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9144000" cy="6858000"/>
  <p:embeddedFontLst>
    <p:embeddedFont>
      <p:font typeface="Tahoma"/>
      <p:regular r:id="rId25"/>
      <p:bold r:id="rId26"/>
    </p:embeddedFont>
    <p:embeddedFont>
      <p:font typeface="Arial Black"/>
      <p:regular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g1SYiR8fWwzsPZF4DrVsp/V66s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56EA86-49FB-448E-9D9E-7D05DFBB4FDC}">
  <a:tblStyle styleId="{6856EA86-49FB-448E-9D9E-7D05DFBB4FDC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FCF9566C-1F85-40D4-9B75-B0513B7B6FBD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8" Type="http://schemas.openxmlformats.org/officeDocument/2006/relationships/font" Target="fonts/OpenSans-regular.fntdata"/><Relationship Id="rId27" Type="http://schemas.openxmlformats.org/officeDocument/2006/relationships/font" Target="fonts/ArialBlack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30489296"/>
        <c:axId val="-630495824"/>
      </c:barChart>
      <c:catAx>
        <c:axId val="-63048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630495824"/>
        <c:crosses val="autoZero"/>
        <c:auto val="1"/>
        <c:lblAlgn val="ctr"/>
        <c:lblOffset val="100"/>
        <c:noMultiLvlLbl val="0"/>
      </c:catAx>
      <c:valAx>
        <c:axId val="-63049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630489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30503440"/>
        <c:axId val="-630502896"/>
      </c:barChart>
      <c:catAx>
        <c:axId val="-63050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630502896"/>
        <c:crosses val="autoZero"/>
        <c:auto val="1"/>
        <c:lblAlgn val="ctr"/>
        <c:lblOffset val="100"/>
        <c:noMultiLvlLbl val="0"/>
      </c:catAx>
      <c:valAx>
        <c:axId val="-63050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630503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oogle Shape;48;p29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51" name="Google Shape;51;p30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{6856EA86-49FB-448E-9D9E-7D05DFBB4FDC}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oogle Shape;53;p31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{FCF9566C-1F85-40D4-9B75-B0513B7B6FBD}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33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3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1" type="ftr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1019387" y="2214351"/>
            <a:ext cx="10153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Black"/>
              <a:buNone/>
              <a:defRPr b="0" i="0" sz="2400" u="none" cap="none" strike="noStrik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1019387" y="3200132"/>
            <a:ext cx="101532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1" type="ftr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1019387" y="2214351"/>
            <a:ext cx="10153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Black"/>
              <a:buNone/>
              <a:defRPr b="0" i="0" sz="2400" u="none" cap="none" strike="noStrik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idx="2" type="body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37" name="Google Shape;3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1" name="Google Shape;41;p26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oogle Shape;43;p27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6" name="Google Shape;46;p28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9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19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27.png"/><Relationship Id="rId8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45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41.png"/><Relationship Id="rId8" Type="http://schemas.openxmlformats.org/officeDocument/2006/relationships/image" Target="../media/image4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18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24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Potência elétrica</a:t>
            </a:r>
            <a:b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/>
          <p:nvPr/>
        </p:nvSpPr>
        <p:spPr>
          <a:xfrm>
            <a:off x="5017008" y="6260591"/>
            <a:ext cx="513588" cy="9174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6399276" y="6274308"/>
            <a:ext cx="515112" cy="91744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2170430" y="3610022"/>
            <a:ext cx="6440100" cy="2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- 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Potência elétrica;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- 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Tensão;</a:t>
            </a:r>
            <a:endParaRPr/>
          </a:p>
          <a:p>
            <a:pPr indent="0" lvl="0" marL="127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Corrente.</a:t>
            </a:r>
            <a:endParaRPr/>
          </a:p>
          <a:p>
            <a:pPr indent="0" lvl="0" marL="0" marR="0" rtl="0" algn="l">
              <a:spcBef>
                <a:spcPts val="28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0"/>
          <p:cNvGrpSpPr/>
          <p:nvPr/>
        </p:nvGrpSpPr>
        <p:grpSpPr>
          <a:xfrm>
            <a:off x="6553200" y="2700682"/>
            <a:ext cx="3810000" cy="3100756"/>
            <a:chOff x="5943600" y="3300044"/>
            <a:chExt cx="2667000" cy="2299138"/>
          </a:xfrm>
        </p:grpSpPr>
        <p:grpSp>
          <p:nvGrpSpPr>
            <p:cNvPr id="212" name="Google Shape;212;p10"/>
            <p:cNvGrpSpPr/>
            <p:nvPr/>
          </p:nvGrpSpPr>
          <p:grpSpPr>
            <a:xfrm>
              <a:off x="5943600" y="3300044"/>
              <a:ext cx="2667000" cy="2299138"/>
              <a:chOff x="4800600" y="2362200"/>
              <a:chExt cx="2667000" cy="2299138"/>
            </a:xfrm>
          </p:grpSpPr>
          <p:sp>
            <p:nvSpPr>
              <p:cNvPr id="213" name="Google Shape;213;p10"/>
              <p:cNvSpPr/>
              <p:nvPr/>
            </p:nvSpPr>
            <p:spPr>
              <a:xfrm>
                <a:off x="4800600" y="2362200"/>
                <a:ext cx="2667000" cy="2299138"/>
              </a:xfrm>
              <a:prstGeom prst="triangle">
                <a:avLst>
                  <a:gd fmla="val 50000" name="adj"/>
                </a:avLst>
              </a:prstGeom>
              <a:noFill/>
              <a:ln cap="rnd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5310187" y="2362200"/>
                <a:ext cx="1647825" cy="1420539"/>
              </a:xfrm>
              <a:prstGeom prst="triangle">
                <a:avLst>
                  <a:gd fmla="val 50000" name="adj"/>
                </a:avLst>
              </a:prstGeom>
              <a:noFill/>
              <a:ln cap="rnd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5" name="Google Shape;215;p10"/>
              <p:cNvCxnSpPr>
                <a:stCxn id="214" idx="3"/>
              </p:cNvCxnSpPr>
              <p:nvPr/>
            </p:nvCxnSpPr>
            <p:spPr>
              <a:xfrm>
                <a:off x="6134100" y="3782739"/>
                <a:ext cx="0" cy="8655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16" name="Google Shape;216;p10"/>
            <p:cNvSpPr txBox="1"/>
            <p:nvPr/>
          </p:nvSpPr>
          <p:spPr>
            <a:xfrm>
              <a:off x="7010400" y="3909644"/>
              <a:ext cx="457200" cy="524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6488677" y="4784626"/>
              <a:ext cx="457200" cy="524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/>
            </a:p>
          </p:txBody>
        </p:sp>
        <p:sp>
          <p:nvSpPr>
            <p:cNvPr id="218" name="Google Shape;218;p10"/>
            <p:cNvSpPr txBox="1"/>
            <p:nvPr/>
          </p:nvSpPr>
          <p:spPr>
            <a:xfrm>
              <a:off x="7543800" y="4801958"/>
              <a:ext cx="457200" cy="524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</p:grpSp>
      <p:sp>
        <p:nvSpPr>
          <p:cNvPr id="219" name="Google Shape;219;p10"/>
          <p:cNvSpPr txBox="1"/>
          <p:nvPr/>
        </p:nvSpPr>
        <p:spPr>
          <a:xfrm>
            <a:off x="1752600" y="1524000"/>
            <a:ext cx="8342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Potência elétrica (P):</a:t>
            </a:r>
            <a:endParaRPr/>
          </a:p>
          <a:p>
            <a:pPr indent="0" lvl="0" marL="127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7014663" y="59050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/>
          <p:nvPr/>
        </p:nvSpPr>
        <p:spPr>
          <a:xfrm>
            <a:off x="2305051" y="3067045"/>
            <a:ext cx="1125855" cy="1919605"/>
          </a:xfrm>
          <a:custGeom>
            <a:rect b="b" l="l" r="r" t="t"/>
            <a:pathLst>
              <a:path extrusionOk="0" h="1919604" w="1125855">
                <a:moveTo>
                  <a:pt x="0" y="1919215"/>
                </a:moveTo>
                <a:lnTo>
                  <a:pt x="1125534" y="1919215"/>
                </a:lnTo>
                <a:lnTo>
                  <a:pt x="1125534" y="0"/>
                </a:lnTo>
                <a:lnTo>
                  <a:pt x="0" y="0"/>
                </a:lnTo>
                <a:lnTo>
                  <a:pt x="0" y="1919215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2305051" y="3067045"/>
            <a:ext cx="1125855" cy="1919605"/>
          </a:xfrm>
          <a:custGeom>
            <a:rect b="b" l="l" r="r" t="t"/>
            <a:pathLst>
              <a:path extrusionOk="0" h="1919604" w="1125855">
                <a:moveTo>
                  <a:pt x="0" y="1919215"/>
                </a:moveTo>
                <a:lnTo>
                  <a:pt x="1125534" y="1919215"/>
                </a:lnTo>
                <a:lnTo>
                  <a:pt x="1125534" y="0"/>
                </a:lnTo>
                <a:lnTo>
                  <a:pt x="0" y="0"/>
                </a:lnTo>
                <a:lnTo>
                  <a:pt x="0" y="1919215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2371261" y="3464046"/>
            <a:ext cx="993140" cy="994410"/>
          </a:xfrm>
          <a:custGeom>
            <a:rect b="b" l="l" r="r" t="t"/>
            <a:pathLst>
              <a:path extrusionOk="0" h="994410" w="993139">
                <a:moveTo>
                  <a:pt x="0" y="497073"/>
                </a:moveTo>
                <a:lnTo>
                  <a:pt x="1646" y="456316"/>
                </a:lnTo>
                <a:lnTo>
                  <a:pt x="6499" y="416464"/>
                </a:lnTo>
                <a:lnTo>
                  <a:pt x="14431" y="377645"/>
                </a:lnTo>
                <a:lnTo>
                  <a:pt x="25315" y="339989"/>
                </a:lnTo>
                <a:lnTo>
                  <a:pt x="39022" y="303622"/>
                </a:lnTo>
                <a:lnTo>
                  <a:pt x="55425" y="268673"/>
                </a:lnTo>
                <a:lnTo>
                  <a:pt x="74396" y="235269"/>
                </a:lnTo>
                <a:lnTo>
                  <a:pt x="95806" y="203541"/>
                </a:lnTo>
                <a:lnTo>
                  <a:pt x="119529" y="173614"/>
                </a:lnTo>
                <a:lnTo>
                  <a:pt x="145437" y="145617"/>
                </a:lnTo>
                <a:lnTo>
                  <a:pt x="173401" y="119679"/>
                </a:lnTo>
                <a:lnTo>
                  <a:pt x="203293" y="95928"/>
                </a:lnTo>
                <a:lnTo>
                  <a:pt x="234986" y="74491"/>
                </a:lnTo>
                <a:lnTo>
                  <a:pt x="268353" y="55496"/>
                </a:lnTo>
                <a:lnTo>
                  <a:pt x="303264" y="39073"/>
                </a:lnTo>
                <a:lnTo>
                  <a:pt x="339593" y="25348"/>
                </a:lnTo>
                <a:lnTo>
                  <a:pt x="377211" y="14450"/>
                </a:lnTo>
                <a:lnTo>
                  <a:pt x="415991" y="6507"/>
                </a:lnTo>
                <a:lnTo>
                  <a:pt x="455805" y="1648"/>
                </a:lnTo>
                <a:lnTo>
                  <a:pt x="496525" y="0"/>
                </a:lnTo>
                <a:lnTo>
                  <a:pt x="537261" y="1648"/>
                </a:lnTo>
                <a:lnTo>
                  <a:pt x="577089" y="6507"/>
                </a:lnTo>
                <a:lnTo>
                  <a:pt x="615880" y="14450"/>
                </a:lnTo>
                <a:lnTo>
                  <a:pt x="653507" y="25348"/>
                </a:lnTo>
                <a:lnTo>
                  <a:pt x="689843" y="39073"/>
                </a:lnTo>
                <a:lnTo>
                  <a:pt x="724760" y="55496"/>
                </a:lnTo>
                <a:lnTo>
                  <a:pt x="758130" y="74491"/>
                </a:lnTo>
                <a:lnTo>
                  <a:pt x="789825" y="95928"/>
                </a:lnTo>
                <a:lnTo>
                  <a:pt x="819718" y="119679"/>
                </a:lnTo>
                <a:lnTo>
                  <a:pt x="847682" y="145617"/>
                </a:lnTo>
                <a:lnTo>
                  <a:pt x="873588" y="173614"/>
                </a:lnTo>
                <a:lnTo>
                  <a:pt x="897309" y="203541"/>
                </a:lnTo>
                <a:lnTo>
                  <a:pt x="918717" y="235269"/>
                </a:lnTo>
                <a:lnTo>
                  <a:pt x="937685" y="268673"/>
                </a:lnTo>
                <a:lnTo>
                  <a:pt x="954085" y="303622"/>
                </a:lnTo>
                <a:lnTo>
                  <a:pt x="967790" y="339989"/>
                </a:lnTo>
                <a:lnTo>
                  <a:pt x="978671" y="377645"/>
                </a:lnTo>
                <a:lnTo>
                  <a:pt x="986601" y="416464"/>
                </a:lnTo>
                <a:lnTo>
                  <a:pt x="991453" y="456316"/>
                </a:lnTo>
                <a:lnTo>
                  <a:pt x="993099" y="497073"/>
                </a:lnTo>
                <a:lnTo>
                  <a:pt x="991453" y="537847"/>
                </a:lnTo>
                <a:lnTo>
                  <a:pt x="986601" y="577712"/>
                </a:lnTo>
                <a:lnTo>
                  <a:pt x="978671" y="616540"/>
                </a:lnTo>
                <a:lnTo>
                  <a:pt x="967790" y="654204"/>
                </a:lnTo>
                <a:lnTo>
                  <a:pt x="954085" y="690575"/>
                </a:lnTo>
                <a:lnTo>
                  <a:pt x="937685" y="725527"/>
                </a:lnTo>
                <a:lnTo>
                  <a:pt x="918717" y="758930"/>
                </a:lnTo>
                <a:lnTo>
                  <a:pt x="897309" y="790658"/>
                </a:lnTo>
                <a:lnTo>
                  <a:pt x="873588" y="820582"/>
                </a:lnTo>
                <a:lnTo>
                  <a:pt x="847682" y="848574"/>
                </a:lnTo>
                <a:lnTo>
                  <a:pt x="819718" y="874507"/>
                </a:lnTo>
                <a:lnTo>
                  <a:pt x="789825" y="898253"/>
                </a:lnTo>
                <a:lnTo>
                  <a:pt x="758130" y="919685"/>
                </a:lnTo>
                <a:lnTo>
                  <a:pt x="724760" y="938673"/>
                </a:lnTo>
                <a:lnTo>
                  <a:pt x="689843" y="955091"/>
                </a:lnTo>
                <a:lnTo>
                  <a:pt x="653507" y="968810"/>
                </a:lnTo>
                <a:lnTo>
                  <a:pt x="615880" y="979704"/>
                </a:lnTo>
                <a:lnTo>
                  <a:pt x="577089" y="987643"/>
                </a:lnTo>
                <a:lnTo>
                  <a:pt x="537261" y="992500"/>
                </a:lnTo>
                <a:lnTo>
                  <a:pt x="496525" y="994147"/>
                </a:lnTo>
                <a:lnTo>
                  <a:pt x="455805" y="992500"/>
                </a:lnTo>
                <a:lnTo>
                  <a:pt x="415991" y="987643"/>
                </a:lnTo>
                <a:lnTo>
                  <a:pt x="377211" y="979704"/>
                </a:lnTo>
                <a:lnTo>
                  <a:pt x="339593" y="968810"/>
                </a:lnTo>
                <a:lnTo>
                  <a:pt x="303264" y="955091"/>
                </a:lnTo>
                <a:lnTo>
                  <a:pt x="268353" y="938673"/>
                </a:lnTo>
                <a:lnTo>
                  <a:pt x="234986" y="919685"/>
                </a:lnTo>
                <a:lnTo>
                  <a:pt x="203293" y="898253"/>
                </a:lnTo>
                <a:lnTo>
                  <a:pt x="173401" y="874507"/>
                </a:lnTo>
                <a:lnTo>
                  <a:pt x="145437" y="848574"/>
                </a:lnTo>
                <a:lnTo>
                  <a:pt x="119529" y="820582"/>
                </a:lnTo>
                <a:lnTo>
                  <a:pt x="95806" y="790658"/>
                </a:lnTo>
                <a:lnTo>
                  <a:pt x="74396" y="758930"/>
                </a:lnTo>
                <a:lnTo>
                  <a:pt x="55425" y="725527"/>
                </a:lnTo>
                <a:lnTo>
                  <a:pt x="39022" y="690575"/>
                </a:lnTo>
                <a:lnTo>
                  <a:pt x="25315" y="654204"/>
                </a:lnTo>
                <a:lnTo>
                  <a:pt x="14431" y="616540"/>
                </a:lnTo>
                <a:lnTo>
                  <a:pt x="6499" y="577712"/>
                </a:lnTo>
                <a:lnTo>
                  <a:pt x="1646" y="537847"/>
                </a:lnTo>
                <a:lnTo>
                  <a:pt x="0" y="497073"/>
                </a:lnTo>
                <a:close/>
              </a:path>
            </a:pathLst>
          </a:custGeom>
          <a:noFill/>
          <a:ln cap="flat" cmpd="sng" w="101575">
            <a:solidFill>
              <a:srgbClr val="466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2768513" y="3795229"/>
            <a:ext cx="132080" cy="131445"/>
          </a:xfrm>
          <a:custGeom>
            <a:rect b="b" l="l" r="r" t="t"/>
            <a:pathLst>
              <a:path extrusionOk="0" h="131445" w="132080">
                <a:moveTo>
                  <a:pt x="60764" y="0"/>
                </a:moveTo>
                <a:lnTo>
                  <a:pt x="22570" y="16188"/>
                </a:lnTo>
                <a:lnTo>
                  <a:pt x="1581" y="51498"/>
                </a:lnTo>
                <a:lnTo>
                  <a:pt x="0" y="65938"/>
                </a:lnTo>
                <a:lnTo>
                  <a:pt x="47" y="68465"/>
                </a:lnTo>
                <a:lnTo>
                  <a:pt x="21981" y="113395"/>
                </a:lnTo>
                <a:lnTo>
                  <a:pt x="61945" y="129969"/>
                </a:lnTo>
                <a:lnTo>
                  <a:pt x="79170" y="130840"/>
                </a:lnTo>
                <a:lnTo>
                  <a:pt x="91676" y="126914"/>
                </a:lnTo>
                <a:lnTo>
                  <a:pt x="120857" y="100757"/>
                </a:lnTo>
                <a:lnTo>
                  <a:pt x="131715" y="56259"/>
                </a:lnTo>
                <a:lnTo>
                  <a:pt x="128309" y="43064"/>
                </a:lnTo>
                <a:lnTo>
                  <a:pt x="103278" y="11989"/>
                </a:lnTo>
                <a:lnTo>
                  <a:pt x="607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2768513" y="3795229"/>
            <a:ext cx="132080" cy="131445"/>
          </a:xfrm>
          <a:custGeom>
            <a:rect b="b" l="l" r="r" t="t"/>
            <a:pathLst>
              <a:path extrusionOk="0" h="131445" w="132080">
                <a:moveTo>
                  <a:pt x="0" y="65938"/>
                </a:moveTo>
                <a:lnTo>
                  <a:pt x="13207" y="26284"/>
                </a:lnTo>
                <a:lnTo>
                  <a:pt x="46689" y="2707"/>
                </a:lnTo>
                <a:lnTo>
                  <a:pt x="60764" y="0"/>
                </a:lnTo>
                <a:lnTo>
                  <a:pt x="76502" y="1374"/>
                </a:lnTo>
                <a:lnTo>
                  <a:pt x="113865" y="20628"/>
                </a:lnTo>
                <a:lnTo>
                  <a:pt x="131715" y="56259"/>
                </a:lnTo>
                <a:lnTo>
                  <a:pt x="130593" y="72873"/>
                </a:lnTo>
                <a:lnTo>
                  <a:pt x="112797" y="111719"/>
                </a:lnTo>
                <a:lnTo>
                  <a:pt x="79170" y="130840"/>
                </a:lnTo>
                <a:lnTo>
                  <a:pt x="61945" y="129969"/>
                </a:lnTo>
                <a:lnTo>
                  <a:pt x="21981" y="113395"/>
                </a:lnTo>
                <a:lnTo>
                  <a:pt x="47" y="68465"/>
                </a:lnTo>
                <a:lnTo>
                  <a:pt x="0" y="6593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2768513" y="4126077"/>
            <a:ext cx="132080" cy="131445"/>
          </a:xfrm>
          <a:custGeom>
            <a:rect b="b" l="l" r="r" t="t"/>
            <a:pathLst>
              <a:path extrusionOk="0" h="131445" w="132080">
                <a:moveTo>
                  <a:pt x="60663" y="0"/>
                </a:moveTo>
                <a:lnTo>
                  <a:pt x="22529" y="16272"/>
                </a:lnTo>
                <a:lnTo>
                  <a:pt x="1578" y="51627"/>
                </a:lnTo>
                <a:lnTo>
                  <a:pt x="0" y="66060"/>
                </a:lnTo>
                <a:lnTo>
                  <a:pt x="51" y="68683"/>
                </a:lnTo>
                <a:lnTo>
                  <a:pt x="22037" y="113492"/>
                </a:lnTo>
                <a:lnTo>
                  <a:pt x="62043" y="130056"/>
                </a:lnTo>
                <a:lnTo>
                  <a:pt x="79290" y="130920"/>
                </a:lnTo>
                <a:lnTo>
                  <a:pt x="91771" y="126964"/>
                </a:lnTo>
                <a:lnTo>
                  <a:pt x="120879" y="100729"/>
                </a:lnTo>
                <a:lnTo>
                  <a:pt x="131690" y="56212"/>
                </a:lnTo>
                <a:lnTo>
                  <a:pt x="128258" y="43038"/>
                </a:lnTo>
                <a:lnTo>
                  <a:pt x="103195" y="11986"/>
                </a:lnTo>
                <a:lnTo>
                  <a:pt x="606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2768513" y="4126077"/>
            <a:ext cx="132080" cy="131445"/>
          </a:xfrm>
          <a:custGeom>
            <a:rect b="b" l="l" r="r" t="t"/>
            <a:pathLst>
              <a:path extrusionOk="0" h="131445" w="132080">
                <a:moveTo>
                  <a:pt x="0" y="66060"/>
                </a:moveTo>
                <a:lnTo>
                  <a:pt x="13182" y="26391"/>
                </a:lnTo>
                <a:lnTo>
                  <a:pt x="46609" y="2734"/>
                </a:lnTo>
                <a:lnTo>
                  <a:pt x="60663" y="0"/>
                </a:lnTo>
                <a:lnTo>
                  <a:pt x="76409" y="1372"/>
                </a:lnTo>
                <a:lnTo>
                  <a:pt x="113788" y="20622"/>
                </a:lnTo>
                <a:lnTo>
                  <a:pt x="131690" y="56212"/>
                </a:lnTo>
                <a:lnTo>
                  <a:pt x="130580" y="72823"/>
                </a:lnTo>
                <a:lnTo>
                  <a:pt x="112841" y="111713"/>
                </a:lnTo>
                <a:lnTo>
                  <a:pt x="79290" y="130920"/>
                </a:lnTo>
                <a:lnTo>
                  <a:pt x="62043" y="130056"/>
                </a:lnTo>
                <a:lnTo>
                  <a:pt x="22037" y="113492"/>
                </a:lnTo>
                <a:lnTo>
                  <a:pt x="51" y="68683"/>
                </a:lnTo>
                <a:lnTo>
                  <a:pt x="0" y="6606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2636090" y="3993506"/>
            <a:ext cx="0" cy="132715"/>
          </a:xfrm>
          <a:custGeom>
            <a:rect b="b" l="l" r="r" t="t"/>
            <a:pathLst>
              <a:path extrusionOk="0" h="132714" w="120000">
                <a:moveTo>
                  <a:pt x="0" y="0"/>
                </a:moveTo>
                <a:lnTo>
                  <a:pt x="0" y="132338"/>
                </a:lnTo>
              </a:path>
            </a:pathLst>
          </a:custGeom>
          <a:noFill/>
          <a:ln cap="flat" cmpd="sng" w="571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3074669" y="4001756"/>
            <a:ext cx="0" cy="132715"/>
          </a:xfrm>
          <a:custGeom>
            <a:rect b="b" l="l" r="r" t="t"/>
            <a:pathLst>
              <a:path extrusionOk="0" h="132714" w="120000">
                <a:moveTo>
                  <a:pt x="0" y="0"/>
                </a:moveTo>
                <a:lnTo>
                  <a:pt x="0" y="132469"/>
                </a:lnTo>
              </a:path>
            </a:pathLst>
          </a:custGeom>
          <a:noFill/>
          <a:ln cap="flat" cmpd="sng" w="571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5483230" y="1447800"/>
            <a:ext cx="925830" cy="1390650"/>
          </a:xfrm>
          <a:custGeom>
            <a:rect b="b" l="l" r="r" t="t"/>
            <a:pathLst>
              <a:path extrusionOk="0" h="1390650" w="925829">
                <a:moveTo>
                  <a:pt x="771265" y="0"/>
                </a:moveTo>
                <a:lnTo>
                  <a:pt x="151702" y="21"/>
                </a:lnTo>
                <a:lnTo>
                  <a:pt x="109037" y="6733"/>
                </a:lnTo>
                <a:lnTo>
                  <a:pt x="71112" y="24285"/>
                </a:lnTo>
                <a:lnTo>
                  <a:pt x="39622" y="50993"/>
                </a:lnTo>
                <a:lnTo>
                  <a:pt x="16262" y="85173"/>
                </a:lnTo>
                <a:lnTo>
                  <a:pt x="2727" y="125139"/>
                </a:lnTo>
                <a:lnTo>
                  <a:pt x="0" y="154167"/>
                </a:lnTo>
                <a:lnTo>
                  <a:pt x="22" y="1238895"/>
                </a:lnTo>
                <a:lnTo>
                  <a:pt x="6769" y="1281546"/>
                </a:lnTo>
                <a:lnTo>
                  <a:pt x="24361" y="1319449"/>
                </a:lnTo>
                <a:lnTo>
                  <a:pt x="51105" y="1350915"/>
                </a:lnTo>
                <a:lnTo>
                  <a:pt x="85307" y="1374253"/>
                </a:lnTo>
                <a:lnTo>
                  <a:pt x="125276" y="1387773"/>
                </a:lnTo>
                <a:lnTo>
                  <a:pt x="154289" y="1390497"/>
                </a:lnTo>
                <a:lnTo>
                  <a:pt x="773978" y="1390474"/>
                </a:lnTo>
                <a:lnTo>
                  <a:pt x="816625" y="1383724"/>
                </a:lnTo>
                <a:lnTo>
                  <a:pt x="854529" y="1366135"/>
                </a:lnTo>
                <a:lnTo>
                  <a:pt x="885997" y="1339396"/>
                </a:lnTo>
                <a:lnTo>
                  <a:pt x="909338" y="1305196"/>
                </a:lnTo>
                <a:lnTo>
                  <a:pt x="922861" y="1265226"/>
                </a:lnTo>
                <a:lnTo>
                  <a:pt x="925586" y="1236207"/>
                </a:lnTo>
                <a:lnTo>
                  <a:pt x="925564" y="151554"/>
                </a:lnTo>
                <a:lnTo>
                  <a:pt x="918833" y="108896"/>
                </a:lnTo>
                <a:lnTo>
                  <a:pt x="901247" y="70999"/>
                </a:lnTo>
                <a:lnTo>
                  <a:pt x="874500" y="39549"/>
                </a:lnTo>
                <a:lnTo>
                  <a:pt x="840285" y="16228"/>
                </a:lnTo>
                <a:lnTo>
                  <a:pt x="800296" y="2721"/>
                </a:lnTo>
                <a:lnTo>
                  <a:pt x="771265" y="0"/>
                </a:lnTo>
                <a:close/>
              </a:path>
            </a:pathLst>
          </a:custGeom>
          <a:solidFill>
            <a:srgbClr val="466E6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5483230" y="1447800"/>
            <a:ext cx="925830" cy="1390650"/>
          </a:xfrm>
          <a:custGeom>
            <a:rect b="b" l="l" r="r" t="t"/>
            <a:pathLst>
              <a:path extrusionOk="0" h="1390650" w="925829">
                <a:moveTo>
                  <a:pt x="0" y="154167"/>
                </a:moveTo>
                <a:lnTo>
                  <a:pt x="6042" y="111278"/>
                </a:lnTo>
                <a:lnTo>
                  <a:pt x="23040" y="73053"/>
                </a:lnTo>
                <a:lnTo>
                  <a:pt x="49299" y="41177"/>
                </a:lnTo>
                <a:lnTo>
                  <a:pt x="83122" y="17333"/>
                </a:lnTo>
                <a:lnTo>
                  <a:pt x="122815" y="3208"/>
                </a:lnTo>
                <a:lnTo>
                  <a:pt x="771265" y="0"/>
                </a:lnTo>
                <a:lnTo>
                  <a:pt x="785976" y="690"/>
                </a:lnTo>
                <a:lnTo>
                  <a:pt x="827514" y="10552"/>
                </a:lnTo>
                <a:lnTo>
                  <a:pt x="863841" y="30789"/>
                </a:lnTo>
                <a:lnTo>
                  <a:pt x="893266" y="59717"/>
                </a:lnTo>
                <a:lnTo>
                  <a:pt x="914094" y="95651"/>
                </a:lnTo>
                <a:lnTo>
                  <a:pt x="924631" y="136910"/>
                </a:lnTo>
                <a:lnTo>
                  <a:pt x="925586" y="1236207"/>
                </a:lnTo>
                <a:lnTo>
                  <a:pt x="924894" y="1250912"/>
                </a:lnTo>
                <a:lnTo>
                  <a:pt x="915020" y="1292431"/>
                </a:lnTo>
                <a:lnTo>
                  <a:pt x="894764" y="1328742"/>
                </a:lnTo>
                <a:lnTo>
                  <a:pt x="865817" y="1358155"/>
                </a:lnTo>
                <a:lnTo>
                  <a:pt x="829870" y="1378982"/>
                </a:lnTo>
                <a:lnTo>
                  <a:pt x="788617" y="1389533"/>
                </a:lnTo>
                <a:lnTo>
                  <a:pt x="154289" y="1390497"/>
                </a:lnTo>
                <a:lnTo>
                  <a:pt x="139588" y="1389806"/>
                </a:lnTo>
                <a:lnTo>
                  <a:pt x="98073" y="1379934"/>
                </a:lnTo>
                <a:lnTo>
                  <a:pt x="61760" y="1359681"/>
                </a:lnTo>
                <a:lnTo>
                  <a:pt x="32342" y="1330736"/>
                </a:lnTo>
                <a:lnTo>
                  <a:pt x="11511" y="1294791"/>
                </a:lnTo>
                <a:lnTo>
                  <a:pt x="962" y="1253535"/>
                </a:lnTo>
                <a:lnTo>
                  <a:pt x="0" y="15416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5516239" y="1480810"/>
            <a:ext cx="859790" cy="728980"/>
          </a:xfrm>
          <a:custGeom>
            <a:rect b="b" l="l" r="r" t="t"/>
            <a:pathLst>
              <a:path extrusionOk="0" h="728980" w="859789">
                <a:moveTo>
                  <a:pt x="738012" y="0"/>
                </a:moveTo>
                <a:lnTo>
                  <a:pt x="113747" y="239"/>
                </a:lnTo>
                <a:lnTo>
                  <a:pt x="72367" y="10318"/>
                </a:lnTo>
                <a:lnTo>
                  <a:pt x="37939" y="33249"/>
                </a:lnTo>
                <a:lnTo>
                  <a:pt x="13198" y="66302"/>
                </a:lnTo>
                <a:lnTo>
                  <a:pt x="875" y="106748"/>
                </a:lnTo>
                <a:lnTo>
                  <a:pt x="0" y="121401"/>
                </a:lnTo>
                <a:lnTo>
                  <a:pt x="239" y="614754"/>
                </a:lnTo>
                <a:lnTo>
                  <a:pt x="10323" y="656130"/>
                </a:lnTo>
                <a:lnTo>
                  <a:pt x="33263" y="690548"/>
                </a:lnTo>
                <a:lnTo>
                  <a:pt x="66326" y="715280"/>
                </a:lnTo>
                <a:lnTo>
                  <a:pt x="106778" y="727596"/>
                </a:lnTo>
                <a:lnTo>
                  <a:pt x="121432" y="728471"/>
                </a:lnTo>
                <a:lnTo>
                  <a:pt x="745673" y="728234"/>
                </a:lnTo>
                <a:lnTo>
                  <a:pt x="787056" y="718160"/>
                </a:lnTo>
                <a:lnTo>
                  <a:pt x="821481" y="695231"/>
                </a:lnTo>
                <a:lnTo>
                  <a:pt x="846218" y="662176"/>
                </a:lnTo>
                <a:lnTo>
                  <a:pt x="858538" y="621725"/>
                </a:lnTo>
                <a:lnTo>
                  <a:pt x="859414" y="607070"/>
                </a:lnTo>
                <a:lnTo>
                  <a:pt x="859176" y="113740"/>
                </a:lnTo>
                <a:lnTo>
                  <a:pt x="849102" y="72358"/>
                </a:lnTo>
                <a:lnTo>
                  <a:pt x="826173" y="37932"/>
                </a:lnTo>
                <a:lnTo>
                  <a:pt x="793118" y="13195"/>
                </a:lnTo>
                <a:lnTo>
                  <a:pt x="752667" y="875"/>
                </a:lnTo>
                <a:lnTo>
                  <a:pt x="738012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5516239" y="1480810"/>
            <a:ext cx="859790" cy="728980"/>
          </a:xfrm>
          <a:custGeom>
            <a:rect b="b" l="l" r="r" t="t"/>
            <a:pathLst>
              <a:path extrusionOk="0" h="728980" w="859789">
                <a:moveTo>
                  <a:pt x="0" y="121401"/>
                </a:moveTo>
                <a:lnTo>
                  <a:pt x="7575" y="79097"/>
                </a:lnTo>
                <a:lnTo>
                  <a:pt x="28481" y="43276"/>
                </a:lnTo>
                <a:lnTo>
                  <a:pt x="59984" y="16668"/>
                </a:lnTo>
                <a:lnTo>
                  <a:pt x="99350" y="2002"/>
                </a:lnTo>
                <a:lnTo>
                  <a:pt x="738012" y="0"/>
                </a:lnTo>
                <a:lnTo>
                  <a:pt x="752667" y="875"/>
                </a:lnTo>
                <a:lnTo>
                  <a:pt x="793118" y="13195"/>
                </a:lnTo>
                <a:lnTo>
                  <a:pt x="826173" y="37932"/>
                </a:lnTo>
                <a:lnTo>
                  <a:pt x="849102" y="72358"/>
                </a:lnTo>
                <a:lnTo>
                  <a:pt x="859176" y="113740"/>
                </a:lnTo>
                <a:lnTo>
                  <a:pt x="859414" y="607070"/>
                </a:lnTo>
                <a:lnTo>
                  <a:pt x="858538" y="621725"/>
                </a:lnTo>
                <a:lnTo>
                  <a:pt x="846218" y="662176"/>
                </a:lnTo>
                <a:lnTo>
                  <a:pt x="821481" y="695231"/>
                </a:lnTo>
                <a:lnTo>
                  <a:pt x="787056" y="718160"/>
                </a:lnTo>
                <a:lnTo>
                  <a:pt x="745673" y="728234"/>
                </a:lnTo>
                <a:lnTo>
                  <a:pt x="121432" y="728471"/>
                </a:lnTo>
                <a:lnTo>
                  <a:pt x="106778" y="727596"/>
                </a:lnTo>
                <a:lnTo>
                  <a:pt x="66326" y="715280"/>
                </a:lnTo>
                <a:lnTo>
                  <a:pt x="33263" y="690548"/>
                </a:lnTo>
                <a:lnTo>
                  <a:pt x="10323" y="656130"/>
                </a:lnTo>
                <a:lnTo>
                  <a:pt x="239" y="614754"/>
                </a:lnTo>
                <a:lnTo>
                  <a:pt x="0" y="12140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5549402" y="1580114"/>
            <a:ext cx="793115" cy="132715"/>
          </a:xfrm>
          <a:custGeom>
            <a:rect b="b" l="l" r="r" t="t"/>
            <a:pathLst>
              <a:path extrusionOk="0" h="132714" w="793114">
                <a:moveTo>
                  <a:pt x="0" y="132466"/>
                </a:moveTo>
                <a:lnTo>
                  <a:pt x="6866" y="94251"/>
                </a:lnTo>
                <a:lnTo>
                  <a:pt x="26133" y="60409"/>
                </a:lnTo>
                <a:lnTo>
                  <a:pt x="55802" y="32575"/>
                </a:lnTo>
                <a:lnTo>
                  <a:pt x="93875" y="12383"/>
                </a:lnTo>
                <a:lnTo>
                  <a:pt x="138353" y="1468"/>
                </a:lnTo>
                <a:lnTo>
                  <a:pt x="630417" y="0"/>
                </a:lnTo>
                <a:lnTo>
                  <a:pt x="646539" y="641"/>
                </a:lnTo>
                <a:lnTo>
                  <a:pt x="691920" y="9777"/>
                </a:lnTo>
                <a:lnTo>
                  <a:pt x="731264" y="28464"/>
                </a:lnTo>
                <a:lnTo>
                  <a:pt x="762566" y="55068"/>
                </a:lnTo>
                <a:lnTo>
                  <a:pt x="783820" y="87958"/>
                </a:lnTo>
                <a:lnTo>
                  <a:pt x="791417" y="112571"/>
                </a:lnTo>
                <a:lnTo>
                  <a:pt x="793020" y="125502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5615422" y="1737483"/>
            <a:ext cx="387985" cy="387985"/>
          </a:xfrm>
          <a:custGeom>
            <a:rect b="b" l="l" r="r" t="t"/>
            <a:pathLst>
              <a:path extrusionOk="0" h="387985" w="387985">
                <a:moveTo>
                  <a:pt x="279165" y="306496"/>
                </a:moveTo>
                <a:lnTo>
                  <a:pt x="278455" y="307747"/>
                </a:lnTo>
                <a:lnTo>
                  <a:pt x="275040" y="318720"/>
                </a:lnTo>
                <a:lnTo>
                  <a:pt x="274018" y="330245"/>
                </a:lnTo>
                <a:lnTo>
                  <a:pt x="275450" y="342027"/>
                </a:lnTo>
                <a:lnTo>
                  <a:pt x="295100" y="375935"/>
                </a:lnTo>
                <a:lnTo>
                  <a:pt x="328108" y="387914"/>
                </a:lnTo>
                <a:lnTo>
                  <a:pt x="339999" y="386983"/>
                </a:lnTo>
                <a:lnTo>
                  <a:pt x="380651" y="358678"/>
                </a:lnTo>
                <a:lnTo>
                  <a:pt x="385914" y="344545"/>
                </a:lnTo>
                <a:lnTo>
                  <a:pt x="317144" y="344545"/>
                </a:lnTo>
                <a:lnTo>
                  <a:pt x="279165" y="306496"/>
                </a:lnTo>
                <a:close/>
              </a:path>
              <a:path extrusionOk="0" h="387985" w="387985">
                <a:moveTo>
                  <a:pt x="307277" y="280779"/>
                </a:moveTo>
                <a:lnTo>
                  <a:pt x="306747" y="280976"/>
                </a:lnTo>
                <a:lnTo>
                  <a:pt x="295232" y="287952"/>
                </a:lnTo>
                <a:lnTo>
                  <a:pt x="284198" y="297624"/>
                </a:lnTo>
                <a:lnTo>
                  <a:pt x="279165" y="306496"/>
                </a:lnTo>
                <a:lnTo>
                  <a:pt x="317144" y="344545"/>
                </a:lnTo>
                <a:lnTo>
                  <a:pt x="344058" y="317632"/>
                </a:lnTo>
                <a:lnTo>
                  <a:pt x="307277" y="280779"/>
                </a:lnTo>
                <a:close/>
              </a:path>
              <a:path extrusionOk="0" h="387985" w="387985">
                <a:moveTo>
                  <a:pt x="330181" y="274782"/>
                </a:moveTo>
                <a:lnTo>
                  <a:pt x="318484" y="276614"/>
                </a:lnTo>
                <a:lnTo>
                  <a:pt x="307277" y="280779"/>
                </a:lnTo>
                <a:lnTo>
                  <a:pt x="344058" y="317632"/>
                </a:lnTo>
                <a:lnTo>
                  <a:pt x="317144" y="344545"/>
                </a:lnTo>
                <a:lnTo>
                  <a:pt x="385914" y="344545"/>
                </a:lnTo>
                <a:lnTo>
                  <a:pt x="387582" y="335526"/>
                </a:lnTo>
                <a:lnTo>
                  <a:pt x="370972" y="290687"/>
                </a:lnTo>
                <a:lnTo>
                  <a:pt x="341581" y="275399"/>
                </a:lnTo>
                <a:lnTo>
                  <a:pt x="330181" y="274782"/>
                </a:lnTo>
                <a:close/>
              </a:path>
              <a:path extrusionOk="0" h="387985" w="387985">
                <a:moveTo>
                  <a:pt x="94271" y="67353"/>
                </a:moveTo>
                <a:lnTo>
                  <a:pt x="67322" y="94261"/>
                </a:lnTo>
                <a:lnTo>
                  <a:pt x="279165" y="306496"/>
                </a:lnTo>
                <a:lnTo>
                  <a:pt x="284198" y="297624"/>
                </a:lnTo>
                <a:lnTo>
                  <a:pt x="295232" y="287952"/>
                </a:lnTo>
                <a:lnTo>
                  <a:pt x="306747" y="280976"/>
                </a:lnTo>
                <a:lnTo>
                  <a:pt x="307277" y="280779"/>
                </a:lnTo>
                <a:lnTo>
                  <a:pt x="94271" y="67353"/>
                </a:lnTo>
                <a:close/>
              </a:path>
              <a:path extrusionOk="0" h="387985" w="387985">
                <a:moveTo>
                  <a:pt x="0" y="0"/>
                </a:moveTo>
                <a:lnTo>
                  <a:pt x="40264" y="121279"/>
                </a:lnTo>
                <a:lnTo>
                  <a:pt x="67322" y="94261"/>
                </a:lnTo>
                <a:lnTo>
                  <a:pt x="53858" y="80771"/>
                </a:lnTo>
                <a:lnTo>
                  <a:pt x="80771" y="53827"/>
                </a:lnTo>
                <a:lnTo>
                  <a:pt x="107818" y="53827"/>
                </a:lnTo>
                <a:lnTo>
                  <a:pt x="121157" y="40507"/>
                </a:lnTo>
                <a:lnTo>
                  <a:pt x="0" y="0"/>
                </a:lnTo>
                <a:close/>
              </a:path>
              <a:path extrusionOk="0" h="387985" w="387985">
                <a:moveTo>
                  <a:pt x="80771" y="53827"/>
                </a:moveTo>
                <a:lnTo>
                  <a:pt x="53858" y="80771"/>
                </a:lnTo>
                <a:lnTo>
                  <a:pt x="67322" y="94261"/>
                </a:lnTo>
                <a:lnTo>
                  <a:pt x="94271" y="67353"/>
                </a:lnTo>
                <a:lnTo>
                  <a:pt x="80771" y="53827"/>
                </a:lnTo>
                <a:close/>
              </a:path>
              <a:path extrusionOk="0" h="387985" w="387985">
                <a:moveTo>
                  <a:pt x="107818" y="53827"/>
                </a:moveTo>
                <a:lnTo>
                  <a:pt x="80771" y="53827"/>
                </a:lnTo>
                <a:lnTo>
                  <a:pt x="94271" y="67353"/>
                </a:lnTo>
                <a:lnTo>
                  <a:pt x="107818" y="538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5590671" y="2573408"/>
            <a:ext cx="91440" cy="91440"/>
          </a:xfrm>
          <a:custGeom>
            <a:rect b="b" l="l" r="r" t="t"/>
            <a:pathLst>
              <a:path extrusionOk="0" h="91439" w="91439">
                <a:moveTo>
                  <a:pt x="44425" y="0"/>
                </a:moveTo>
                <a:lnTo>
                  <a:pt x="8535" y="18989"/>
                </a:lnTo>
                <a:lnTo>
                  <a:pt x="0" y="45586"/>
                </a:lnTo>
                <a:lnTo>
                  <a:pt x="91" y="48504"/>
                </a:lnTo>
                <a:lnTo>
                  <a:pt x="20060" y="82895"/>
                </a:lnTo>
                <a:lnTo>
                  <a:pt x="47905" y="90967"/>
                </a:lnTo>
                <a:lnTo>
                  <a:pt x="61547" y="88075"/>
                </a:lnTo>
                <a:lnTo>
                  <a:pt x="73358" y="81314"/>
                </a:lnTo>
                <a:lnTo>
                  <a:pt x="82647" y="71271"/>
                </a:lnTo>
                <a:lnTo>
                  <a:pt x="88720" y="58538"/>
                </a:lnTo>
                <a:lnTo>
                  <a:pt x="90883" y="43705"/>
                </a:lnTo>
                <a:lnTo>
                  <a:pt x="88109" y="29836"/>
                </a:lnTo>
                <a:lnTo>
                  <a:pt x="81415" y="17829"/>
                </a:lnTo>
                <a:lnTo>
                  <a:pt x="71462" y="8387"/>
                </a:lnTo>
                <a:lnTo>
                  <a:pt x="58912" y="2210"/>
                </a:lnTo>
                <a:lnTo>
                  <a:pt x="44425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5590671" y="2573408"/>
            <a:ext cx="91440" cy="91440"/>
          </a:xfrm>
          <a:custGeom>
            <a:rect b="b" l="l" r="r" t="t"/>
            <a:pathLst>
              <a:path extrusionOk="0" h="91439" w="91439">
                <a:moveTo>
                  <a:pt x="0" y="45586"/>
                </a:moveTo>
                <a:lnTo>
                  <a:pt x="18134" y="9147"/>
                </a:lnTo>
                <a:lnTo>
                  <a:pt x="44425" y="0"/>
                </a:lnTo>
                <a:lnTo>
                  <a:pt x="58912" y="2210"/>
                </a:lnTo>
                <a:lnTo>
                  <a:pt x="71462" y="8387"/>
                </a:lnTo>
                <a:lnTo>
                  <a:pt x="81415" y="17829"/>
                </a:lnTo>
                <a:lnTo>
                  <a:pt x="88109" y="29836"/>
                </a:lnTo>
                <a:lnTo>
                  <a:pt x="90883" y="43705"/>
                </a:lnTo>
                <a:lnTo>
                  <a:pt x="88720" y="58538"/>
                </a:lnTo>
                <a:lnTo>
                  <a:pt x="82647" y="71271"/>
                </a:lnTo>
                <a:lnTo>
                  <a:pt x="73358" y="81314"/>
                </a:lnTo>
                <a:lnTo>
                  <a:pt x="61547" y="88075"/>
                </a:lnTo>
                <a:lnTo>
                  <a:pt x="47905" y="90967"/>
                </a:lnTo>
                <a:lnTo>
                  <a:pt x="32901" y="88857"/>
                </a:lnTo>
                <a:lnTo>
                  <a:pt x="3098" y="62058"/>
                </a:lnTo>
                <a:lnTo>
                  <a:pt x="0" y="45586"/>
                </a:lnTo>
                <a:close/>
              </a:path>
            </a:pathLst>
          </a:custGeom>
          <a:noFill/>
          <a:ln cap="flat" cmpd="sng" w="9525">
            <a:solidFill>
              <a:srgbClr val="FF3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6210421" y="2573408"/>
            <a:ext cx="91440" cy="91440"/>
          </a:xfrm>
          <a:custGeom>
            <a:rect b="b" l="l" r="r" t="t"/>
            <a:pathLst>
              <a:path extrusionOk="0" h="91439" w="91439">
                <a:moveTo>
                  <a:pt x="44425" y="0"/>
                </a:moveTo>
                <a:lnTo>
                  <a:pt x="8535" y="18989"/>
                </a:lnTo>
                <a:lnTo>
                  <a:pt x="0" y="45586"/>
                </a:lnTo>
                <a:lnTo>
                  <a:pt x="94" y="48542"/>
                </a:lnTo>
                <a:lnTo>
                  <a:pt x="20083" y="82903"/>
                </a:lnTo>
                <a:lnTo>
                  <a:pt x="47951" y="90965"/>
                </a:lnTo>
                <a:lnTo>
                  <a:pt x="61594" y="88063"/>
                </a:lnTo>
                <a:lnTo>
                  <a:pt x="73402" y="81296"/>
                </a:lnTo>
                <a:lnTo>
                  <a:pt x="82685" y="71252"/>
                </a:lnTo>
                <a:lnTo>
                  <a:pt x="88752" y="58517"/>
                </a:lnTo>
                <a:lnTo>
                  <a:pt x="90913" y="43680"/>
                </a:lnTo>
                <a:lnTo>
                  <a:pt x="88132" y="29818"/>
                </a:lnTo>
                <a:lnTo>
                  <a:pt x="81435" y="17819"/>
                </a:lnTo>
                <a:lnTo>
                  <a:pt x="71478" y="8382"/>
                </a:lnTo>
                <a:lnTo>
                  <a:pt x="58922" y="2208"/>
                </a:lnTo>
                <a:lnTo>
                  <a:pt x="444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6210421" y="2573408"/>
            <a:ext cx="91440" cy="91440"/>
          </a:xfrm>
          <a:custGeom>
            <a:rect b="b" l="l" r="r" t="t"/>
            <a:pathLst>
              <a:path extrusionOk="0" h="91439" w="91439">
                <a:moveTo>
                  <a:pt x="0" y="45586"/>
                </a:moveTo>
                <a:lnTo>
                  <a:pt x="18134" y="9147"/>
                </a:lnTo>
                <a:lnTo>
                  <a:pt x="44425" y="0"/>
                </a:lnTo>
                <a:lnTo>
                  <a:pt x="58922" y="2208"/>
                </a:lnTo>
                <a:lnTo>
                  <a:pt x="71478" y="8382"/>
                </a:lnTo>
                <a:lnTo>
                  <a:pt x="81435" y="17819"/>
                </a:lnTo>
                <a:lnTo>
                  <a:pt x="88132" y="29818"/>
                </a:lnTo>
                <a:lnTo>
                  <a:pt x="90913" y="43680"/>
                </a:lnTo>
                <a:lnTo>
                  <a:pt x="88752" y="58517"/>
                </a:lnTo>
                <a:lnTo>
                  <a:pt x="82685" y="71252"/>
                </a:lnTo>
                <a:lnTo>
                  <a:pt x="73402" y="81296"/>
                </a:lnTo>
                <a:lnTo>
                  <a:pt x="61594" y="88063"/>
                </a:lnTo>
                <a:lnTo>
                  <a:pt x="47951" y="90965"/>
                </a:lnTo>
                <a:lnTo>
                  <a:pt x="32932" y="88858"/>
                </a:lnTo>
                <a:lnTo>
                  <a:pt x="3109" y="62084"/>
                </a:lnTo>
                <a:lnTo>
                  <a:pt x="0" y="45586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5721227" y="2256293"/>
            <a:ext cx="4845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000">
                <a:solidFill>
                  <a:srgbClr val="FF32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9470015" y="3265415"/>
            <a:ext cx="397885" cy="13906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9337427" y="3265415"/>
            <a:ext cx="265175" cy="13906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9337426" y="3265414"/>
            <a:ext cx="265430" cy="1390650"/>
          </a:xfrm>
          <a:custGeom>
            <a:rect b="b" l="l" r="r" t="t"/>
            <a:pathLst>
              <a:path extrusionOk="0" h="1390650" w="265429">
                <a:moveTo>
                  <a:pt x="132587" y="0"/>
                </a:moveTo>
                <a:lnTo>
                  <a:pt x="174514" y="35445"/>
                </a:lnTo>
                <a:lnTo>
                  <a:pt x="193540" y="77605"/>
                </a:lnTo>
                <a:lnTo>
                  <a:pt x="210913" y="134148"/>
                </a:lnTo>
                <a:lnTo>
                  <a:pt x="226359" y="203644"/>
                </a:lnTo>
                <a:lnTo>
                  <a:pt x="233275" y="242802"/>
                </a:lnTo>
                <a:lnTo>
                  <a:pt x="239607" y="284661"/>
                </a:lnTo>
                <a:lnTo>
                  <a:pt x="245322" y="329043"/>
                </a:lnTo>
                <a:lnTo>
                  <a:pt x="250385" y="375769"/>
                </a:lnTo>
                <a:lnTo>
                  <a:pt x="254763" y="424660"/>
                </a:lnTo>
                <a:lnTo>
                  <a:pt x="258421" y="475536"/>
                </a:lnTo>
                <a:lnTo>
                  <a:pt x="261325" y="528220"/>
                </a:lnTo>
                <a:lnTo>
                  <a:pt x="263441" y="582532"/>
                </a:lnTo>
                <a:lnTo>
                  <a:pt x="264736" y="638293"/>
                </a:lnTo>
                <a:lnTo>
                  <a:pt x="265175" y="695324"/>
                </a:lnTo>
                <a:lnTo>
                  <a:pt x="264736" y="752356"/>
                </a:lnTo>
                <a:lnTo>
                  <a:pt x="263441" y="808117"/>
                </a:lnTo>
                <a:lnTo>
                  <a:pt x="261325" y="862429"/>
                </a:lnTo>
                <a:lnTo>
                  <a:pt x="258421" y="915113"/>
                </a:lnTo>
                <a:lnTo>
                  <a:pt x="254763" y="965989"/>
                </a:lnTo>
                <a:lnTo>
                  <a:pt x="250385" y="1014880"/>
                </a:lnTo>
                <a:lnTo>
                  <a:pt x="245322" y="1061606"/>
                </a:lnTo>
                <a:lnTo>
                  <a:pt x="239607" y="1105988"/>
                </a:lnTo>
                <a:lnTo>
                  <a:pt x="233275" y="1147847"/>
                </a:lnTo>
                <a:lnTo>
                  <a:pt x="226359" y="1187005"/>
                </a:lnTo>
                <a:lnTo>
                  <a:pt x="210913" y="1256501"/>
                </a:lnTo>
                <a:lnTo>
                  <a:pt x="193540" y="1313044"/>
                </a:lnTo>
                <a:lnTo>
                  <a:pt x="174514" y="1355204"/>
                </a:lnTo>
                <a:lnTo>
                  <a:pt x="143468" y="1388345"/>
                </a:lnTo>
                <a:lnTo>
                  <a:pt x="132587" y="1390649"/>
                </a:lnTo>
                <a:lnTo>
                  <a:pt x="121707" y="1388345"/>
                </a:lnTo>
                <a:lnTo>
                  <a:pt x="90661" y="1355204"/>
                </a:lnTo>
                <a:lnTo>
                  <a:pt x="71635" y="1313044"/>
                </a:lnTo>
                <a:lnTo>
                  <a:pt x="54262" y="1256501"/>
                </a:lnTo>
                <a:lnTo>
                  <a:pt x="38816" y="1187005"/>
                </a:lnTo>
                <a:lnTo>
                  <a:pt x="31900" y="1147847"/>
                </a:lnTo>
                <a:lnTo>
                  <a:pt x="25568" y="1105988"/>
                </a:lnTo>
                <a:lnTo>
                  <a:pt x="19853" y="1061606"/>
                </a:lnTo>
                <a:lnTo>
                  <a:pt x="14790" y="1014880"/>
                </a:lnTo>
                <a:lnTo>
                  <a:pt x="10412" y="965989"/>
                </a:lnTo>
                <a:lnTo>
                  <a:pt x="6754" y="915113"/>
                </a:lnTo>
                <a:lnTo>
                  <a:pt x="3850" y="862429"/>
                </a:lnTo>
                <a:lnTo>
                  <a:pt x="1734" y="808117"/>
                </a:lnTo>
                <a:lnTo>
                  <a:pt x="439" y="752356"/>
                </a:lnTo>
                <a:lnTo>
                  <a:pt x="0" y="695324"/>
                </a:lnTo>
                <a:lnTo>
                  <a:pt x="439" y="638293"/>
                </a:lnTo>
                <a:lnTo>
                  <a:pt x="1734" y="582532"/>
                </a:lnTo>
                <a:lnTo>
                  <a:pt x="3850" y="528220"/>
                </a:lnTo>
                <a:lnTo>
                  <a:pt x="6754" y="475536"/>
                </a:lnTo>
                <a:lnTo>
                  <a:pt x="10412" y="424660"/>
                </a:lnTo>
                <a:lnTo>
                  <a:pt x="14790" y="375769"/>
                </a:lnTo>
                <a:lnTo>
                  <a:pt x="19853" y="329043"/>
                </a:lnTo>
                <a:lnTo>
                  <a:pt x="25568" y="284661"/>
                </a:lnTo>
                <a:lnTo>
                  <a:pt x="31900" y="242802"/>
                </a:lnTo>
                <a:lnTo>
                  <a:pt x="38816" y="203644"/>
                </a:lnTo>
                <a:lnTo>
                  <a:pt x="54262" y="134148"/>
                </a:lnTo>
                <a:lnTo>
                  <a:pt x="71635" y="77605"/>
                </a:lnTo>
                <a:lnTo>
                  <a:pt x="90661" y="35445"/>
                </a:lnTo>
                <a:lnTo>
                  <a:pt x="121707" y="2304"/>
                </a:lnTo>
                <a:lnTo>
                  <a:pt x="132587" y="0"/>
                </a:lnTo>
                <a:close/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9470015" y="3265414"/>
            <a:ext cx="398145" cy="1390650"/>
          </a:xfrm>
          <a:custGeom>
            <a:rect b="b" l="l" r="r" t="t"/>
            <a:pathLst>
              <a:path extrusionOk="0" h="1390650" w="398145">
                <a:moveTo>
                  <a:pt x="0" y="0"/>
                </a:moveTo>
                <a:lnTo>
                  <a:pt x="265297" y="0"/>
                </a:lnTo>
                <a:lnTo>
                  <a:pt x="276162" y="2304"/>
                </a:lnTo>
                <a:lnTo>
                  <a:pt x="307177" y="35445"/>
                </a:lnTo>
                <a:lnTo>
                  <a:pt x="326196" y="77605"/>
                </a:lnTo>
                <a:lnTo>
                  <a:pt x="343570" y="134148"/>
                </a:lnTo>
                <a:lnTo>
                  <a:pt x="359023" y="203644"/>
                </a:lnTo>
                <a:lnTo>
                  <a:pt x="365944" y="242802"/>
                </a:lnTo>
                <a:lnTo>
                  <a:pt x="372282" y="284661"/>
                </a:lnTo>
                <a:lnTo>
                  <a:pt x="378003" y="329043"/>
                </a:lnTo>
                <a:lnTo>
                  <a:pt x="383072" y="375769"/>
                </a:lnTo>
                <a:lnTo>
                  <a:pt x="387456" y="424660"/>
                </a:lnTo>
                <a:lnTo>
                  <a:pt x="391119" y="475536"/>
                </a:lnTo>
                <a:lnTo>
                  <a:pt x="394028" y="528220"/>
                </a:lnTo>
                <a:lnTo>
                  <a:pt x="396148" y="582532"/>
                </a:lnTo>
                <a:lnTo>
                  <a:pt x="397445" y="638293"/>
                </a:lnTo>
                <a:lnTo>
                  <a:pt x="397885" y="695324"/>
                </a:lnTo>
                <a:lnTo>
                  <a:pt x="397445" y="752356"/>
                </a:lnTo>
                <a:lnTo>
                  <a:pt x="396148" y="808117"/>
                </a:lnTo>
                <a:lnTo>
                  <a:pt x="394028" y="862429"/>
                </a:lnTo>
                <a:lnTo>
                  <a:pt x="391119" y="915113"/>
                </a:lnTo>
                <a:lnTo>
                  <a:pt x="387456" y="965989"/>
                </a:lnTo>
                <a:lnTo>
                  <a:pt x="383072" y="1014880"/>
                </a:lnTo>
                <a:lnTo>
                  <a:pt x="378003" y="1061606"/>
                </a:lnTo>
                <a:lnTo>
                  <a:pt x="372282" y="1105988"/>
                </a:lnTo>
                <a:lnTo>
                  <a:pt x="365944" y="1147847"/>
                </a:lnTo>
                <a:lnTo>
                  <a:pt x="359023" y="1187005"/>
                </a:lnTo>
                <a:lnTo>
                  <a:pt x="343570" y="1256501"/>
                </a:lnTo>
                <a:lnTo>
                  <a:pt x="326196" y="1313044"/>
                </a:lnTo>
                <a:lnTo>
                  <a:pt x="307177" y="1355204"/>
                </a:lnTo>
                <a:lnTo>
                  <a:pt x="276162" y="1388345"/>
                </a:lnTo>
                <a:lnTo>
                  <a:pt x="265297" y="1390649"/>
                </a:lnTo>
                <a:lnTo>
                  <a:pt x="0" y="1390649"/>
                </a:lnTo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11"/>
          <p:cNvSpPr/>
          <p:nvPr/>
        </p:nvSpPr>
        <p:spPr>
          <a:xfrm>
            <a:off x="9422893" y="4061704"/>
            <a:ext cx="137159" cy="2331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9284329" y="3679311"/>
            <a:ext cx="229870" cy="463550"/>
          </a:xfrm>
          <a:custGeom>
            <a:rect b="b" l="l" r="r" t="t"/>
            <a:pathLst>
              <a:path extrusionOk="0" h="463550" w="229870">
                <a:moveTo>
                  <a:pt x="176905" y="0"/>
                </a:moveTo>
                <a:lnTo>
                  <a:pt x="3760" y="572"/>
                </a:lnTo>
                <a:lnTo>
                  <a:pt x="8066" y="2664"/>
                </a:lnTo>
                <a:lnTo>
                  <a:pt x="12260" y="6243"/>
                </a:lnTo>
                <a:lnTo>
                  <a:pt x="31074" y="44706"/>
                </a:lnTo>
                <a:lnTo>
                  <a:pt x="40132" y="82449"/>
                </a:lnTo>
                <a:lnTo>
                  <a:pt x="47056" y="129554"/>
                </a:lnTo>
                <a:lnTo>
                  <a:pt x="51468" y="184679"/>
                </a:lnTo>
                <a:lnTo>
                  <a:pt x="52827" y="225224"/>
                </a:lnTo>
                <a:lnTo>
                  <a:pt x="52990" y="246485"/>
                </a:lnTo>
                <a:lnTo>
                  <a:pt x="52507" y="266432"/>
                </a:lnTo>
                <a:lnTo>
                  <a:pt x="50422" y="304632"/>
                </a:lnTo>
                <a:lnTo>
                  <a:pt x="44751" y="356607"/>
                </a:lnTo>
                <a:lnTo>
                  <a:pt x="36426" y="400449"/>
                </a:lnTo>
                <a:lnTo>
                  <a:pt x="21970" y="442860"/>
                </a:lnTo>
                <a:lnTo>
                  <a:pt x="0" y="463545"/>
                </a:lnTo>
                <a:lnTo>
                  <a:pt x="180627" y="462980"/>
                </a:lnTo>
                <a:lnTo>
                  <a:pt x="204451" y="429143"/>
                </a:lnTo>
                <a:lnTo>
                  <a:pt x="216921" y="381135"/>
                </a:lnTo>
                <a:lnTo>
                  <a:pt x="223840" y="334031"/>
                </a:lnTo>
                <a:lnTo>
                  <a:pt x="228252" y="278908"/>
                </a:lnTo>
                <a:lnTo>
                  <a:pt x="229612" y="238367"/>
                </a:lnTo>
                <a:lnTo>
                  <a:pt x="229775" y="217108"/>
                </a:lnTo>
                <a:lnTo>
                  <a:pt x="229292" y="197156"/>
                </a:lnTo>
                <a:lnTo>
                  <a:pt x="227210" y="158948"/>
                </a:lnTo>
                <a:lnTo>
                  <a:pt x="221545" y="106961"/>
                </a:lnTo>
                <a:lnTo>
                  <a:pt x="213231" y="63109"/>
                </a:lnTo>
                <a:lnTo>
                  <a:pt x="198805" y="20689"/>
                </a:lnTo>
                <a:lnTo>
                  <a:pt x="181540" y="876"/>
                </a:lnTo>
                <a:lnTo>
                  <a:pt x="176905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9231370" y="3679881"/>
            <a:ext cx="106045" cy="463550"/>
          </a:xfrm>
          <a:custGeom>
            <a:rect b="b" l="l" r="r" t="t"/>
            <a:pathLst>
              <a:path extrusionOk="0" h="463550" w="106045">
                <a:moveTo>
                  <a:pt x="49223" y="0"/>
                </a:moveTo>
                <a:lnTo>
                  <a:pt x="25393" y="33857"/>
                </a:lnTo>
                <a:lnTo>
                  <a:pt x="12898" y="81869"/>
                </a:lnTo>
                <a:lnTo>
                  <a:pt x="5957" y="128973"/>
                </a:lnTo>
                <a:lnTo>
                  <a:pt x="1529" y="184098"/>
                </a:lnTo>
                <a:lnTo>
                  <a:pt x="164" y="224643"/>
                </a:lnTo>
                <a:lnTo>
                  <a:pt x="0" y="245904"/>
                </a:lnTo>
                <a:lnTo>
                  <a:pt x="486" y="265852"/>
                </a:lnTo>
                <a:lnTo>
                  <a:pt x="2579" y="304053"/>
                </a:lnTo>
                <a:lnTo>
                  <a:pt x="8267" y="356031"/>
                </a:lnTo>
                <a:lnTo>
                  <a:pt x="16606" y="399875"/>
                </a:lnTo>
                <a:lnTo>
                  <a:pt x="31060" y="442288"/>
                </a:lnTo>
                <a:lnTo>
                  <a:pt x="52960" y="462975"/>
                </a:lnTo>
                <a:lnTo>
                  <a:pt x="57318" y="462204"/>
                </a:lnTo>
                <a:lnTo>
                  <a:pt x="80935" y="427528"/>
                </a:lnTo>
                <a:lnTo>
                  <a:pt x="93261" y="379235"/>
                </a:lnTo>
                <a:lnTo>
                  <a:pt x="100087" y="331935"/>
                </a:lnTo>
                <a:lnTo>
                  <a:pt x="104429" y="276549"/>
                </a:lnTo>
                <a:lnTo>
                  <a:pt x="105761" y="235759"/>
                </a:lnTo>
                <a:lnTo>
                  <a:pt x="105917" y="214346"/>
                </a:lnTo>
                <a:lnTo>
                  <a:pt x="105394" y="194568"/>
                </a:lnTo>
                <a:lnTo>
                  <a:pt x="101607" y="138778"/>
                </a:lnTo>
                <a:lnTo>
                  <a:pt x="94768" y="89810"/>
                </a:lnTo>
                <a:lnTo>
                  <a:pt x="85227" y="49605"/>
                </a:lnTo>
                <a:lnTo>
                  <a:pt x="68903" y="12986"/>
                </a:lnTo>
                <a:lnTo>
                  <a:pt x="4922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9231404" y="3679311"/>
            <a:ext cx="106045" cy="463550"/>
          </a:xfrm>
          <a:custGeom>
            <a:rect b="b" l="l" r="r" t="t"/>
            <a:pathLst>
              <a:path extrusionOk="0" h="463550" w="106045">
                <a:moveTo>
                  <a:pt x="52926" y="0"/>
                </a:moveTo>
                <a:lnTo>
                  <a:pt x="78821" y="29350"/>
                </a:lnTo>
                <a:lnTo>
                  <a:pt x="92396" y="76685"/>
                </a:lnTo>
                <a:lnTo>
                  <a:pt x="99886" y="123457"/>
                </a:lnTo>
                <a:lnTo>
                  <a:pt x="104572" y="177710"/>
                </a:lnTo>
                <a:lnTo>
                  <a:pt x="105917" y="217066"/>
                </a:lnTo>
                <a:lnTo>
                  <a:pt x="105754" y="238325"/>
                </a:lnTo>
                <a:lnTo>
                  <a:pt x="104394" y="278867"/>
                </a:lnTo>
                <a:lnTo>
                  <a:pt x="99982" y="333990"/>
                </a:lnTo>
                <a:lnTo>
                  <a:pt x="93058" y="381094"/>
                </a:lnTo>
                <a:lnTo>
                  <a:pt x="83999" y="418839"/>
                </a:lnTo>
                <a:lnTo>
                  <a:pt x="65185" y="457303"/>
                </a:lnTo>
                <a:lnTo>
                  <a:pt x="56684" y="462974"/>
                </a:lnTo>
                <a:lnTo>
                  <a:pt x="51514" y="462194"/>
                </a:lnTo>
                <a:lnTo>
                  <a:pt x="24463" y="424487"/>
                </a:lnTo>
                <a:lnTo>
                  <a:pt x="14088" y="387635"/>
                </a:lnTo>
                <a:lnTo>
                  <a:pt x="6292" y="341373"/>
                </a:lnTo>
                <a:lnTo>
                  <a:pt x="1431" y="287643"/>
                </a:lnTo>
                <a:lnTo>
                  <a:pt x="0" y="248633"/>
                </a:lnTo>
                <a:lnTo>
                  <a:pt x="156" y="227217"/>
                </a:lnTo>
                <a:lnTo>
                  <a:pt x="1494" y="186424"/>
                </a:lnTo>
                <a:lnTo>
                  <a:pt x="5851" y="131035"/>
                </a:lnTo>
                <a:lnTo>
                  <a:pt x="12693" y="83735"/>
                </a:lnTo>
                <a:lnTo>
                  <a:pt x="21641" y="45792"/>
                </a:lnTo>
                <a:lnTo>
                  <a:pt x="40209" y="6791"/>
                </a:lnTo>
                <a:lnTo>
                  <a:pt x="52926" y="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9284329" y="3679311"/>
            <a:ext cx="229870" cy="463550"/>
          </a:xfrm>
          <a:custGeom>
            <a:rect b="b" l="l" r="r" t="t"/>
            <a:pathLst>
              <a:path extrusionOk="0" h="463550" w="229870">
                <a:moveTo>
                  <a:pt x="0" y="0"/>
                </a:moveTo>
                <a:lnTo>
                  <a:pt x="176905" y="0"/>
                </a:lnTo>
                <a:lnTo>
                  <a:pt x="181540" y="876"/>
                </a:lnTo>
                <a:lnTo>
                  <a:pt x="206440" y="39364"/>
                </a:lnTo>
                <a:lnTo>
                  <a:pt x="216269" y="76701"/>
                </a:lnTo>
                <a:lnTo>
                  <a:pt x="223750" y="123483"/>
                </a:lnTo>
                <a:lnTo>
                  <a:pt x="228432" y="177745"/>
                </a:lnTo>
                <a:lnTo>
                  <a:pt x="229775" y="217108"/>
                </a:lnTo>
                <a:lnTo>
                  <a:pt x="229612" y="238367"/>
                </a:lnTo>
                <a:lnTo>
                  <a:pt x="228252" y="278908"/>
                </a:lnTo>
                <a:lnTo>
                  <a:pt x="223840" y="334031"/>
                </a:lnTo>
                <a:lnTo>
                  <a:pt x="216921" y="381135"/>
                </a:lnTo>
                <a:lnTo>
                  <a:pt x="207874" y="418876"/>
                </a:lnTo>
                <a:lnTo>
                  <a:pt x="189101" y="457322"/>
                </a:lnTo>
                <a:lnTo>
                  <a:pt x="180627" y="462980"/>
                </a:lnTo>
                <a:lnTo>
                  <a:pt x="0" y="463545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9436608" y="3516112"/>
            <a:ext cx="135635" cy="23317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7797085" y="3461533"/>
            <a:ext cx="1627849" cy="90329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2819400" y="2620884"/>
            <a:ext cx="2780030" cy="3175"/>
          </a:xfrm>
          <a:custGeom>
            <a:rect b="b" l="l" r="r" t="t"/>
            <a:pathLst>
              <a:path extrusionOk="0" h="3175" w="2780029">
                <a:moveTo>
                  <a:pt x="0" y="3169"/>
                </a:moveTo>
                <a:lnTo>
                  <a:pt x="2779775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3540120" y="3557510"/>
            <a:ext cx="1390650" cy="927100"/>
          </a:xfrm>
          <a:custGeom>
            <a:rect b="b" l="l" r="r" t="t"/>
            <a:pathLst>
              <a:path extrusionOk="0" h="927100" w="1390650">
                <a:moveTo>
                  <a:pt x="1235973" y="0"/>
                </a:moveTo>
                <a:lnTo>
                  <a:pt x="151422" y="31"/>
                </a:lnTo>
                <a:lnTo>
                  <a:pt x="108818" y="6886"/>
                </a:lnTo>
                <a:lnTo>
                  <a:pt x="70959" y="24553"/>
                </a:lnTo>
                <a:lnTo>
                  <a:pt x="39531" y="51344"/>
                </a:lnTo>
                <a:lnTo>
                  <a:pt x="16223" y="85573"/>
                </a:lnTo>
                <a:lnTo>
                  <a:pt x="2720" y="125552"/>
                </a:lnTo>
                <a:lnTo>
                  <a:pt x="0" y="154567"/>
                </a:lnTo>
                <a:lnTo>
                  <a:pt x="31" y="775683"/>
                </a:lnTo>
                <a:lnTo>
                  <a:pt x="6884" y="818289"/>
                </a:lnTo>
                <a:lnTo>
                  <a:pt x="24550" y="856148"/>
                </a:lnTo>
                <a:lnTo>
                  <a:pt x="51341" y="887574"/>
                </a:lnTo>
                <a:lnTo>
                  <a:pt x="85571" y="910882"/>
                </a:lnTo>
                <a:lnTo>
                  <a:pt x="125551" y="924383"/>
                </a:lnTo>
                <a:lnTo>
                  <a:pt x="154567" y="927104"/>
                </a:lnTo>
                <a:lnTo>
                  <a:pt x="1239105" y="927072"/>
                </a:lnTo>
                <a:lnTo>
                  <a:pt x="1281712" y="920221"/>
                </a:lnTo>
                <a:lnTo>
                  <a:pt x="1319573" y="902558"/>
                </a:lnTo>
                <a:lnTo>
                  <a:pt x="1351003" y="875770"/>
                </a:lnTo>
                <a:lnTo>
                  <a:pt x="1374313" y="841543"/>
                </a:lnTo>
                <a:lnTo>
                  <a:pt x="1387816" y="801564"/>
                </a:lnTo>
                <a:lnTo>
                  <a:pt x="1390537" y="772549"/>
                </a:lnTo>
                <a:lnTo>
                  <a:pt x="1390505" y="151425"/>
                </a:lnTo>
                <a:lnTo>
                  <a:pt x="1383651" y="108820"/>
                </a:lnTo>
                <a:lnTo>
                  <a:pt x="1365985" y="70960"/>
                </a:lnTo>
                <a:lnTo>
                  <a:pt x="1339194" y="39532"/>
                </a:lnTo>
                <a:lnTo>
                  <a:pt x="1304966" y="16223"/>
                </a:lnTo>
                <a:lnTo>
                  <a:pt x="1264987" y="2720"/>
                </a:lnTo>
                <a:lnTo>
                  <a:pt x="1235973" y="0"/>
                </a:lnTo>
                <a:close/>
              </a:path>
            </a:pathLst>
          </a:custGeom>
          <a:solidFill>
            <a:srgbClr val="466E6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3540120" y="3557510"/>
            <a:ext cx="1390650" cy="927100"/>
          </a:xfrm>
          <a:custGeom>
            <a:rect b="b" l="l" r="r" t="t"/>
            <a:pathLst>
              <a:path extrusionOk="0" h="927100" w="1390650">
                <a:moveTo>
                  <a:pt x="154567" y="927104"/>
                </a:moveTo>
                <a:lnTo>
                  <a:pt x="111690" y="921076"/>
                </a:lnTo>
                <a:lnTo>
                  <a:pt x="73438" y="904119"/>
                </a:lnTo>
                <a:lnTo>
                  <a:pt x="41501" y="877918"/>
                </a:lnTo>
                <a:lnTo>
                  <a:pt x="17564" y="844160"/>
                </a:lnTo>
                <a:lnTo>
                  <a:pt x="3315" y="804531"/>
                </a:lnTo>
                <a:lnTo>
                  <a:pt x="0" y="154567"/>
                </a:lnTo>
                <a:lnTo>
                  <a:pt x="690" y="139865"/>
                </a:lnTo>
                <a:lnTo>
                  <a:pt x="10549" y="98344"/>
                </a:lnTo>
                <a:lnTo>
                  <a:pt x="30776" y="62011"/>
                </a:lnTo>
                <a:lnTo>
                  <a:pt x="59685" y="32553"/>
                </a:lnTo>
                <a:lnTo>
                  <a:pt x="95588" y="11657"/>
                </a:lnTo>
                <a:lnTo>
                  <a:pt x="136798" y="1010"/>
                </a:lnTo>
                <a:lnTo>
                  <a:pt x="1235973" y="0"/>
                </a:lnTo>
                <a:lnTo>
                  <a:pt x="1250674" y="690"/>
                </a:lnTo>
                <a:lnTo>
                  <a:pt x="1292195" y="10549"/>
                </a:lnTo>
                <a:lnTo>
                  <a:pt x="1328528" y="30777"/>
                </a:lnTo>
                <a:lnTo>
                  <a:pt x="1357985" y="59686"/>
                </a:lnTo>
                <a:lnTo>
                  <a:pt x="1378880" y="95589"/>
                </a:lnTo>
                <a:lnTo>
                  <a:pt x="1389526" y="136800"/>
                </a:lnTo>
                <a:lnTo>
                  <a:pt x="1390537" y="772549"/>
                </a:lnTo>
                <a:lnTo>
                  <a:pt x="1389846" y="787251"/>
                </a:lnTo>
                <a:lnTo>
                  <a:pt x="1379987" y="828772"/>
                </a:lnTo>
                <a:lnTo>
                  <a:pt x="1359758" y="865104"/>
                </a:lnTo>
                <a:lnTo>
                  <a:pt x="1330848" y="894559"/>
                </a:lnTo>
                <a:lnTo>
                  <a:pt x="1294943" y="915451"/>
                </a:lnTo>
                <a:lnTo>
                  <a:pt x="1253730" y="926094"/>
                </a:lnTo>
                <a:lnTo>
                  <a:pt x="154567" y="927104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3573268" y="3590656"/>
            <a:ext cx="728345" cy="861060"/>
          </a:xfrm>
          <a:custGeom>
            <a:rect b="b" l="l" r="r" t="t"/>
            <a:pathLst>
              <a:path extrusionOk="0" h="861060" w="728344">
                <a:moveTo>
                  <a:pt x="606932" y="0"/>
                </a:moveTo>
                <a:lnTo>
                  <a:pt x="113730" y="239"/>
                </a:lnTo>
                <a:lnTo>
                  <a:pt x="72353" y="10323"/>
                </a:lnTo>
                <a:lnTo>
                  <a:pt x="37931" y="33259"/>
                </a:lnTo>
                <a:lnTo>
                  <a:pt x="13195" y="66317"/>
                </a:lnTo>
                <a:lnTo>
                  <a:pt x="875" y="106766"/>
                </a:lnTo>
                <a:lnTo>
                  <a:pt x="0" y="121420"/>
                </a:lnTo>
                <a:lnTo>
                  <a:pt x="238" y="747082"/>
                </a:lnTo>
                <a:lnTo>
                  <a:pt x="10320" y="788459"/>
                </a:lnTo>
                <a:lnTo>
                  <a:pt x="33256" y="822881"/>
                </a:lnTo>
                <a:lnTo>
                  <a:pt x="66315" y="847616"/>
                </a:lnTo>
                <a:lnTo>
                  <a:pt x="106766" y="859934"/>
                </a:lnTo>
                <a:lnTo>
                  <a:pt x="121420" y="860810"/>
                </a:lnTo>
                <a:lnTo>
                  <a:pt x="614613" y="860571"/>
                </a:lnTo>
                <a:lnTo>
                  <a:pt x="655992" y="850491"/>
                </a:lnTo>
                <a:lnTo>
                  <a:pt x="690417" y="827559"/>
                </a:lnTo>
                <a:lnTo>
                  <a:pt x="715156" y="794504"/>
                </a:lnTo>
                <a:lnTo>
                  <a:pt x="727477" y="754055"/>
                </a:lnTo>
                <a:lnTo>
                  <a:pt x="728353" y="739402"/>
                </a:lnTo>
                <a:lnTo>
                  <a:pt x="728113" y="113730"/>
                </a:lnTo>
                <a:lnTo>
                  <a:pt x="718030" y="72353"/>
                </a:lnTo>
                <a:lnTo>
                  <a:pt x="695093" y="37931"/>
                </a:lnTo>
                <a:lnTo>
                  <a:pt x="662035" y="13195"/>
                </a:lnTo>
                <a:lnTo>
                  <a:pt x="621586" y="875"/>
                </a:lnTo>
                <a:lnTo>
                  <a:pt x="606932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3573268" y="3590656"/>
            <a:ext cx="728345" cy="861060"/>
          </a:xfrm>
          <a:custGeom>
            <a:rect b="b" l="l" r="r" t="t"/>
            <a:pathLst>
              <a:path extrusionOk="0" h="861060" w="728344">
                <a:moveTo>
                  <a:pt x="121420" y="860810"/>
                </a:moveTo>
                <a:lnTo>
                  <a:pt x="79112" y="853236"/>
                </a:lnTo>
                <a:lnTo>
                  <a:pt x="43286" y="832337"/>
                </a:lnTo>
                <a:lnTo>
                  <a:pt x="16672" y="800841"/>
                </a:lnTo>
                <a:lnTo>
                  <a:pt x="2002" y="761479"/>
                </a:lnTo>
                <a:lnTo>
                  <a:pt x="0" y="121420"/>
                </a:lnTo>
                <a:lnTo>
                  <a:pt x="875" y="106766"/>
                </a:lnTo>
                <a:lnTo>
                  <a:pt x="13195" y="66317"/>
                </a:lnTo>
                <a:lnTo>
                  <a:pt x="37931" y="33259"/>
                </a:lnTo>
                <a:lnTo>
                  <a:pt x="72353" y="10323"/>
                </a:lnTo>
                <a:lnTo>
                  <a:pt x="113730" y="239"/>
                </a:lnTo>
                <a:lnTo>
                  <a:pt x="606932" y="0"/>
                </a:lnTo>
                <a:lnTo>
                  <a:pt x="621586" y="875"/>
                </a:lnTo>
                <a:lnTo>
                  <a:pt x="662035" y="13195"/>
                </a:lnTo>
                <a:lnTo>
                  <a:pt x="695093" y="37931"/>
                </a:lnTo>
                <a:lnTo>
                  <a:pt x="718030" y="72353"/>
                </a:lnTo>
                <a:lnTo>
                  <a:pt x="728113" y="113730"/>
                </a:lnTo>
                <a:lnTo>
                  <a:pt x="728353" y="739402"/>
                </a:lnTo>
                <a:lnTo>
                  <a:pt x="727477" y="754055"/>
                </a:lnTo>
                <a:lnTo>
                  <a:pt x="715156" y="794504"/>
                </a:lnTo>
                <a:lnTo>
                  <a:pt x="690417" y="827559"/>
                </a:lnTo>
                <a:lnTo>
                  <a:pt x="655992" y="850491"/>
                </a:lnTo>
                <a:lnTo>
                  <a:pt x="614613" y="860571"/>
                </a:lnTo>
                <a:lnTo>
                  <a:pt x="121420" y="86081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3672590" y="3623899"/>
            <a:ext cx="132715" cy="795020"/>
          </a:xfrm>
          <a:custGeom>
            <a:rect b="b" l="l" r="r" t="t"/>
            <a:pathLst>
              <a:path extrusionOk="0" h="795020" w="132714">
                <a:moveTo>
                  <a:pt x="132325" y="794551"/>
                </a:moveTo>
                <a:lnTo>
                  <a:pt x="94175" y="787673"/>
                </a:lnTo>
                <a:lnTo>
                  <a:pt x="60376" y="768380"/>
                </a:lnTo>
                <a:lnTo>
                  <a:pt x="32567" y="738678"/>
                </a:lnTo>
                <a:lnTo>
                  <a:pt x="12386" y="700576"/>
                </a:lnTo>
                <a:lnTo>
                  <a:pt x="1471" y="656082"/>
                </a:lnTo>
                <a:lnTo>
                  <a:pt x="0" y="162591"/>
                </a:lnTo>
                <a:lnTo>
                  <a:pt x="641" y="146461"/>
                </a:lnTo>
                <a:lnTo>
                  <a:pt x="9783" y="101063"/>
                </a:lnTo>
                <a:lnTo>
                  <a:pt x="28476" y="61710"/>
                </a:lnTo>
                <a:lnTo>
                  <a:pt x="55081" y="30410"/>
                </a:lnTo>
                <a:lnTo>
                  <a:pt x="87961" y="9171"/>
                </a:lnTo>
                <a:lnTo>
                  <a:pt x="112557" y="1592"/>
                </a:lnTo>
                <a:lnTo>
                  <a:pt x="125476" y="0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3829812" y="3964081"/>
            <a:ext cx="387985" cy="388620"/>
          </a:xfrm>
          <a:custGeom>
            <a:rect b="b" l="l" r="r" t="t"/>
            <a:pathLst>
              <a:path extrusionOk="0" h="388620" w="387985">
                <a:moveTo>
                  <a:pt x="40385" y="266917"/>
                </a:moveTo>
                <a:lnTo>
                  <a:pt x="0" y="388075"/>
                </a:lnTo>
                <a:lnTo>
                  <a:pt x="121289" y="347689"/>
                </a:lnTo>
                <a:lnTo>
                  <a:pt x="107801" y="334223"/>
                </a:lnTo>
                <a:lnTo>
                  <a:pt x="80771" y="334223"/>
                </a:lnTo>
                <a:lnTo>
                  <a:pt x="53852" y="307303"/>
                </a:lnTo>
                <a:lnTo>
                  <a:pt x="67333" y="293821"/>
                </a:lnTo>
                <a:lnTo>
                  <a:pt x="40385" y="266917"/>
                </a:lnTo>
                <a:close/>
              </a:path>
              <a:path extrusionOk="0" h="388620" w="387985">
                <a:moveTo>
                  <a:pt x="67333" y="293821"/>
                </a:moveTo>
                <a:lnTo>
                  <a:pt x="53852" y="307303"/>
                </a:lnTo>
                <a:lnTo>
                  <a:pt x="80771" y="334223"/>
                </a:lnTo>
                <a:lnTo>
                  <a:pt x="94275" y="320720"/>
                </a:lnTo>
                <a:lnTo>
                  <a:pt x="67333" y="293821"/>
                </a:lnTo>
                <a:close/>
              </a:path>
              <a:path extrusionOk="0" h="388620" w="387985">
                <a:moveTo>
                  <a:pt x="94275" y="320720"/>
                </a:moveTo>
                <a:lnTo>
                  <a:pt x="80771" y="334223"/>
                </a:lnTo>
                <a:lnTo>
                  <a:pt x="107801" y="334223"/>
                </a:lnTo>
                <a:lnTo>
                  <a:pt x="94275" y="320720"/>
                </a:lnTo>
                <a:close/>
              </a:path>
              <a:path extrusionOk="0" h="388620" w="387985">
                <a:moveTo>
                  <a:pt x="280803" y="80341"/>
                </a:moveTo>
                <a:lnTo>
                  <a:pt x="67333" y="293821"/>
                </a:lnTo>
                <a:lnTo>
                  <a:pt x="94275" y="320720"/>
                </a:lnTo>
                <a:lnTo>
                  <a:pt x="306574" y="108421"/>
                </a:lnTo>
                <a:lnTo>
                  <a:pt x="297626" y="103300"/>
                </a:lnTo>
                <a:lnTo>
                  <a:pt x="287951" y="92292"/>
                </a:lnTo>
                <a:lnTo>
                  <a:pt x="280975" y="80802"/>
                </a:lnTo>
                <a:lnTo>
                  <a:pt x="280803" y="80341"/>
                </a:lnTo>
                <a:close/>
              </a:path>
              <a:path extrusionOk="0" h="388620" w="387985">
                <a:moveTo>
                  <a:pt x="385813" y="43520"/>
                </a:moveTo>
                <a:lnTo>
                  <a:pt x="317622" y="43520"/>
                </a:lnTo>
                <a:lnTo>
                  <a:pt x="344555" y="70440"/>
                </a:lnTo>
                <a:lnTo>
                  <a:pt x="306574" y="108421"/>
                </a:lnTo>
                <a:lnTo>
                  <a:pt x="307722" y="109077"/>
                </a:lnTo>
                <a:lnTo>
                  <a:pt x="318679" y="112517"/>
                </a:lnTo>
                <a:lnTo>
                  <a:pt x="330197" y="113556"/>
                </a:lnTo>
                <a:lnTo>
                  <a:pt x="341975" y="112132"/>
                </a:lnTo>
                <a:lnTo>
                  <a:pt x="375870" y="92442"/>
                </a:lnTo>
                <a:lnTo>
                  <a:pt x="387908" y="59414"/>
                </a:lnTo>
                <a:lnTo>
                  <a:pt x="386989" y="47524"/>
                </a:lnTo>
                <a:lnTo>
                  <a:pt x="385813" y="43520"/>
                </a:lnTo>
                <a:close/>
              </a:path>
              <a:path extrusionOk="0" h="388620" w="387985">
                <a:moveTo>
                  <a:pt x="317622" y="43520"/>
                </a:moveTo>
                <a:lnTo>
                  <a:pt x="280803" y="80341"/>
                </a:lnTo>
                <a:lnTo>
                  <a:pt x="280975" y="80802"/>
                </a:lnTo>
                <a:lnTo>
                  <a:pt x="287951" y="92292"/>
                </a:lnTo>
                <a:lnTo>
                  <a:pt x="297626" y="103300"/>
                </a:lnTo>
                <a:lnTo>
                  <a:pt x="306574" y="108421"/>
                </a:lnTo>
                <a:lnTo>
                  <a:pt x="344555" y="70440"/>
                </a:lnTo>
                <a:lnTo>
                  <a:pt x="317622" y="43520"/>
                </a:lnTo>
                <a:close/>
              </a:path>
              <a:path extrusionOk="0" h="388620" w="387985">
                <a:moveTo>
                  <a:pt x="335447" y="0"/>
                </a:moveTo>
                <a:lnTo>
                  <a:pt x="290702" y="16600"/>
                </a:lnTo>
                <a:lnTo>
                  <a:pt x="274790" y="57405"/>
                </a:lnTo>
                <a:lnTo>
                  <a:pt x="276616" y="69088"/>
                </a:lnTo>
                <a:lnTo>
                  <a:pt x="280803" y="80341"/>
                </a:lnTo>
                <a:lnTo>
                  <a:pt x="317622" y="43520"/>
                </a:lnTo>
                <a:lnTo>
                  <a:pt x="385813" y="43520"/>
                </a:lnTo>
                <a:lnTo>
                  <a:pt x="358646" y="6930"/>
                </a:lnTo>
                <a:lnTo>
                  <a:pt x="347339" y="2196"/>
                </a:lnTo>
                <a:lnTo>
                  <a:pt x="3354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665740" y="4286023"/>
            <a:ext cx="91440" cy="91440"/>
          </a:xfrm>
          <a:custGeom>
            <a:rect b="b" l="l" r="r" t="t"/>
            <a:pathLst>
              <a:path extrusionOk="0" h="91439" w="91439">
                <a:moveTo>
                  <a:pt x="43608" y="0"/>
                </a:moveTo>
                <a:lnTo>
                  <a:pt x="8365" y="19417"/>
                </a:lnTo>
                <a:lnTo>
                  <a:pt x="0" y="46570"/>
                </a:lnTo>
                <a:lnTo>
                  <a:pt x="2596" y="60646"/>
                </a:lnTo>
                <a:lnTo>
                  <a:pt x="9176" y="72851"/>
                </a:lnTo>
                <a:lnTo>
                  <a:pt x="19015" y="82462"/>
                </a:lnTo>
                <a:lnTo>
                  <a:pt x="31392" y="88758"/>
                </a:lnTo>
                <a:lnTo>
                  <a:pt x="45583" y="91017"/>
                </a:lnTo>
                <a:lnTo>
                  <a:pt x="48722" y="90910"/>
                </a:lnTo>
                <a:lnTo>
                  <a:pt x="82959" y="70778"/>
                </a:lnTo>
                <a:lnTo>
                  <a:pt x="90989" y="42864"/>
                </a:lnTo>
                <a:lnTo>
                  <a:pt x="88066" y="29206"/>
                </a:lnTo>
                <a:lnTo>
                  <a:pt x="81281" y="17418"/>
                </a:lnTo>
                <a:lnTo>
                  <a:pt x="71219" y="8173"/>
                </a:lnTo>
                <a:lnTo>
                  <a:pt x="58467" y="2143"/>
                </a:lnTo>
                <a:lnTo>
                  <a:pt x="43608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4665740" y="4286023"/>
            <a:ext cx="91440" cy="91440"/>
          </a:xfrm>
          <a:custGeom>
            <a:rect b="b" l="l" r="r" t="t"/>
            <a:pathLst>
              <a:path extrusionOk="0" h="91439" w="91439">
                <a:moveTo>
                  <a:pt x="45583" y="91017"/>
                </a:moveTo>
                <a:lnTo>
                  <a:pt x="9176" y="72851"/>
                </a:lnTo>
                <a:lnTo>
                  <a:pt x="0" y="46570"/>
                </a:lnTo>
                <a:lnTo>
                  <a:pt x="2203" y="31996"/>
                </a:lnTo>
                <a:lnTo>
                  <a:pt x="8365" y="19417"/>
                </a:lnTo>
                <a:lnTo>
                  <a:pt x="17785" y="9466"/>
                </a:lnTo>
                <a:lnTo>
                  <a:pt x="29766" y="2782"/>
                </a:lnTo>
                <a:lnTo>
                  <a:pt x="43608" y="0"/>
                </a:lnTo>
                <a:lnTo>
                  <a:pt x="58467" y="2143"/>
                </a:lnTo>
                <a:lnTo>
                  <a:pt x="71219" y="8173"/>
                </a:lnTo>
                <a:lnTo>
                  <a:pt x="81281" y="17418"/>
                </a:lnTo>
                <a:lnTo>
                  <a:pt x="88066" y="29206"/>
                </a:lnTo>
                <a:lnTo>
                  <a:pt x="90989" y="42864"/>
                </a:lnTo>
                <a:lnTo>
                  <a:pt x="88892" y="57899"/>
                </a:lnTo>
                <a:lnTo>
                  <a:pt x="62216" y="87839"/>
                </a:lnTo>
                <a:lnTo>
                  <a:pt x="45583" y="91017"/>
                </a:lnTo>
                <a:close/>
              </a:path>
            </a:pathLst>
          </a:custGeom>
          <a:noFill/>
          <a:ln cap="flat" cmpd="sng" w="9525">
            <a:solidFill>
              <a:srgbClr val="FF3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4665737" y="3665126"/>
            <a:ext cx="91440" cy="91440"/>
          </a:xfrm>
          <a:custGeom>
            <a:rect b="b" l="l" r="r" t="t"/>
            <a:pathLst>
              <a:path extrusionOk="0" h="91439" w="91439">
                <a:moveTo>
                  <a:pt x="43594" y="0"/>
                </a:moveTo>
                <a:lnTo>
                  <a:pt x="8363" y="19478"/>
                </a:lnTo>
                <a:lnTo>
                  <a:pt x="0" y="46591"/>
                </a:lnTo>
                <a:lnTo>
                  <a:pt x="2574" y="60681"/>
                </a:lnTo>
                <a:lnTo>
                  <a:pt x="9145" y="72882"/>
                </a:lnTo>
                <a:lnTo>
                  <a:pt x="18988" y="82481"/>
                </a:lnTo>
                <a:lnTo>
                  <a:pt x="31376" y="88763"/>
                </a:lnTo>
                <a:lnTo>
                  <a:pt x="45586" y="91016"/>
                </a:lnTo>
                <a:lnTo>
                  <a:pt x="48717" y="90910"/>
                </a:lnTo>
                <a:lnTo>
                  <a:pt x="82959" y="70835"/>
                </a:lnTo>
                <a:lnTo>
                  <a:pt x="90985" y="42879"/>
                </a:lnTo>
                <a:lnTo>
                  <a:pt x="88039" y="29234"/>
                </a:lnTo>
                <a:lnTo>
                  <a:pt x="81245" y="17445"/>
                </a:lnTo>
                <a:lnTo>
                  <a:pt x="71185" y="8189"/>
                </a:lnTo>
                <a:lnTo>
                  <a:pt x="58440" y="2148"/>
                </a:lnTo>
                <a:lnTo>
                  <a:pt x="435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4665737" y="3665126"/>
            <a:ext cx="91440" cy="91440"/>
          </a:xfrm>
          <a:custGeom>
            <a:rect b="b" l="l" r="r" t="t"/>
            <a:pathLst>
              <a:path extrusionOk="0" h="91439" w="91439">
                <a:moveTo>
                  <a:pt x="45586" y="91016"/>
                </a:moveTo>
                <a:lnTo>
                  <a:pt x="9145" y="72882"/>
                </a:lnTo>
                <a:lnTo>
                  <a:pt x="0" y="46591"/>
                </a:lnTo>
                <a:lnTo>
                  <a:pt x="2203" y="32055"/>
                </a:lnTo>
                <a:lnTo>
                  <a:pt x="8363" y="19478"/>
                </a:lnTo>
                <a:lnTo>
                  <a:pt x="17780" y="9509"/>
                </a:lnTo>
                <a:lnTo>
                  <a:pt x="29757" y="2799"/>
                </a:lnTo>
                <a:lnTo>
                  <a:pt x="43594" y="0"/>
                </a:lnTo>
                <a:lnTo>
                  <a:pt x="58440" y="2148"/>
                </a:lnTo>
                <a:lnTo>
                  <a:pt x="71185" y="8189"/>
                </a:lnTo>
                <a:lnTo>
                  <a:pt x="81245" y="17445"/>
                </a:lnTo>
                <a:lnTo>
                  <a:pt x="88039" y="29234"/>
                </a:lnTo>
                <a:lnTo>
                  <a:pt x="90985" y="42879"/>
                </a:lnTo>
                <a:lnTo>
                  <a:pt x="88891" y="57953"/>
                </a:lnTo>
                <a:lnTo>
                  <a:pt x="62213" y="87855"/>
                </a:lnTo>
                <a:lnTo>
                  <a:pt x="45586" y="91016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11"/>
          <p:cNvSpPr txBox="1"/>
          <p:nvPr/>
        </p:nvSpPr>
        <p:spPr>
          <a:xfrm rot="-5400000">
            <a:off x="4433513" y="3666411"/>
            <a:ext cx="44958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000">
                <a:solidFill>
                  <a:srgbClr val="FF32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4724400" y="2638410"/>
            <a:ext cx="0" cy="1129030"/>
          </a:xfrm>
          <a:custGeom>
            <a:rect b="b" l="l" r="r" t="t"/>
            <a:pathLst>
              <a:path extrusionOk="0" h="1129029" w="120000">
                <a:moveTo>
                  <a:pt x="0" y="1128649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6276990" y="2620884"/>
            <a:ext cx="3206750" cy="3175"/>
          </a:xfrm>
          <a:custGeom>
            <a:rect b="b" l="l" r="r" t="t"/>
            <a:pathLst>
              <a:path extrusionOk="0" h="3175" w="3206750">
                <a:moveTo>
                  <a:pt x="0" y="3169"/>
                </a:moveTo>
                <a:lnTo>
                  <a:pt x="3206739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9453615" y="2638410"/>
            <a:ext cx="0" cy="971550"/>
          </a:xfrm>
          <a:custGeom>
            <a:rect b="b" l="l" r="r" t="t"/>
            <a:pathLst>
              <a:path extrusionOk="0" h="971550" w="120000">
                <a:moveTo>
                  <a:pt x="0" y="971559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2843271" y="4192519"/>
            <a:ext cx="0" cy="1240155"/>
          </a:xfrm>
          <a:custGeom>
            <a:rect b="b" l="l" r="r" t="t"/>
            <a:pathLst>
              <a:path extrusionOk="0" h="1240154" w="120000">
                <a:moveTo>
                  <a:pt x="0" y="1239831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2819401" y="5424411"/>
            <a:ext cx="6663055" cy="9525"/>
          </a:xfrm>
          <a:custGeom>
            <a:rect b="b" l="l" r="r" t="t"/>
            <a:pathLst>
              <a:path extrusionOk="0" h="9525" w="6663055">
                <a:moveTo>
                  <a:pt x="0" y="9524"/>
                </a:moveTo>
                <a:lnTo>
                  <a:pt x="6662805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4724400" y="4351265"/>
            <a:ext cx="0" cy="1044575"/>
          </a:xfrm>
          <a:custGeom>
            <a:rect b="b" l="l" r="r" t="t"/>
            <a:pathLst>
              <a:path extrusionOk="0" h="1044575" w="120000">
                <a:moveTo>
                  <a:pt x="0" y="1044570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11"/>
          <p:cNvSpPr/>
          <p:nvPr/>
        </p:nvSpPr>
        <p:spPr>
          <a:xfrm>
            <a:off x="9453615" y="4187816"/>
            <a:ext cx="0" cy="1228725"/>
          </a:xfrm>
          <a:custGeom>
            <a:rect b="b" l="l" r="r" t="t"/>
            <a:pathLst>
              <a:path extrusionOk="0" h="1228725" w="120000">
                <a:moveTo>
                  <a:pt x="0" y="1228664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2843271" y="2620884"/>
            <a:ext cx="0" cy="1241425"/>
          </a:xfrm>
          <a:custGeom>
            <a:rect b="b" l="l" r="r" t="t"/>
            <a:pathLst>
              <a:path extrusionOk="0" h="1241425" w="120000">
                <a:moveTo>
                  <a:pt x="0" y="1241425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9015221" y="3716768"/>
            <a:ext cx="368564" cy="3917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7813669" y="3478143"/>
            <a:ext cx="1243096" cy="86677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7813669" y="3478144"/>
            <a:ext cx="1243330" cy="866775"/>
          </a:xfrm>
          <a:custGeom>
            <a:rect b="b" l="l" r="r" t="t"/>
            <a:pathLst>
              <a:path extrusionOk="0" h="866775" w="1243329">
                <a:moveTo>
                  <a:pt x="1210330" y="259329"/>
                </a:moveTo>
                <a:lnTo>
                  <a:pt x="1205362" y="251709"/>
                </a:lnTo>
                <a:lnTo>
                  <a:pt x="1200546" y="246244"/>
                </a:lnTo>
                <a:lnTo>
                  <a:pt x="1196614" y="242946"/>
                </a:lnTo>
                <a:lnTo>
                  <a:pt x="1192804" y="240791"/>
                </a:lnTo>
                <a:lnTo>
                  <a:pt x="1190640" y="238624"/>
                </a:lnTo>
                <a:lnTo>
                  <a:pt x="1187836" y="237481"/>
                </a:lnTo>
                <a:lnTo>
                  <a:pt x="1185671" y="235838"/>
                </a:lnTo>
                <a:lnTo>
                  <a:pt x="1182380" y="235326"/>
                </a:lnTo>
                <a:lnTo>
                  <a:pt x="1178570" y="234183"/>
                </a:lnTo>
                <a:lnTo>
                  <a:pt x="1173114" y="233671"/>
                </a:lnTo>
                <a:lnTo>
                  <a:pt x="1153424" y="229230"/>
                </a:lnTo>
                <a:lnTo>
                  <a:pt x="992642" y="204084"/>
                </a:lnTo>
                <a:lnTo>
                  <a:pt x="953261" y="195952"/>
                </a:lnTo>
                <a:lnTo>
                  <a:pt x="904006" y="180593"/>
                </a:lnTo>
                <a:lnTo>
                  <a:pt x="862980" y="163067"/>
                </a:lnTo>
                <a:lnTo>
                  <a:pt x="846581" y="155947"/>
                </a:lnTo>
                <a:lnTo>
                  <a:pt x="803909" y="134111"/>
                </a:lnTo>
                <a:lnTo>
                  <a:pt x="755263" y="105655"/>
                </a:lnTo>
                <a:lnTo>
                  <a:pt x="737250" y="94106"/>
                </a:lnTo>
                <a:lnTo>
                  <a:pt x="703325" y="73913"/>
                </a:lnTo>
                <a:lnTo>
                  <a:pt x="679825" y="60197"/>
                </a:lnTo>
                <a:lnTo>
                  <a:pt x="660653" y="48636"/>
                </a:lnTo>
                <a:lnTo>
                  <a:pt x="638312" y="39361"/>
                </a:lnTo>
                <a:lnTo>
                  <a:pt x="610880" y="28443"/>
                </a:lnTo>
                <a:lnTo>
                  <a:pt x="587380" y="21335"/>
                </a:lnTo>
                <a:lnTo>
                  <a:pt x="562752" y="14727"/>
                </a:lnTo>
                <a:lnTo>
                  <a:pt x="541416" y="10405"/>
                </a:lnTo>
                <a:lnTo>
                  <a:pt x="517916" y="4952"/>
                </a:lnTo>
                <a:lnTo>
                  <a:pt x="488441" y="1642"/>
                </a:lnTo>
                <a:lnTo>
                  <a:pt x="453908" y="0"/>
                </a:lnTo>
                <a:lnTo>
                  <a:pt x="422269" y="0"/>
                </a:lnTo>
                <a:lnTo>
                  <a:pt x="373501" y="6595"/>
                </a:lnTo>
                <a:lnTo>
                  <a:pt x="324886" y="17525"/>
                </a:lnTo>
                <a:lnTo>
                  <a:pt x="270784" y="33908"/>
                </a:lnTo>
                <a:lnTo>
                  <a:pt x="225948" y="56387"/>
                </a:lnTo>
                <a:lnTo>
                  <a:pt x="199156" y="72258"/>
                </a:lnTo>
                <a:lnTo>
                  <a:pt x="151516" y="108834"/>
                </a:lnTo>
                <a:lnTo>
                  <a:pt x="115945" y="144517"/>
                </a:lnTo>
                <a:lnTo>
                  <a:pt x="99578" y="164710"/>
                </a:lnTo>
                <a:lnTo>
                  <a:pt x="83698" y="183891"/>
                </a:lnTo>
                <a:lnTo>
                  <a:pt x="50810" y="235326"/>
                </a:lnTo>
                <a:lnTo>
                  <a:pt x="25664" y="291083"/>
                </a:lnTo>
                <a:lnTo>
                  <a:pt x="11429" y="340863"/>
                </a:lnTo>
                <a:lnTo>
                  <a:pt x="2164" y="387976"/>
                </a:lnTo>
                <a:lnTo>
                  <a:pt x="0" y="414777"/>
                </a:lnTo>
                <a:lnTo>
                  <a:pt x="0" y="438911"/>
                </a:lnTo>
                <a:lnTo>
                  <a:pt x="0" y="465069"/>
                </a:lnTo>
                <a:lnTo>
                  <a:pt x="2164" y="487036"/>
                </a:lnTo>
                <a:lnTo>
                  <a:pt x="8260" y="512182"/>
                </a:lnTo>
                <a:lnTo>
                  <a:pt x="12070" y="531363"/>
                </a:lnTo>
                <a:lnTo>
                  <a:pt x="25145" y="576702"/>
                </a:lnTo>
                <a:lnTo>
                  <a:pt x="41544" y="615564"/>
                </a:lnTo>
                <a:lnTo>
                  <a:pt x="61843" y="651759"/>
                </a:lnTo>
                <a:lnTo>
                  <a:pt x="74950" y="670809"/>
                </a:lnTo>
                <a:lnTo>
                  <a:pt x="89153" y="691633"/>
                </a:lnTo>
                <a:lnTo>
                  <a:pt x="118109" y="727197"/>
                </a:lnTo>
                <a:lnTo>
                  <a:pt x="153680" y="762761"/>
                </a:lnTo>
                <a:lnTo>
                  <a:pt x="188732" y="791205"/>
                </a:lnTo>
                <a:lnTo>
                  <a:pt x="236860" y="821304"/>
                </a:lnTo>
                <a:lnTo>
                  <a:pt x="292607" y="844295"/>
                </a:lnTo>
                <a:lnTo>
                  <a:pt x="350032" y="859154"/>
                </a:lnTo>
                <a:lnTo>
                  <a:pt x="401970" y="866774"/>
                </a:lnTo>
                <a:lnTo>
                  <a:pt x="427116" y="866774"/>
                </a:lnTo>
                <a:lnTo>
                  <a:pt x="449579" y="866774"/>
                </a:lnTo>
                <a:lnTo>
                  <a:pt x="476371" y="866774"/>
                </a:lnTo>
                <a:lnTo>
                  <a:pt x="499871" y="865631"/>
                </a:lnTo>
                <a:lnTo>
                  <a:pt x="555619" y="856356"/>
                </a:lnTo>
                <a:lnTo>
                  <a:pt x="609874" y="840485"/>
                </a:lnTo>
                <a:lnTo>
                  <a:pt x="659008" y="818637"/>
                </a:lnTo>
                <a:lnTo>
                  <a:pt x="709940" y="790193"/>
                </a:lnTo>
                <a:lnTo>
                  <a:pt x="733440" y="777620"/>
                </a:lnTo>
                <a:lnTo>
                  <a:pt x="756940" y="763904"/>
                </a:lnTo>
                <a:lnTo>
                  <a:pt x="782573" y="750188"/>
                </a:lnTo>
                <a:lnTo>
                  <a:pt x="819790" y="728340"/>
                </a:lnTo>
                <a:lnTo>
                  <a:pt x="858133" y="708016"/>
                </a:lnTo>
                <a:lnTo>
                  <a:pt x="877823" y="696086"/>
                </a:lnTo>
                <a:lnTo>
                  <a:pt x="894222" y="689990"/>
                </a:lnTo>
                <a:lnTo>
                  <a:pt x="937381" y="675762"/>
                </a:lnTo>
                <a:lnTo>
                  <a:pt x="980053" y="665344"/>
                </a:lnTo>
                <a:lnTo>
                  <a:pt x="1011173" y="661534"/>
                </a:lnTo>
                <a:lnTo>
                  <a:pt x="1045098" y="655569"/>
                </a:lnTo>
                <a:lnTo>
                  <a:pt x="1072012" y="651759"/>
                </a:lnTo>
                <a:lnTo>
                  <a:pt x="1105936" y="647318"/>
                </a:lnTo>
                <a:lnTo>
                  <a:pt x="1129924" y="644651"/>
                </a:lnTo>
                <a:lnTo>
                  <a:pt x="1151260" y="641341"/>
                </a:lnTo>
                <a:lnTo>
                  <a:pt x="1172596" y="636388"/>
                </a:lnTo>
                <a:lnTo>
                  <a:pt x="1178570" y="634233"/>
                </a:lnTo>
                <a:lnTo>
                  <a:pt x="1183507" y="633602"/>
                </a:lnTo>
                <a:lnTo>
                  <a:pt x="1185671" y="632578"/>
                </a:lnTo>
                <a:lnTo>
                  <a:pt x="1187836" y="632078"/>
                </a:lnTo>
                <a:lnTo>
                  <a:pt x="1190640" y="629792"/>
                </a:lnTo>
                <a:lnTo>
                  <a:pt x="1194450" y="627125"/>
                </a:lnTo>
                <a:lnTo>
                  <a:pt x="1198260" y="623315"/>
                </a:lnTo>
                <a:lnTo>
                  <a:pt x="1202710" y="619374"/>
                </a:lnTo>
                <a:lnTo>
                  <a:pt x="1207526" y="612266"/>
                </a:lnTo>
                <a:lnTo>
                  <a:pt x="1211458" y="604646"/>
                </a:lnTo>
                <a:lnTo>
                  <a:pt x="1217432" y="594228"/>
                </a:lnTo>
                <a:lnTo>
                  <a:pt x="1221242" y="584453"/>
                </a:lnTo>
                <a:lnTo>
                  <a:pt x="1225052" y="574547"/>
                </a:lnTo>
                <a:lnTo>
                  <a:pt x="1227338" y="564760"/>
                </a:lnTo>
                <a:lnTo>
                  <a:pt x="1229502" y="556509"/>
                </a:lnTo>
                <a:lnTo>
                  <a:pt x="1232794" y="543424"/>
                </a:lnTo>
                <a:lnTo>
                  <a:pt x="1235476" y="533018"/>
                </a:lnTo>
                <a:lnTo>
                  <a:pt x="1236604" y="522088"/>
                </a:lnTo>
                <a:lnTo>
                  <a:pt x="1238249" y="511039"/>
                </a:lnTo>
                <a:lnTo>
                  <a:pt x="1239895" y="498466"/>
                </a:lnTo>
                <a:lnTo>
                  <a:pt x="1240932" y="487548"/>
                </a:lnTo>
                <a:lnTo>
                  <a:pt x="1241419" y="477773"/>
                </a:lnTo>
                <a:lnTo>
                  <a:pt x="1242578" y="465700"/>
                </a:lnTo>
                <a:lnTo>
                  <a:pt x="1243096" y="454782"/>
                </a:lnTo>
                <a:lnTo>
                  <a:pt x="1243096" y="444364"/>
                </a:lnTo>
                <a:lnTo>
                  <a:pt x="1243096" y="434970"/>
                </a:lnTo>
                <a:lnTo>
                  <a:pt x="1243096" y="424052"/>
                </a:lnTo>
                <a:lnTo>
                  <a:pt x="1243096" y="411479"/>
                </a:lnTo>
                <a:lnTo>
                  <a:pt x="1242578" y="400549"/>
                </a:lnTo>
                <a:lnTo>
                  <a:pt x="1242578" y="391286"/>
                </a:lnTo>
                <a:lnTo>
                  <a:pt x="1240932" y="379725"/>
                </a:lnTo>
                <a:lnTo>
                  <a:pt x="1239895" y="366640"/>
                </a:lnTo>
                <a:lnTo>
                  <a:pt x="1238249" y="356734"/>
                </a:lnTo>
                <a:lnTo>
                  <a:pt x="1236604" y="344673"/>
                </a:lnTo>
                <a:lnTo>
                  <a:pt x="1234439" y="333755"/>
                </a:lnTo>
                <a:lnTo>
                  <a:pt x="1232794" y="323968"/>
                </a:lnTo>
                <a:lnTo>
                  <a:pt x="1230508" y="313562"/>
                </a:lnTo>
                <a:lnTo>
                  <a:pt x="1227856" y="304799"/>
                </a:lnTo>
                <a:lnTo>
                  <a:pt x="1225052" y="293869"/>
                </a:lnTo>
                <a:lnTo>
                  <a:pt x="1221242" y="285618"/>
                </a:lnTo>
                <a:lnTo>
                  <a:pt x="1217950" y="276855"/>
                </a:lnTo>
                <a:lnTo>
                  <a:pt x="1214140" y="267580"/>
                </a:lnTo>
                <a:lnTo>
                  <a:pt x="1210330" y="259329"/>
                </a:lnTo>
                <a:close/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8915991" y="3721794"/>
            <a:ext cx="126364" cy="379095"/>
          </a:xfrm>
          <a:custGeom>
            <a:rect b="b" l="l" r="r" t="t"/>
            <a:pathLst>
              <a:path extrusionOk="0" h="379095" w="126365">
                <a:moveTo>
                  <a:pt x="57678" y="0"/>
                </a:moveTo>
                <a:lnTo>
                  <a:pt x="29875" y="28187"/>
                </a:lnTo>
                <a:lnTo>
                  <a:pt x="12895" y="76667"/>
                </a:lnTo>
                <a:lnTo>
                  <a:pt x="4368" y="125541"/>
                </a:lnTo>
                <a:lnTo>
                  <a:pt x="260" y="183272"/>
                </a:lnTo>
                <a:lnTo>
                  <a:pt x="0" y="204195"/>
                </a:lnTo>
                <a:lnTo>
                  <a:pt x="834" y="223472"/>
                </a:lnTo>
                <a:lnTo>
                  <a:pt x="6959" y="276963"/>
                </a:lnTo>
                <a:lnTo>
                  <a:pt x="17823" y="321850"/>
                </a:lnTo>
                <a:lnTo>
                  <a:pt x="38138" y="363666"/>
                </a:lnTo>
                <a:lnTo>
                  <a:pt x="63172" y="379022"/>
                </a:lnTo>
                <a:lnTo>
                  <a:pt x="64173" y="378999"/>
                </a:lnTo>
                <a:lnTo>
                  <a:pt x="97315" y="348301"/>
                </a:lnTo>
                <a:lnTo>
                  <a:pt x="113812" y="299282"/>
                </a:lnTo>
                <a:lnTo>
                  <a:pt x="122064" y="250033"/>
                </a:lnTo>
                <a:lnTo>
                  <a:pt x="126005" y="191736"/>
                </a:lnTo>
                <a:lnTo>
                  <a:pt x="126239" y="170549"/>
                </a:lnTo>
                <a:lnTo>
                  <a:pt x="125294" y="151615"/>
                </a:lnTo>
                <a:lnTo>
                  <a:pt x="118828" y="99161"/>
                </a:lnTo>
                <a:lnTo>
                  <a:pt x="107416" y="55267"/>
                </a:lnTo>
                <a:lnTo>
                  <a:pt x="85613" y="14587"/>
                </a:lnTo>
                <a:lnTo>
                  <a:pt x="57678" y="0"/>
                </a:lnTo>
                <a:close/>
              </a:path>
            </a:pathLst>
          </a:custGeom>
          <a:solidFill>
            <a:srgbClr val="9F9F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7938273" y="3559165"/>
            <a:ext cx="184785" cy="146050"/>
          </a:xfrm>
          <a:custGeom>
            <a:rect b="b" l="l" r="r" t="t"/>
            <a:pathLst>
              <a:path extrusionOk="0" h="146050" w="184784">
                <a:moveTo>
                  <a:pt x="153161" y="0"/>
                </a:moveTo>
                <a:lnTo>
                  <a:pt x="110977" y="14228"/>
                </a:lnTo>
                <a:lnTo>
                  <a:pt x="63489" y="44957"/>
                </a:lnTo>
                <a:lnTo>
                  <a:pt x="19690" y="107060"/>
                </a:lnTo>
                <a:lnTo>
                  <a:pt x="0" y="145541"/>
                </a:lnTo>
                <a:lnTo>
                  <a:pt x="33406" y="114168"/>
                </a:lnTo>
                <a:lnTo>
                  <a:pt x="61325" y="92201"/>
                </a:lnTo>
                <a:lnTo>
                  <a:pt x="89641" y="76331"/>
                </a:lnTo>
                <a:lnTo>
                  <a:pt x="122560" y="64257"/>
                </a:lnTo>
                <a:lnTo>
                  <a:pt x="154807" y="56006"/>
                </a:lnTo>
                <a:lnTo>
                  <a:pt x="184769" y="51053"/>
                </a:lnTo>
                <a:lnTo>
                  <a:pt x="1531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8737610" y="3693790"/>
            <a:ext cx="290830" cy="235585"/>
          </a:xfrm>
          <a:custGeom>
            <a:rect b="b" l="l" r="r" t="t"/>
            <a:pathLst>
              <a:path extrusionOk="0" h="235585" w="290829">
                <a:moveTo>
                  <a:pt x="0" y="0"/>
                </a:moveTo>
                <a:lnTo>
                  <a:pt x="8625" y="9262"/>
                </a:lnTo>
                <a:lnTo>
                  <a:pt x="188579" y="48886"/>
                </a:lnTo>
                <a:lnTo>
                  <a:pt x="205983" y="56006"/>
                </a:lnTo>
                <a:lnTo>
                  <a:pt x="235061" y="85724"/>
                </a:lnTo>
                <a:lnTo>
                  <a:pt x="255757" y="122038"/>
                </a:lnTo>
                <a:lnTo>
                  <a:pt x="272155" y="164841"/>
                </a:lnTo>
                <a:lnTo>
                  <a:pt x="280415" y="207263"/>
                </a:lnTo>
                <a:lnTo>
                  <a:pt x="278770" y="235195"/>
                </a:lnTo>
                <a:lnTo>
                  <a:pt x="289163" y="230885"/>
                </a:lnTo>
                <a:lnTo>
                  <a:pt x="290809" y="211573"/>
                </a:lnTo>
                <a:lnTo>
                  <a:pt x="290809" y="198369"/>
                </a:lnTo>
                <a:lnTo>
                  <a:pt x="289163" y="177545"/>
                </a:lnTo>
                <a:lnTo>
                  <a:pt x="288035" y="160519"/>
                </a:lnTo>
                <a:lnTo>
                  <a:pt x="284225" y="137409"/>
                </a:lnTo>
                <a:lnTo>
                  <a:pt x="280903" y="119252"/>
                </a:lnTo>
                <a:lnTo>
                  <a:pt x="274319" y="98928"/>
                </a:lnTo>
                <a:lnTo>
                  <a:pt x="271150" y="87367"/>
                </a:lnTo>
                <a:lnTo>
                  <a:pt x="251947" y="51053"/>
                </a:lnTo>
                <a:lnTo>
                  <a:pt x="200527" y="318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8514465" y="3839332"/>
            <a:ext cx="449580" cy="147955"/>
          </a:xfrm>
          <a:custGeom>
            <a:rect b="b" l="l" r="r" t="t"/>
            <a:pathLst>
              <a:path extrusionOk="0" h="147954" w="449579">
                <a:moveTo>
                  <a:pt x="34411" y="0"/>
                </a:moveTo>
                <a:lnTo>
                  <a:pt x="7101" y="32634"/>
                </a:lnTo>
                <a:lnTo>
                  <a:pt x="7101" y="48505"/>
                </a:lnTo>
                <a:lnTo>
                  <a:pt x="0" y="57780"/>
                </a:lnTo>
                <a:lnTo>
                  <a:pt x="0" y="95368"/>
                </a:lnTo>
                <a:lnTo>
                  <a:pt x="7101" y="102988"/>
                </a:lnTo>
                <a:lnTo>
                  <a:pt x="7101" y="116585"/>
                </a:lnTo>
                <a:lnTo>
                  <a:pt x="34411" y="147696"/>
                </a:lnTo>
                <a:lnTo>
                  <a:pt x="107563" y="145029"/>
                </a:lnTo>
                <a:lnTo>
                  <a:pt x="116829" y="137409"/>
                </a:lnTo>
                <a:lnTo>
                  <a:pt x="426817" y="137409"/>
                </a:lnTo>
                <a:lnTo>
                  <a:pt x="449458" y="130301"/>
                </a:lnTo>
                <a:lnTo>
                  <a:pt x="449458" y="105786"/>
                </a:lnTo>
                <a:lnTo>
                  <a:pt x="433059" y="84962"/>
                </a:lnTo>
                <a:lnTo>
                  <a:pt x="433059" y="61590"/>
                </a:lnTo>
                <a:lnTo>
                  <a:pt x="449458" y="42540"/>
                </a:lnTo>
                <a:lnTo>
                  <a:pt x="449458" y="16382"/>
                </a:lnTo>
                <a:lnTo>
                  <a:pt x="432807" y="11929"/>
                </a:lnTo>
                <a:lnTo>
                  <a:pt x="116829" y="11929"/>
                </a:lnTo>
                <a:lnTo>
                  <a:pt x="107563" y="4821"/>
                </a:lnTo>
                <a:lnTo>
                  <a:pt x="34411" y="0"/>
                </a:lnTo>
                <a:close/>
              </a:path>
              <a:path extrusionOk="0" h="147954" w="449579">
                <a:moveTo>
                  <a:pt x="426817" y="137409"/>
                </a:moveTo>
                <a:lnTo>
                  <a:pt x="116829" y="137409"/>
                </a:lnTo>
                <a:lnTo>
                  <a:pt x="416692" y="140588"/>
                </a:lnTo>
                <a:lnTo>
                  <a:pt x="426817" y="137409"/>
                </a:lnTo>
                <a:close/>
              </a:path>
              <a:path extrusionOk="0" h="147954" w="449579">
                <a:moveTo>
                  <a:pt x="416692" y="7619"/>
                </a:moveTo>
                <a:lnTo>
                  <a:pt x="116829" y="11929"/>
                </a:lnTo>
                <a:lnTo>
                  <a:pt x="432807" y="11929"/>
                </a:lnTo>
                <a:lnTo>
                  <a:pt x="416692" y="761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8527663" y="3891778"/>
            <a:ext cx="31750" cy="19050"/>
          </a:xfrm>
          <a:custGeom>
            <a:rect b="b" l="l" r="r" t="t"/>
            <a:pathLst>
              <a:path extrusionOk="0" h="19050" w="31750">
                <a:moveTo>
                  <a:pt x="24505" y="0"/>
                </a:moveTo>
                <a:lnTo>
                  <a:pt x="7132" y="0"/>
                </a:lnTo>
                <a:lnTo>
                  <a:pt x="0" y="4190"/>
                </a:lnTo>
                <a:lnTo>
                  <a:pt x="0" y="14477"/>
                </a:lnTo>
                <a:lnTo>
                  <a:pt x="7132" y="18668"/>
                </a:lnTo>
                <a:lnTo>
                  <a:pt x="24505" y="18668"/>
                </a:lnTo>
                <a:lnTo>
                  <a:pt x="31638" y="14477"/>
                </a:lnTo>
                <a:lnTo>
                  <a:pt x="31638" y="4190"/>
                </a:lnTo>
                <a:lnTo>
                  <a:pt x="24505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8247765" y="3791194"/>
            <a:ext cx="298450" cy="240665"/>
          </a:xfrm>
          <a:custGeom>
            <a:rect b="b" l="l" r="r" t="t"/>
            <a:pathLst>
              <a:path extrusionOk="0" h="240664" w="298450">
                <a:moveTo>
                  <a:pt x="298460" y="87248"/>
                </a:moveTo>
                <a:lnTo>
                  <a:pt x="29474" y="0"/>
                </a:lnTo>
                <a:lnTo>
                  <a:pt x="23500" y="15239"/>
                </a:lnTo>
                <a:lnTo>
                  <a:pt x="16367" y="33278"/>
                </a:lnTo>
                <a:lnTo>
                  <a:pt x="10271" y="56138"/>
                </a:lnTo>
                <a:lnTo>
                  <a:pt x="5455" y="76331"/>
                </a:lnTo>
                <a:lnTo>
                  <a:pt x="1645" y="93857"/>
                </a:lnTo>
                <a:lnTo>
                  <a:pt x="0" y="113537"/>
                </a:lnTo>
                <a:lnTo>
                  <a:pt x="1005" y="134243"/>
                </a:lnTo>
                <a:lnTo>
                  <a:pt x="3809" y="161031"/>
                </a:lnTo>
                <a:lnTo>
                  <a:pt x="10271" y="183891"/>
                </a:lnTo>
                <a:lnTo>
                  <a:pt x="16367" y="206370"/>
                </a:lnTo>
                <a:lnTo>
                  <a:pt x="24505" y="225932"/>
                </a:lnTo>
                <a:lnTo>
                  <a:pt x="32765" y="240660"/>
                </a:lnTo>
                <a:lnTo>
                  <a:pt x="298460" y="156078"/>
                </a:ln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8587741" y="3941058"/>
            <a:ext cx="334645" cy="1270"/>
          </a:xfrm>
          <a:custGeom>
            <a:rect b="b" l="l" r="r" t="t"/>
            <a:pathLst>
              <a:path extrusionOk="0" h="1270" w="334645">
                <a:moveTo>
                  <a:pt x="0" y="1142"/>
                </a:moveTo>
                <a:lnTo>
                  <a:pt x="334517" y="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8578991" y="3955273"/>
            <a:ext cx="332740" cy="1270"/>
          </a:xfrm>
          <a:custGeom>
            <a:rect b="b" l="l" r="r" t="t"/>
            <a:pathLst>
              <a:path extrusionOk="0" h="1270" w="332740">
                <a:moveTo>
                  <a:pt x="332353" y="0"/>
                </a:moveTo>
                <a:lnTo>
                  <a:pt x="0" y="1142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8292602" y="3797672"/>
            <a:ext cx="255904" cy="79375"/>
          </a:xfrm>
          <a:custGeom>
            <a:rect b="b" l="l" r="r" t="t"/>
            <a:pathLst>
              <a:path extrusionOk="0" h="79375" w="255904">
                <a:moveTo>
                  <a:pt x="255757" y="78866"/>
                </a:moveTo>
                <a:lnTo>
                  <a:pt x="0" y="0"/>
                </a:lnTo>
              </a:path>
            </a:pathLst>
          </a:custGeom>
          <a:noFill/>
          <a:ln cap="flat" cmpd="sng" w="28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8285988" y="3955274"/>
            <a:ext cx="255904" cy="79375"/>
          </a:xfrm>
          <a:custGeom>
            <a:rect b="b" l="l" r="r" t="t"/>
            <a:pathLst>
              <a:path extrusionOk="0" h="79375" w="255904">
                <a:moveTo>
                  <a:pt x="255910" y="0"/>
                </a:moveTo>
                <a:lnTo>
                  <a:pt x="0" y="78866"/>
                </a:lnTo>
              </a:path>
            </a:pathLst>
          </a:custGeom>
          <a:noFill/>
          <a:ln cap="flat" cmpd="sng" w="28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9085326" y="3676643"/>
            <a:ext cx="430530" cy="463550"/>
          </a:xfrm>
          <a:custGeom>
            <a:rect b="b" l="l" r="r" t="t"/>
            <a:pathLst>
              <a:path extrusionOk="0" h="463550" w="430529">
                <a:moveTo>
                  <a:pt x="358383" y="0"/>
                </a:moveTo>
                <a:lnTo>
                  <a:pt x="1565" y="54"/>
                </a:lnTo>
                <a:lnTo>
                  <a:pt x="7623" y="1300"/>
                </a:lnTo>
                <a:lnTo>
                  <a:pt x="13535" y="4144"/>
                </a:lnTo>
                <a:lnTo>
                  <a:pt x="40185" y="40045"/>
                </a:lnTo>
                <a:lnTo>
                  <a:pt x="53099" y="76588"/>
                </a:lnTo>
                <a:lnTo>
                  <a:pt x="63017" y="122235"/>
                </a:lnTo>
                <a:lnTo>
                  <a:pt x="69380" y="175229"/>
                </a:lnTo>
                <a:lnTo>
                  <a:pt x="71369" y="213771"/>
                </a:lnTo>
                <a:lnTo>
                  <a:pt x="71625" y="233812"/>
                </a:lnTo>
                <a:lnTo>
                  <a:pt x="71312" y="253645"/>
                </a:lnTo>
                <a:lnTo>
                  <a:pt x="69192" y="291832"/>
                </a:lnTo>
                <a:lnTo>
                  <a:pt x="62600" y="344378"/>
                </a:lnTo>
                <a:lnTo>
                  <a:pt x="52423" y="389594"/>
                </a:lnTo>
                <a:lnTo>
                  <a:pt x="39237" y="425625"/>
                </a:lnTo>
                <a:lnTo>
                  <a:pt x="12136" y="460221"/>
                </a:lnTo>
                <a:lnTo>
                  <a:pt x="0" y="463545"/>
                </a:lnTo>
                <a:lnTo>
                  <a:pt x="358383" y="463545"/>
                </a:lnTo>
                <a:lnTo>
                  <a:pt x="393817" y="433271"/>
                </a:lnTo>
                <a:lnTo>
                  <a:pt x="411624" y="386840"/>
                </a:lnTo>
                <a:lnTo>
                  <a:pt x="421550" y="341186"/>
                </a:lnTo>
                <a:lnTo>
                  <a:pt x="427916" y="288208"/>
                </a:lnTo>
                <a:lnTo>
                  <a:pt x="429905" y="249690"/>
                </a:lnTo>
                <a:lnTo>
                  <a:pt x="430161" y="229667"/>
                </a:lnTo>
                <a:lnTo>
                  <a:pt x="429846" y="209821"/>
                </a:lnTo>
                <a:lnTo>
                  <a:pt x="427722" y="171621"/>
                </a:lnTo>
                <a:lnTo>
                  <a:pt x="421119" y="119076"/>
                </a:lnTo>
                <a:lnTo>
                  <a:pt x="410926" y="73879"/>
                </a:lnTo>
                <a:lnTo>
                  <a:pt x="397716" y="37876"/>
                </a:lnTo>
                <a:lnTo>
                  <a:pt x="370554" y="3319"/>
                </a:lnTo>
                <a:lnTo>
                  <a:pt x="364541" y="841"/>
                </a:lnTo>
                <a:lnTo>
                  <a:pt x="358383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9085326" y="3676643"/>
            <a:ext cx="430530" cy="463550"/>
          </a:xfrm>
          <a:custGeom>
            <a:rect b="b" l="l" r="r" t="t"/>
            <a:pathLst>
              <a:path extrusionOk="0" h="463550" w="430529">
                <a:moveTo>
                  <a:pt x="358383" y="463545"/>
                </a:moveTo>
                <a:lnTo>
                  <a:pt x="0" y="463545"/>
                </a:lnTo>
                <a:lnTo>
                  <a:pt x="6139" y="462703"/>
                </a:lnTo>
                <a:lnTo>
                  <a:pt x="12136" y="460221"/>
                </a:lnTo>
                <a:lnTo>
                  <a:pt x="39237" y="425625"/>
                </a:lnTo>
                <a:lnTo>
                  <a:pt x="52423" y="389594"/>
                </a:lnTo>
                <a:lnTo>
                  <a:pt x="62600" y="344378"/>
                </a:lnTo>
                <a:lnTo>
                  <a:pt x="69192" y="291832"/>
                </a:lnTo>
                <a:lnTo>
                  <a:pt x="71312" y="253645"/>
                </a:lnTo>
                <a:lnTo>
                  <a:pt x="71625" y="233812"/>
                </a:lnTo>
                <a:lnTo>
                  <a:pt x="71369" y="213771"/>
                </a:lnTo>
                <a:lnTo>
                  <a:pt x="69380" y="175229"/>
                </a:lnTo>
                <a:lnTo>
                  <a:pt x="63017" y="122235"/>
                </a:lnTo>
                <a:lnTo>
                  <a:pt x="53099" y="76588"/>
                </a:lnTo>
                <a:lnTo>
                  <a:pt x="40185" y="40045"/>
                </a:lnTo>
                <a:lnTo>
                  <a:pt x="13535" y="4144"/>
                </a:lnTo>
                <a:lnTo>
                  <a:pt x="1565" y="54"/>
                </a:lnTo>
                <a:lnTo>
                  <a:pt x="358383" y="0"/>
                </a:lnTo>
                <a:lnTo>
                  <a:pt x="392742" y="28237"/>
                </a:lnTo>
                <a:lnTo>
                  <a:pt x="410926" y="73879"/>
                </a:lnTo>
                <a:lnTo>
                  <a:pt x="421119" y="119076"/>
                </a:lnTo>
                <a:lnTo>
                  <a:pt x="427722" y="171621"/>
                </a:lnTo>
                <a:lnTo>
                  <a:pt x="429846" y="209821"/>
                </a:lnTo>
                <a:lnTo>
                  <a:pt x="430161" y="229667"/>
                </a:lnTo>
                <a:lnTo>
                  <a:pt x="429905" y="249690"/>
                </a:lnTo>
                <a:lnTo>
                  <a:pt x="427916" y="288208"/>
                </a:lnTo>
                <a:lnTo>
                  <a:pt x="421550" y="341186"/>
                </a:lnTo>
                <a:lnTo>
                  <a:pt x="411624" y="386840"/>
                </a:lnTo>
                <a:lnTo>
                  <a:pt x="398697" y="423406"/>
                </a:lnTo>
                <a:lnTo>
                  <a:pt x="372002" y="459369"/>
                </a:lnTo>
                <a:lnTo>
                  <a:pt x="360005" y="463487"/>
                </a:lnTo>
                <a:lnTo>
                  <a:pt x="358383" y="463545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5510265" y="1477883"/>
            <a:ext cx="861060" cy="728980"/>
          </a:xfrm>
          <a:custGeom>
            <a:rect b="b" l="l" r="r" t="t"/>
            <a:pathLst>
              <a:path extrusionOk="0" h="728980" w="861060">
                <a:moveTo>
                  <a:pt x="738896" y="0"/>
                </a:moveTo>
                <a:lnTo>
                  <a:pt x="113747" y="239"/>
                </a:lnTo>
                <a:lnTo>
                  <a:pt x="72367" y="10318"/>
                </a:lnTo>
                <a:lnTo>
                  <a:pt x="37939" y="33249"/>
                </a:lnTo>
                <a:lnTo>
                  <a:pt x="13198" y="66302"/>
                </a:lnTo>
                <a:lnTo>
                  <a:pt x="875" y="106748"/>
                </a:lnTo>
                <a:lnTo>
                  <a:pt x="0" y="121401"/>
                </a:lnTo>
                <a:lnTo>
                  <a:pt x="245" y="614972"/>
                </a:lnTo>
                <a:lnTo>
                  <a:pt x="10352" y="656336"/>
                </a:lnTo>
                <a:lnTo>
                  <a:pt x="33296" y="690762"/>
                </a:lnTo>
                <a:lnTo>
                  <a:pt x="66351" y="715510"/>
                </a:lnTo>
                <a:lnTo>
                  <a:pt x="106785" y="727839"/>
                </a:lnTo>
                <a:lnTo>
                  <a:pt x="121432" y="728715"/>
                </a:lnTo>
                <a:lnTo>
                  <a:pt x="746772" y="728463"/>
                </a:lnTo>
                <a:lnTo>
                  <a:pt x="788109" y="718319"/>
                </a:lnTo>
                <a:lnTo>
                  <a:pt x="822516" y="695342"/>
                </a:lnTo>
                <a:lnTo>
                  <a:pt x="847251" y="662267"/>
                </a:lnTo>
                <a:lnTo>
                  <a:pt x="859574" y="621832"/>
                </a:lnTo>
                <a:lnTo>
                  <a:pt x="860450" y="607192"/>
                </a:lnTo>
                <a:lnTo>
                  <a:pt x="860204" y="113621"/>
                </a:lnTo>
                <a:lnTo>
                  <a:pt x="850077" y="72277"/>
                </a:lnTo>
                <a:lnTo>
                  <a:pt x="827095" y="37888"/>
                </a:lnTo>
                <a:lnTo>
                  <a:pt x="794002" y="13179"/>
                </a:lnTo>
                <a:lnTo>
                  <a:pt x="753544" y="874"/>
                </a:lnTo>
                <a:lnTo>
                  <a:pt x="738896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5510265" y="1477883"/>
            <a:ext cx="861060" cy="728980"/>
          </a:xfrm>
          <a:custGeom>
            <a:rect b="b" l="l" r="r" t="t"/>
            <a:pathLst>
              <a:path extrusionOk="0" h="728980" w="861060">
                <a:moveTo>
                  <a:pt x="0" y="121401"/>
                </a:moveTo>
                <a:lnTo>
                  <a:pt x="7575" y="79097"/>
                </a:lnTo>
                <a:lnTo>
                  <a:pt x="28481" y="43276"/>
                </a:lnTo>
                <a:lnTo>
                  <a:pt x="59984" y="16668"/>
                </a:lnTo>
                <a:lnTo>
                  <a:pt x="99350" y="2002"/>
                </a:lnTo>
                <a:lnTo>
                  <a:pt x="738896" y="0"/>
                </a:lnTo>
                <a:lnTo>
                  <a:pt x="753544" y="874"/>
                </a:lnTo>
                <a:lnTo>
                  <a:pt x="794002" y="13179"/>
                </a:lnTo>
                <a:lnTo>
                  <a:pt x="827095" y="37888"/>
                </a:lnTo>
                <a:lnTo>
                  <a:pt x="850077" y="72277"/>
                </a:lnTo>
                <a:lnTo>
                  <a:pt x="860204" y="113621"/>
                </a:lnTo>
                <a:lnTo>
                  <a:pt x="860450" y="607192"/>
                </a:lnTo>
                <a:lnTo>
                  <a:pt x="859574" y="621832"/>
                </a:lnTo>
                <a:lnTo>
                  <a:pt x="847251" y="662267"/>
                </a:lnTo>
                <a:lnTo>
                  <a:pt x="822516" y="695342"/>
                </a:lnTo>
                <a:lnTo>
                  <a:pt x="788109" y="718319"/>
                </a:lnTo>
                <a:lnTo>
                  <a:pt x="746772" y="728463"/>
                </a:lnTo>
                <a:lnTo>
                  <a:pt x="121432" y="728715"/>
                </a:lnTo>
                <a:lnTo>
                  <a:pt x="106785" y="727839"/>
                </a:lnTo>
                <a:lnTo>
                  <a:pt x="66351" y="715510"/>
                </a:lnTo>
                <a:lnTo>
                  <a:pt x="33296" y="690762"/>
                </a:lnTo>
                <a:lnTo>
                  <a:pt x="10352" y="656336"/>
                </a:lnTo>
                <a:lnTo>
                  <a:pt x="245" y="614972"/>
                </a:lnTo>
                <a:lnTo>
                  <a:pt x="0" y="12140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5543307" y="1577188"/>
            <a:ext cx="794385" cy="132715"/>
          </a:xfrm>
          <a:custGeom>
            <a:rect b="b" l="l" r="r" t="t"/>
            <a:pathLst>
              <a:path extrusionOk="0" h="132714" w="794385">
                <a:moveTo>
                  <a:pt x="0" y="132587"/>
                </a:moveTo>
                <a:lnTo>
                  <a:pt x="6865" y="94347"/>
                </a:lnTo>
                <a:lnTo>
                  <a:pt x="26129" y="60491"/>
                </a:lnTo>
                <a:lnTo>
                  <a:pt x="55787" y="32646"/>
                </a:lnTo>
                <a:lnTo>
                  <a:pt x="93838" y="12437"/>
                </a:lnTo>
                <a:lnTo>
                  <a:pt x="138280" y="1491"/>
                </a:lnTo>
                <a:lnTo>
                  <a:pt x="631423" y="0"/>
                </a:lnTo>
                <a:lnTo>
                  <a:pt x="647539" y="640"/>
                </a:lnTo>
                <a:lnTo>
                  <a:pt x="692905" y="9772"/>
                </a:lnTo>
                <a:lnTo>
                  <a:pt x="732240" y="28453"/>
                </a:lnTo>
                <a:lnTo>
                  <a:pt x="763540" y="55058"/>
                </a:lnTo>
                <a:lnTo>
                  <a:pt x="784801" y="87961"/>
                </a:lnTo>
                <a:lnTo>
                  <a:pt x="792410" y="112592"/>
                </a:lnTo>
                <a:lnTo>
                  <a:pt x="794021" y="125536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5883614" y="1734556"/>
            <a:ext cx="387985" cy="388620"/>
          </a:xfrm>
          <a:custGeom>
            <a:rect b="b" l="l" r="r" t="t"/>
            <a:pathLst>
              <a:path extrusionOk="0" h="388619" w="387985">
                <a:moveTo>
                  <a:pt x="57619" y="274635"/>
                </a:moveTo>
                <a:lnTo>
                  <a:pt x="12049" y="295749"/>
                </a:lnTo>
                <a:lnTo>
                  <a:pt x="0" y="328765"/>
                </a:lnTo>
                <a:lnTo>
                  <a:pt x="916" y="340657"/>
                </a:lnTo>
                <a:lnTo>
                  <a:pt x="29245" y="381267"/>
                </a:lnTo>
                <a:lnTo>
                  <a:pt x="52449" y="388198"/>
                </a:lnTo>
                <a:lnTo>
                  <a:pt x="64497" y="387858"/>
                </a:lnTo>
                <a:lnTo>
                  <a:pt x="104222" y="363068"/>
                </a:lnTo>
                <a:lnTo>
                  <a:pt x="111790" y="344667"/>
                </a:lnTo>
                <a:lnTo>
                  <a:pt x="70288" y="344667"/>
                </a:lnTo>
                <a:lnTo>
                  <a:pt x="43344" y="317753"/>
                </a:lnTo>
                <a:lnTo>
                  <a:pt x="81290" y="279789"/>
                </a:lnTo>
                <a:lnTo>
                  <a:pt x="80121" y="279121"/>
                </a:lnTo>
                <a:lnTo>
                  <a:pt x="69145" y="275677"/>
                </a:lnTo>
                <a:lnTo>
                  <a:pt x="57619" y="274635"/>
                </a:lnTo>
                <a:close/>
              </a:path>
              <a:path extrusionOk="0" h="388619" w="387985">
                <a:moveTo>
                  <a:pt x="81290" y="279789"/>
                </a:moveTo>
                <a:lnTo>
                  <a:pt x="43344" y="317753"/>
                </a:lnTo>
                <a:lnTo>
                  <a:pt x="70288" y="344667"/>
                </a:lnTo>
                <a:lnTo>
                  <a:pt x="107098" y="307841"/>
                </a:lnTo>
                <a:lnTo>
                  <a:pt x="106911" y="307340"/>
                </a:lnTo>
                <a:lnTo>
                  <a:pt x="99929" y="295872"/>
                </a:lnTo>
                <a:lnTo>
                  <a:pt x="90247" y="284905"/>
                </a:lnTo>
                <a:lnTo>
                  <a:pt x="81290" y="279789"/>
                </a:lnTo>
                <a:close/>
              </a:path>
              <a:path extrusionOk="0" h="388619" w="387985">
                <a:moveTo>
                  <a:pt x="107098" y="307841"/>
                </a:moveTo>
                <a:lnTo>
                  <a:pt x="70288" y="344667"/>
                </a:lnTo>
                <a:lnTo>
                  <a:pt x="111790" y="344667"/>
                </a:lnTo>
                <a:lnTo>
                  <a:pt x="112485" y="342144"/>
                </a:lnTo>
                <a:lnTo>
                  <a:pt x="113106" y="330738"/>
                </a:lnTo>
                <a:lnTo>
                  <a:pt x="111275" y="319049"/>
                </a:lnTo>
                <a:lnTo>
                  <a:pt x="107098" y="307841"/>
                </a:lnTo>
                <a:close/>
              </a:path>
              <a:path extrusionOk="0" h="388619" w="387985">
                <a:moveTo>
                  <a:pt x="293501" y="67480"/>
                </a:moveTo>
                <a:lnTo>
                  <a:pt x="81290" y="279789"/>
                </a:lnTo>
                <a:lnTo>
                  <a:pt x="90247" y="284905"/>
                </a:lnTo>
                <a:lnTo>
                  <a:pt x="99929" y="295872"/>
                </a:lnTo>
                <a:lnTo>
                  <a:pt x="106911" y="307340"/>
                </a:lnTo>
                <a:lnTo>
                  <a:pt x="107098" y="307841"/>
                </a:lnTo>
                <a:lnTo>
                  <a:pt x="320451" y="94389"/>
                </a:lnTo>
                <a:lnTo>
                  <a:pt x="293501" y="67480"/>
                </a:lnTo>
                <a:close/>
              </a:path>
              <a:path extrusionOk="0" h="388619" w="387985">
                <a:moveTo>
                  <a:pt x="369792" y="53980"/>
                </a:moveTo>
                <a:lnTo>
                  <a:pt x="306996" y="53980"/>
                </a:lnTo>
                <a:lnTo>
                  <a:pt x="333940" y="80893"/>
                </a:lnTo>
                <a:lnTo>
                  <a:pt x="320451" y="94389"/>
                </a:lnTo>
                <a:lnTo>
                  <a:pt x="347382" y="121279"/>
                </a:lnTo>
                <a:lnTo>
                  <a:pt x="369792" y="53980"/>
                </a:lnTo>
                <a:close/>
              </a:path>
              <a:path extrusionOk="0" h="388619" w="387985">
                <a:moveTo>
                  <a:pt x="306996" y="53980"/>
                </a:moveTo>
                <a:lnTo>
                  <a:pt x="293501" y="67480"/>
                </a:lnTo>
                <a:lnTo>
                  <a:pt x="320451" y="94389"/>
                </a:lnTo>
                <a:lnTo>
                  <a:pt x="333940" y="80893"/>
                </a:lnTo>
                <a:lnTo>
                  <a:pt x="306996" y="53980"/>
                </a:lnTo>
                <a:close/>
              </a:path>
              <a:path extrusionOk="0" h="388619" w="387985">
                <a:moveTo>
                  <a:pt x="387768" y="0"/>
                </a:moveTo>
                <a:lnTo>
                  <a:pt x="266488" y="40507"/>
                </a:lnTo>
                <a:lnTo>
                  <a:pt x="293501" y="67480"/>
                </a:lnTo>
                <a:lnTo>
                  <a:pt x="306996" y="53980"/>
                </a:lnTo>
                <a:lnTo>
                  <a:pt x="369792" y="53980"/>
                </a:lnTo>
                <a:lnTo>
                  <a:pt x="3877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3576578" y="3589265"/>
            <a:ext cx="728980" cy="860425"/>
          </a:xfrm>
          <a:custGeom>
            <a:rect b="b" l="l" r="r" t="t"/>
            <a:pathLst>
              <a:path extrusionOk="0" h="860425" w="728980">
                <a:moveTo>
                  <a:pt x="607313" y="0"/>
                </a:moveTo>
                <a:lnTo>
                  <a:pt x="113765" y="244"/>
                </a:lnTo>
                <a:lnTo>
                  <a:pt x="72396" y="10345"/>
                </a:lnTo>
                <a:lnTo>
                  <a:pt x="37963" y="33282"/>
                </a:lnTo>
                <a:lnTo>
                  <a:pt x="13209" y="66330"/>
                </a:lnTo>
                <a:lnTo>
                  <a:pt x="876" y="106761"/>
                </a:lnTo>
                <a:lnTo>
                  <a:pt x="0" y="121407"/>
                </a:lnTo>
                <a:lnTo>
                  <a:pt x="245" y="746791"/>
                </a:lnTo>
                <a:lnTo>
                  <a:pt x="10370" y="788137"/>
                </a:lnTo>
                <a:lnTo>
                  <a:pt x="33348" y="822531"/>
                </a:lnTo>
                <a:lnTo>
                  <a:pt x="66435" y="847246"/>
                </a:lnTo>
                <a:lnTo>
                  <a:pt x="106890" y="859554"/>
                </a:lnTo>
                <a:lnTo>
                  <a:pt x="121538" y="860429"/>
                </a:lnTo>
                <a:lnTo>
                  <a:pt x="614993" y="860190"/>
                </a:lnTo>
                <a:lnTo>
                  <a:pt x="656371" y="850108"/>
                </a:lnTo>
                <a:lnTo>
                  <a:pt x="690793" y="827172"/>
                </a:lnTo>
                <a:lnTo>
                  <a:pt x="715528" y="794113"/>
                </a:lnTo>
                <a:lnTo>
                  <a:pt x="727846" y="753662"/>
                </a:lnTo>
                <a:lnTo>
                  <a:pt x="728721" y="739008"/>
                </a:lnTo>
                <a:lnTo>
                  <a:pt x="728483" y="113737"/>
                </a:lnTo>
                <a:lnTo>
                  <a:pt x="718406" y="72356"/>
                </a:lnTo>
                <a:lnTo>
                  <a:pt x="695474" y="37932"/>
                </a:lnTo>
                <a:lnTo>
                  <a:pt x="662418" y="13195"/>
                </a:lnTo>
                <a:lnTo>
                  <a:pt x="621968" y="875"/>
                </a:lnTo>
                <a:lnTo>
                  <a:pt x="607313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3576578" y="3589265"/>
            <a:ext cx="728980" cy="860425"/>
          </a:xfrm>
          <a:custGeom>
            <a:rect b="b" l="l" r="r" t="t"/>
            <a:pathLst>
              <a:path extrusionOk="0" h="860425" w="728980">
                <a:moveTo>
                  <a:pt x="121538" y="860429"/>
                </a:moveTo>
                <a:lnTo>
                  <a:pt x="79237" y="852862"/>
                </a:lnTo>
                <a:lnTo>
                  <a:pt x="43389" y="831979"/>
                </a:lnTo>
                <a:lnTo>
                  <a:pt x="16737" y="800509"/>
                </a:lnTo>
                <a:lnTo>
                  <a:pt x="2023" y="761177"/>
                </a:lnTo>
                <a:lnTo>
                  <a:pt x="0" y="121407"/>
                </a:lnTo>
                <a:lnTo>
                  <a:pt x="876" y="106761"/>
                </a:lnTo>
                <a:lnTo>
                  <a:pt x="13209" y="66330"/>
                </a:lnTo>
                <a:lnTo>
                  <a:pt x="37963" y="33282"/>
                </a:lnTo>
                <a:lnTo>
                  <a:pt x="72396" y="10345"/>
                </a:lnTo>
                <a:lnTo>
                  <a:pt x="113765" y="244"/>
                </a:lnTo>
                <a:lnTo>
                  <a:pt x="607313" y="0"/>
                </a:lnTo>
                <a:lnTo>
                  <a:pt x="621968" y="875"/>
                </a:lnTo>
                <a:lnTo>
                  <a:pt x="662418" y="13195"/>
                </a:lnTo>
                <a:lnTo>
                  <a:pt x="695474" y="37932"/>
                </a:lnTo>
                <a:lnTo>
                  <a:pt x="718406" y="72356"/>
                </a:lnTo>
                <a:lnTo>
                  <a:pt x="728483" y="113737"/>
                </a:lnTo>
                <a:lnTo>
                  <a:pt x="728721" y="739008"/>
                </a:lnTo>
                <a:lnTo>
                  <a:pt x="727846" y="753662"/>
                </a:lnTo>
                <a:lnTo>
                  <a:pt x="715528" y="794113"/>
                </a:lnTo>
                <a:lnTo>
                  <a:pt x="690793" y="827172"/>
                </a:lnTo>
                <a:lnTo>
                  <a:pt x="656371" y="850108"/>
                </a:lnTo>
                <a:lnTo>
                  <a:pt x="614993" y="860190"/>
                </a:lnTo>
                <a:lnTo>
                  <a:pt x="121538" y="86042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3676020" y="3622632"/>
            <a:ext cx="132715" cy="794385"/>
          </a:xfrm>
          <a:custGeom>
            <a:rect b="b" l="l" r="r" t="t"/>
            <a:pathLst>
              <a:path extrusionOk="0" h="794385" w="132714">
                <a:moveTo>
                  <a:pt x="132456" y="793914"/>
                </a:moveTo>
                <a:lnTo>
                  <a:pt x="94261" y="787042"/>
                </a:lnTo>
                <a:lnTo>
                  <a:pt x="60435" y="767763"/>
                </a:lnTo>
                <a:lnTo>
                  <a:pt x="32608" y="738082"/>
                </a:lnTo>
                <a:lnTo>
                  <a:pt x="12414" y="700005"/>
                </a:lnTo>
                <a:lnTo>
                  <a:pt x="1482" y="655538"/>
                </a:lnTo>
                <a:lnTo>
                  <a:pt x="0" y="162597"/>
                </a:lnTo>
                <a:lnTo>
                  <a:pt x="641" y="146475"/>
                </a:lnTo>
                <a:lnTo>
                  <a:pt x="9777" y="101092"/>
                </a:lnTo>
                <a:lnTo>
                  <a:pt x="28463" y="61748"/>
                </a:lnTo>
                <a:lnTo>
                  <a:pt x="55067" y="30447"/>
                </a:lnTo>
                <a:lnTo>
                  <a:pt x="87957" y="9196"/>
                </a:lnTo>
                <a:lnTo>
                  <a:pt x="112571" y="1602"/>
                </a:lnTo>
                <a:lnTo>
                  <a:pt x="125503" y="0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3833372" y="3688574"/>
            <a:ext cx="388620" cy="387985"/>
          </a:xfrm>
          <a:custGeom>
            <a:rect b="b" l="l" r="r" t="t"/>
            <a:pathLst>
              <a:path extrusionOk="0" h="387985" w="388619">
                <a:moveTo>
                  <a:pt x="279700" y="306408"/>
                </a:moveTo>
                <a:lnTo>
                  <a:pt x="279061" y="307535"/>
                </a:lnTo>
                <a:lnTo>
                  <a:pt x="275643" y="318514"/>
                </a:lnTo>
                <a:lnTo>
                  <a:pt x="274616" y="330046"/>
                </a:lnTo>
                <a:lnTo>
                  <a:pt x="276045" y="341831"/>
                </a:lnTo>
                <a:lnTo>
                  <a:pt x="295709" y="375712"/>
                </a:lnTo>
                <a:lnTo>
                  <a:pt x="328677" y="387682"/>
                </a:lnTo>
                <a:lnTo>
                  <a:pt x="340583" y="386759"/>
                </a:lnTo>
                <a:lnTo>
                  <a:pt x="381298" y="358440"/>
                </a:lnTo>
                <a:lnTo>
                  <a:pt x="386486" y="344423"/>
                </a:lnTo>
                <a:lnTo>
                  <a:pt x="317753" y="344423"/>
                </a:lnTo>
                <a:lnTo>
                  <a:pt x="279700" y="306408"/>
                </a:lnTo>
                <a:close/>
              </a:path>
              <a:path extrusionOk="0" h="387985" w="388619">
                <a:moveTo>
                  <a:pt x="307849" y="280601"/>
                </a:moveTo>
                <a:lnTo>
                  <a:pt x="307307" y="280802"/>
                </a:lnTo>
                <a:lnTo>
                  <a:pt x="295809" y="287758"/>
                </a:lnTo>
                <a:lnTo>
                  <a:pt x="284807" y="297407"/>
                </a:lnTo>
                <a:lnTo>
                  <a:pt x="279700" y="306408"/>
                </a:lnTo>
                <a:lnTo>
                  <a:pt x="317753" y="344423"/>
                </a:lnTo>
                <a:lnTo>
                  <a:pt x="344673" y="317372"/>
                </a:lnTo>
                <a:lnTo>
                  <a:pt x="307849" y="280601"/>
                </a:lnTo>
                <a:close/>
              </a:path>
              <a:path extrusionOk="0" h="387985" w="388619">
                <a:moveTo>
                  <a:pt x="330744" y="274632"/>
                </a:moveTo>
                <a:lnTo>
                  <a:pt x="319039" y="276454"/>
                </a:lnTo>
                <a:lnTo>
                  <a:pt x="307849" y="280601"/>
                </a:lnTo>
                <a:lnTo>
                  <a:pt x="344673" y="317372"/>
                </a:lnTo>
                <a:lnTo>
                  <a:pt x="317753" y="344423"/>
                </a:lnTo>
                <a:lnTo>
                  <a:pt x="386486" y="344423"/>
                </a:lnTo>
                <a:lnTo>
                  <a:pt x="388155" y="335247"/>
                </a:lnTo>
                <a:lnTo>
                  <a:pt x="371593" y="290453"/>
                </a:lnTo>
                <a:lnTo>
                  <a:pt x="342161" y="275253"/>
                </a:lnTo>
                <a:lnTo>
                  <a:pt x="330744" y="274632"/>
                </a:lnTo>
                <a:close/>
              </a:path>
              <a:path extrusionOk="0" h="387985" w="388619">
                <a:moveTo>
                  <a:pt x="94241" y="67302"/>
                </a:moveTo>
                <a:lnTo>
                  <a:pt x="67312" y="94231"/>
                </a:lnTo>
                <a:lnTo>
                  <a:pt x="279700" y="306408"/>
                </a:lnTo>
                <a:lnTo>
                  <a:pt x="284807" y="297407"/>
                </a:lnTo>
                <a:lnTo>
                  <a:pt x="295809" y="287758"/>
                </a:lnTo>
                <a:lnTo>
                  <a:pt x="307307" y="280802"/>
                </a:lnTo>
                <a:lnTo>
                  <a:pt x="307849" y="280601"/>
                </a:lnTo>
                <a:lnTo>
                  <a:pt x="94241" y="67302"/>
                </a:lnTo>
                <a:close/>
              </a:path>
              <a:path extrusionOk="0" h="387985" w="388619">
                <a:moveTo>
                  <a:pt x="0" y="0"/>
                </a:moveTo>
                <a:lnTo>
                  <a:pt x="40385" y="121157"/>
                </a:lnTo>
                <a:lnTo>
                  <a:pt x="67312" y="94231"/>
                </a:lnTo>
                <a:lnTo>
                  <a:pt x="53839" y="80771"/>
                </a:lnTo>
                <a:lnTo>
                  <a:pt x="80771" y="53852"/>
                </a:lnTo>
                <a:lnTo>
                  <a:pt x="107691" y="53852"/>
                </a:lnTo>
                <a:lnTo>
                  <a:pt x="121157" y="40385"/>
                </a:lnTo>
                <a:lnTo>
                  <a:pt x="0" y="0"/>
                </a:lnTo>
                <a:close/>
              </a:path>
              <a:path extrusionOk="0" h="387985" w="388619">
                <a:moveTo>
                  <a:pt x="80771" y="53852"/>
                </a:moveTo>
                <a:lnTo>
                  <a:pt x="53839" y="80771"/>
                </a:lnTo>
                <a:lnTo>
                  <a:pt x="67312" y="94231"/>
                </a:lnTo>
                <a:lnTo>
                  <a:pt x="94241" y="67302"/>
                </a:lnTo>
                <a:lnTo>
                  <a:pt x="80771" y="53852"/>
                </a:lnTo>
                <a:close/>
              </a:path>
              <a:path extrusionOk="0" h="387985" w="388619">
                <a:moveTo>
                  <a:pt x="107691" y="53852"/>
                </a:moveTo>
                <a:lnTo>
                  <a:pt x="80771" y="53852"/>
                </a:lnTo>
                <a:lnTo>
                  <a:pt x="94241" y="67302"/>
                </a:lnTo>
                <a:lnTo>
                  <a:pt x="107691" y="538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4988817" y="5604501"/>
            <a:ext cx="2213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P=100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200W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4633863" y="60522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/>
          <p:nvPr/>
        </p:nvSpPr>
        <p:spPr>
          <a:xfrm>
            <a:off x="5445131" y="1870071"/>
            <a:ext cx="992505" cy="1489075"/>
          </a:xfrm>
          <a:custGeom>
            <a:rect b="b" l="l" r="r" t="t"/>
            <a:pathLst>
              <a:path extrusionOk="0" h="1489075" w="992504">
                <a:moveTo>
                  <a:pt x="826769" y="0"/>
                </a:moveTo>
                <a:lnTo>
                  <a:pt x="159235" y="111"/>
                </a:lnTo>
                <a:lnTo>
                  <a:pt x="116716" y="7272"/>
                </a:lnTo>
                <a:lnTo>
                  <a:pt x="78625" y="24552"/>
                </a:lnTo>
                <a:lnTo>
                  <a:pt x="46436" y="50475"/>
                </a:lnTo>
                <a:lnTo>
                  <a:pt x="21620" y="83566"/>
                </a:lnTo>
                <a:lnTo>
                  <a:pt x="5650" y="122351"/>
                </a:lnTo>
                <a:lnTo>
                  <a:pt x="0" y="165353"/>
                </a:lnTo>
                <a:lnTo>
                  <a:pt x="111" y="1329590"/>
                </a:lnTo>
                <a:lnTo>
                  <a:pt x="7269" y="1372109"/>
                </a:lnTo>
                <a:lnTo>
                  <a:pt x="24544" y="1410200"/>
                </a:lnTo>
                <a:lnTo>
                  <a:pt x="50463" y="1442389"/>
                </a:lnTo>
                <a:lnTo>
                  <a:pt x="83553" y="1467205"/>
                </a:lnTo>
                <a:lnTo>
                  <a:pt x="122340" y="1483175"/>
                </a:lnTo>
                <a:lnTo>
                  <a:pt x="165353" y="1488826"/>
                </a:lnTo>
                <a:lnTo>
                  <a:pt x="832994" y="1488711"/>
                </a:lnTo>
                <a:lnTo>
                  <a:pt x="875538" y="1481533"/>
                </a:lnTo>
                <a:lnTo>
                  <a:pt x="913638" y="1464248"/>
                </a:lnTo>
                <a:lnTo>
                  <a:pt x="945827" y="1438329"/>
                </a:lnTo>
                <a:lnTo>
                  <a:pt x="970636" y="1405246"/>
                </a:lnTo>
                <a:lnTo>
                  <a:pt x="986598" y="1366469"/>
                </a:lnTo>
                <a:lnTo>
                  <a:pt x="992245" y="1323472"/>
                </a:lnTo>
                <a:lnTo>
                  <a:pt x="992131" y="159139"/>
                </a:lnTo>
                <a:lnTo>
                  <a:pt x="984952" y="116652"/>
                </a:lnTo>
                <a:lnTo>
                  <a:pt x="967663" y="78587"/>
                </a:lnTo>
                <a:lnTo>
                  <a:pt x="941732" y="46415"/>
                </a:lnTo>
                <a:lnTo>
                  <a:pt x="908628" y="21611"/>
                </a:lnTo>
                <a:lnTo>
                  <a:pt x="869818" y="5648"/>
                </a:lnTo>
                <a:lnTo>
                  <a:pt x="826769" y="0"/>
                </a:lnTo>
                <a:close/>
              </a:path>
            </a:pathLst>
          </a:custGeom>
          <a:solidFill>
            <a:srgbClr val="466E6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5445131" y="1870071"/>
            <a:ext cx="992505" cy="1489075"/>
          </a:xfrm>
          <a:custGeom>
            <a:rect b="b" l="l" r="r" t="t"/>
            <a:pathLst>
              <a:path extrusionOk="0" h="1489075" w="992504">
                <a:moveTo>
                  <a:pt x="0" y="165353"/>
                </a:moveTo>
                <a:lnTo>
                  <a:pt x="5650" y="122351"/>
                </a:lnTo>
                <a:lnTo>
                  <a:pt x="21620" y="83566"/>
                </a:lnTo>
                <a:lnTo>
                  <a:pt x="46436" y="50475"/>
                </a:lnTo>
                <a:lnTo>
                  <a:pt x="78625" y="24552"/>
                </a:lnTo>
                <a:lnTo>
                  <a:pt x="116716" y="7272"/>
                </a:lnTo>
                <a:lnTo>
                  <a:pt x="159235" y="111"/>
                </a:lnTo>
                <a:lnTo>
                  <a:pt x="826769" y="0"/>
                </a:lnTo>
                <a:lnTo>
                  <a:pt x="841499" y="645"/>
                </a:lnTo>
                <a:lnTo>
                  <a:pt x="883298" y="9896"/>
                </a:lnTo>
                <a:lnTo>
                  <a:pt x="920369" y="28969"/>
                </a:lnTo>
                <a:lnTo>
                  <a:pt x="951246" y="56393"/>
                </a:lnTo>
                <a:lnTo>
                  <a:pt x="974459" y="90693"/>
                </a:lnTo>
                <a:lnTo>
                  <a:pt x="988541" y="130396"/>
                </a:lnTo>
                <a:lnTo>
                  <a:pt x="992245" y="1323472"/>
                </a:lnTo>
                <a:lnTo>
                  <a:pt x="991600" y="1338182"/>
                </a:lnTo>
                <a:lnTo>
                  <a:pt x="982351" y="1379937"/>
                </a:lnTo>
                <a:lnTo>
                  <a:pt x="963277" y="1416979"/>
                </a:lnTo>
                <a:lnTo>
                  <a:pt x="935845" y="1447837"/>
                </a:lnTo>
                <a:lnTo>
                  <a:pt x="901522" y="1471042"/>
                </a:lnTo>
                <a:lnTo>
                  <a:pt x="861778" y="1485121"/>
                </a:lnTo>
                <a:lnTo>
                  <a:pt x="165353" y="1488826"/>
                </a:lnTo>
                <a:lnTo>
                  <a:pt x="150637" y="1488180"/>
                </a:lnTo>
                <a:lnTo>
                  <a:pt x="108869" y="1478926"/>
                </a:lnTo>
                <a:lnTo>
                  <a:pt x="71817" y="1459844"/>
                </a:lnTo>
                <a:lnTo>
                  <a:pt x="40954" y="1432406"/>
                </a:lnTo>
                <a:lnTo>
                  <a:pt x="17753" y="1398086"/>
                </a:lnTo>
                <a:lnTo>
                  <a:pt x="3686" y="1358356"/>
                </a:lnTo>
                <a:lnTo>
                  <a:pt x="0" y="165353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5480548" y="1905520"/>
            <a:ext cx="921385" cy="780415"/>
          </a:xfrm>
          <a:custGeom>
            <a:rect b="b" l="l" r="r" t="t"/>
            <a:pathLst>
              <a:path extrusionOk="0" h="780414" w="921385">
                <a:moveTo>
                  <a:pt x="791352" y="0"/>
                </a:moveTo>
                <a:lnTo>
                  <a:pt x="122905" y="186"/>
                </a:lnTo>
                <a:lnTo>
                  <a:pt x="81215" y="9444"/>
                </a:lnTo>
                <a:lnTo>
                  <a:pt x="45781" y="30939"/>
                </a:lnTo>
                <a:lnTo>
                  <a:pt x="18986" y="62302"/>
                </a:lnTo>
                <a:lnTo>
                  <a:pt x="3214" y="101160"/>
                </a:lnTo>
                <a:lnTo>
                  <a:pt x="0" y="130058"/>
                </a:lnTo>
                <a:lnTo>
                  <a:pt x="185" y="656870"/>
                </a:lnTo>
                <a:lnTo>
                  <a:pt x="9439" y="698581"/>
                </a:lnTo>
                <a:lnTo>
                  <a:pt x="30930" y="734047"/>
                </a:lnTo>
                <a:lnTo>
                  <a:pt x="62274" y="760875"/>
                </a:lnTo>
                <a:lnTo>
                  <a:pt x="101088" y="776671"/>
                </a:lnTo>
                <a:lnTo>
                  <a:pt x="129936" y="779891"/>
                </a:lnTo>
                <a:lnTo>
                  <a:pt x="798334" y="779706"/>
                </a:lnTo>
                <a:lnTo>
                  <a:pt x="840035" y="770445"/>
                </a:lnTo>
                <a:lnTo>
                  <a:pt x="875474" y="748930"/>
                </a:lnTo>
                <a:lnTo>
                  <a:pt x="902271" y="717557"/>
                </a:lnTo>
                <a:lnTo>
                  <a:pt x="918043" y="678720"/>
                </a:lnTo>
                <a:lnTo>
                  <a:pt x="921257" y="649864"/>
                </a:lnTo>
                <a:lnTo>
                  <a:pt x="921072" y="123037"/>
                </a:lnTo>
                <a:lnTo>
                  <a:pt x="911822" y="81272"/>
                </a:lnTo>
                <a:lnTo>
                  <a:pt x="890340" y="45799"/>
                </a:lnTo>
                <a:lnTo>
                  <a:pt x="859005" y="18988"/>
                </a:lnTo>
                <a:lnTo>
                  <a:pt x="820198" y="3213"/>
                </a:lnTo>
                <a:lnTo>
                  <a:pt x="791352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5480548" y="1905520"/>
            <a:ext cx="921385" cy="780415"/>
          </a:xfrm>
          <a:custGeom>
            <a:rect b="b" l="l" r="r" t="t"/>
            <a:pathLst>
              <a:path extrusionOk="0" h="780414" w="921385">
                <a:moveTo>
                  <a:pt x="0" y="130058"/>
                </a:moveTo>
                <a:lnTo>
                  <a:pt x="7099" y="87521"/>
                </a:lnTo>
                <a:lnTo>
                  <a:pt x="26811" y="50898"/>
                </a:lnTo>
                <a:lnTo>
                  <a:pt x="56750" y="22561"/>
                </a:lnTo>
                <a:lnTo>
                  <a:pt x="94534" y="4881"/>
                </a:lnTo>
                <a:lnTo>
                  <a:pt x="791352" y="0"/>
                </a:lnTo>
                <a:lnTo>
                  <a:pt x="806014" y="818"/>
                </a:lnTo>
                <a:lnTo>
                  <a:pt x="846782" y="12387"/>
                </a:lnTo>
                <a:lnTo>
                  <a:pt x="880872" y="35782"/>
                </a:lnTo>
                <a:lnTo>
                  <a:pt x="905903" y="68632"/>
                </a:lnTo>
                <a:lnTo>
                  <a:pt x="919495" y="108563"/>
                </a:lnTo>
                <a:lnTo>
                  <a:pt x="921257" y="649864"/>
                </a:lnTo>
                <a:lnTo>
                  <a:pt x="920439" y="664529"/>
                </a:lnTo>
                <a:lnTo>
                  <a:pt x="908871" y="705322"/>
                </a:lnTo>
                <a:lnTo>
                  <a:pt x="885484" y="739450"/>
                </a:lnTo>
                <a:lnTo>
                  <a:pt x="852661" y="764517"/>
                </a:lnTo>
                <a:lnTo>
                  <a:pt x="812783" y="778129"/>
                </a:lnTo>
                <a:lnTo>
                  <a:pt x="129936" y="779891"/>
                </a:lnTo>
                <a:lnTo>
                  <a:pt x="115273" y="779072"/>
                </a:lnTo>
                <a:lnTo>
                  <a:pt x="74500" y="767485"/>
                </a:lnTo>
                <a:lnTo>
                  <a:pt x="40401" y="744068"/>
                </a:lnTo>
                <a:lnTo>
                  <a:pt x="15361" y="711215"/>
                </a:lnTo>
                <a:lnTo>
                  <a:pt x="1763" y="671320"/>
                </a:lnTo>
                <a:lnTo>
                  <a:pt x="0" y="13005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5515996" y="2011802"/>
            <a:ext cx="850265" cy="142240"/>
          </a:xfrm>
          <a:custGeom>
            <a:rect b="b" l="l" r="r" t="t"/>
            <a:pathLst>
              <a:path extrusionOk="0" h="142239" w="850264">
                <a:moveTo>
                  <a:pt x="0" y="141884"/>
                </a:moveTo>
                <a:lnTo>
                  <a:pt x="6433" y="103541"/>
                </a:lnTo>
                <a:lnTo>
                  <a:pt x="24570" y="69183"/>
                </a:lnTo>
                <a:lnTo>
                  <a:pt x="52666" y="40231"/>
                </a:lnTo>
                <a:lnTo>
                  <a:pt x="88978" y="18111"/>
                </a:lnTo>
                <a:lnTo>
                  <a:pt x="131759" y="4245"/>
                </a:lnTo>
                <a:lnTo>
                  <a:pt x="676137" y="0"/>
                </a:lnTo>
                <a:lnTo>
                  <a:pt x="692276" y="599"/>
                </a:lnTo>
                <a:lnTo>
                  <a:pt x="737941" y="9176"/>
                </a:lnTo>
                <a:lnTo>
                  <a:pt x="778120" y="26811"/>
                </a:lnTo>
                <a:lnTo>
                  <a:pt x="811069" y="52080"/>
                </a:lnTo>
                <a:lnTo>
                  <a:pt x="835044" y="83561"/>
                </a:lnTo>
                <a:lnTo>
                  <a:pt x="848300" y="119829"/>
                </a:lnTo>
                <a:lnTo>
                  <a:pt x="850035" y="132736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5586862" y="2180204"/>
            <a:ext cx="411480" cy="411480"/>
          </a:xfrm>
          <a:custGeom>
            <a:rect b="b" l="l" r="r" t="t"/>
            <a:pathLst>
              <a:path extrusionOk="0" h="411480" w="411479">
                <a:moveTo>
                  <a:pt x="302917" y="329983"/>
                </a:moveTo>
                <a:lnTo>
                  <a:pt x="302253" y="331146"/>
                </a:lnTo>
                <a:lnTo>
                  <a:pt x="298806" y="342121"/>
                </a:lnTo>
                <a:lnTo>
                  <a:pt x="297760" y="353647"/>
                </a:lnTo>
                <a:lnTo>
                  <a:pt x="299178" y="365422"/>
                </a:lnTo>
                <a:lnTo>
                  <a:pt x="318843" y="399240"/>
                </a:lnTo>
                <a:lnTo>
                  <a:pt x="351876" y="411307"/>
                </a:lnTo>
                <a:lnTo>
                  <a:pt x="363775" y="410401"/>
                </a:lnTo>
                <a:lnTo>
                  <a:pt x="404390" y="382130"/>
                </a:lnTo>
                <a:lnTo>
                  <a:pt x="409653" y="367924"/>
                </a:lnTo>
                <a:lnTo>
                  <a:pt x="340857" y="367924"/>
                </a:lnTo>
                <a:lnTo>
                  <a:pt x="302917" y="329983"/>
                </a:lnTo>
                <a:close/>
              </a:path>
              <a:path extrusionOk="0" h="411480" w="411479">
                <a:moveTo>
                  <a:pt x="330983" y="304191"/>
                </a:moveTo>
                <a:lnTo>
                  <a:pt x="330509" y="304368"/>
                </a:lnTo>
                <a:lnTo>
                  <a:pt x="319026" y="311346"/>
                </a:lnTo>
                <a:lnTo>
                  <a:pt x="308038" y="321021"/>
                </a:lnTo>
                <a:lnTo>
                  <a:pt x="302917" y="329983"/>
                </a:lnTo>
                <a:lnTo>
                  <a:pt x="340857" y="367924"/>
                </a:lnTo>
                <a:lnTo>
                  <a:pt x="367802" y="341010"/>
                </a:lnTo>
                <a:lnTo>
                  <a:pt x="330983" y="304191"/>
                </a:lnTo>
                <a:close/>
              </a:path>
              <a:path extrusionOk="0" h="411480" w="411479">
                <a:moveTo>
                  <a:pt x="353919" y="298168"/>
                </a:moveTo>
                <a:lnTo>
                  <a:pt x="342227" y="300002"/>
                </a:lnTo>
                <a:lnTo>
                  <a:pt x="330983" y="304191"/>
                </a:lnTo>
                <a:lnTo>
                  <a:pt x="367802" y="341010"/>
                </a:lnTo>
                <a:lnTo>
                  <a:pt x="340857" y="367924"/>
                </a:lnTo>
                <a:lnTo>
                  <a:pt x="409653" y="367924"/>
                </a:lnTo>
                <a:lnTo>
                  <a:pt x="411315" y="358922"/>
                </a:lnTo>
                <a:lnTo>
                  <a:pt x="394837" y="314096"/>
                </a:lnTo>
                <a:lnTo>
                  <a:pt x="365325" y="298782"/>
                </a:lnTo>
                <a:lnTo>
                  <a:pt x="353919" y="298168"/>
                </a:lnTo>
                <a:close/>
              </a:path>
              <a:path extrusionOk="0" h="411480" w="411479">
                <a:moveTo>
                  <a:pt x="94284" y="67492"/>
                </a:moveTo>
                <a:lnTo>
                  <a:pt x="67335" y="94401"/>
                </a:lnTo>
                <a:lnTo>
                  <a:pt x="302917" y="329983"/>
                </a:lnTo>
                <a:lnTo>
                  <a:pt x="308038" y="321021"/>
                </a:lnTo>
                <a:lnTo>
                  <a:pt x="319026" y="311346"/>
                </a:lnTo>
                <a:lnTo>
                  <a:pt x="330509" y="304368"/>
                </a:lnTo>
                <a:lnTo>
                  <a:pt x="330983" y="304191"/>
                </a:lnTo>
                <a:lnTo>
                  <a:pt x="94284" y="67492"/>
                </a:lnTo>
                <a:close/>
              </a:path>
              <a:path extrusionOk="0" h="411480" w="411479">
                <a:moveTo>
                  <a:pt x="0" y="0"/>
                </a:moveTo>
                <a:lnTo>
                  <a:pt x="40385" y="121310"/>
                </a:lnTo>
                <a:lnTo>
                  <a:pt x="67335" y="94401"/>
                </a:lnTo>
                <a:lnTo>
                  <a:pt x="53858" y="80924"/>
                </a:lnTo>
                <a:lnTo>
                  <a:pt x="80771" y="53980"/>
                </a:lnTo>
                <a:lnTo>
                  <a:pt x="107817" y="53980"/>
                </a:lnTo>
                <a:lnTo>
                  <a:pt x="121279" y="40538"/>
                </a:lnTo>
                <a:lnTo>
                  <a:pt x="0" y="0"/>
                </a:lnTo>
                <a:close/>
              </a:path>
              <a:path extrusionOk="0" h="411480" w="411479">
                <a:moveTo>
                  <a:pt x="80771" y="53980"/>
                </a:moveTo>
                <a:lnTo>
                  <a:pt x="53858" y="80924"/>
                </a:lnTo>
                <a:lnTo>
                  <a:pt x="67335" y="94401"/>
                </a:lnTo>
                <a:lnTo>
                  <a:pt x="94284" y="67492"/>
                </a:lnTo>
                <a:lnTo>
                  <a:pt x="80771" y="53980"/>
                </a:lnTo>
                <a:close/>
              </a:path>
              <a:path extrusionOk="0" h="411480" w="411479">
                <a:moveTo>
                  <a:pt x="107817" y="53980"/>
                </a:moveTo>
                <a:lnTo>
                  <a:pt x="80771" y="53980"/>
                </a:lnTo>
                <a:lnTo>
                  <a:pt x="94284" y="67492"/>
                </a:lnTo>
                <a:lnTo>
                  <a:pt x="107817" y="539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5560314" y="3075704"/>
            <a:ext cx="96520" cy="97155"/>
          </a:xfrm>
          <a:custGeom>
            <a:rect b="b" l="l" r="r" t="t"/>
            <a:pathLst>
              <a:path extrusionOk="0" h="97154" w="96520">
                <a:moveTo>
                  <a:pt x="42464" y="0"/>
                </a:moveTo>
                <a:lnTo>
                  <a:pt x="8066" y="21508"/>
                </a:lnTo>
                <a:lnTo>
                  <a:pt x="0" y="48375"/>
                </a:lnTo>
                <a:lnTo>
                  <a:pt x="544" y="55639"/>
                </a:lnTo>
                <a:lnTo>
                  <a:pt x="22629" y="89178"/>
                </a:lnTo>
                <a:lnTo>
                  <a:pt x="50228" y="96996"/>
                </a:lnTo>
                <a:lnTo>
                  <a:pt x="62807" y="94861"/>
                </a:lnTo>
                <a:lnTo>
                  <a:pt x="95014" y="54676"/>
                </a:lnTo>
                <a:lnTo>
                  <a:pt x="96180" y="37510"/>
                </a:lnTo>
                <a:lnTo>
                  <a:pt x="91391" y="25249"/>
                </a:lnTo>
                <a:lnTo>
                  <a:pt x="83300" y="14841"/>
                </a:lnTo>
                <a:lnTo>
                  <a:pt x="72232" y="6812"/>
                </a:lnTo>
                <a:lnTo>
                  <a:pt x="58511" y="1689"/>
                </a:lnTo>
                <a:lnTo>
                  <a:pt x="424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5560314" y="3075704"/>
            <a:ext cx="96520" cy="97155"/>
          </a:xfrm>
          <a:custGeom>
            <a:rect b="b" l="l" r="r" t="t"/>
            <a:pathLst>
              <a:path extrusionOk="0" h="97154" w="96520">
                <a:moveTo>
                  <a:pt x="0" y="48375"/>
                </a:moveTo>
                <a:lnTo>
                  <a:pt x="17195" y="11201"/>
                </a:lnTo>
                <a:lnTo>
                  <a:pt x="42464" y="0"/>
                </a:lnTo>
                <a:lnTo>
                  <a:pt x="58511" y="1689"/>
                </a:lnTo>
                <a:lnTo>
                  <a:pt x="72232" y="6812"/>
                </a:lnTo>
                <a:lnTo>
                  <a:pt x="83300" y="14841"/>
                </a:lnTo>
                <a:lnTo>
                  <a:pt x="91391" y="25249"/>
                </a:lnTo>
                <a:lnTo>
                  <a:pt x="96180" y="37510"/>
                </a:lnTo>
                <a:lnTo>
                  <a:pt x="95014" y="54676"/>
                </a:lnTo>
                <a:lnTo>
                  <a:pt x="74047" y="89404"/>
                </a:lnTo>
                <a:lnTo>
                  <a:pt x="50228" y="96996"/>
                </a:lnTo>
                <a:lnTo>
                  <a:pt x="35508" y="94947"/>
                </a:lnTo>
                <a:lnTo>
                  <a:pt x="4596" y="68915"/>
                </a:lnTo>
                <a:lnTo>
                  <a:pt x="0" y="48375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6224656" y="3075715"/>
            <a:ext cx="96520" cy="97155"/>
          </a:xfrm>
          <a:custGeom>
            <a:rect b="b" l="l" r="r" t="t"/>
            <a:pathLst>
              <a:path extrusionOk="0" h="97154" w="96520">
                <a:moveTo>
                  <a:pt x="42469" y="0"/>
                </a:moveTo>
                <a:lnTo>
                  <a:pt x="8053" y="21526"/>
                </a:lnTo>
                <a:lnTo>
                  <a:pt x="0" y="48364"/>
                </a:lnTo>
                <a:lnTo>
                  <a:pt x="566" y="55772"/>
                </a:lnTo>
                <a:lnTo>
                  <a:pt x="22729" y="89197"/>
                </a:lnTo>
                <a:lnTo>
                  <a:pt x="50427" y="96982"/>
                </a:lnTo>
                <a:lnTo>
                  <a:pt x="62987" y="94831"/>
                </a:lnTo>
                <a:lnTo>
                  <a:pt x="95127" y="54600"/>
                </a:lnTo>
                <a:lnTo>
                  <a:pt x="96282" y="37415"/>
                </a:lnTo>
                <a:lnTo>
                  <a:pt x="91476" y="25180"/>
                </a:lnTo>
                <a:lnTo>
                  <a:pt x="83372" y="14795"/>
                </a:lnTo>
                <a:lnTo>
                  <a:pt x="72289" y="6787"/>
                </a:lnTo>
                <a:lnTo>
                  <a:pt x="58548" y="1680"/>
                </a:lnTo>
                <a:lnTo>
                  <a:pt x="424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6224656" y="3075715"/>
            <a:ext cx="96520" cy="97155"/>
          </a:xfrm>
          <a:custGeom>
            <a:rect b="b" l="l" r="r" t="t"/>
            <a:pathLst>
              <a:path extrusionOk="0" h="97154" w="96520">
                <a:moveTo>
                  <a:pt x="0" y="48364"/>
                </a:moveTo>
                <a:lnTo>
                  <a:pt x="17176" y="11224"/>
                </a:lnTo>
                <a:lnTo>
                  <a:pt x="42469" y="0"/>
                </a:lnTo>
                <a:lnTo>
                  <a:pt x="58548" y="1680"/>
                </a:lnTo>
                <a:lnTo>
                  <a:pt x="72289" y="6787"/>
                </a:lnTo>
                <a:lnTo>
                  <a:pt x="83372" y="14795"/>
                </a:lnTo>
                <a:lnTo>
                  <a:pt x="91476" y="25180"/>
                </a:lnTo>
                <a:lnTo>
                  <a:pt x="96282" y="37415"/>
                </a:lnTo>
                <a:lnTo>
                  <a:pt x="95127" y="54600"/>
                </a:lnTo>
                <a:lnTo>
                  <a:pt x="74209" y="89361"/>
                </a:lnTo>
                <a:lnTo>
                  <a:pt x="50427" y="96982"/>
                </a:lnTo>
                <a:lnTo>
                  <a:pt x="35646" y="94942"/>
                </a:lnTo>
                <a:lnTo>
                  <a:pt x="4649" y="69007"/>
                </a:lnTo>
                <a:lnTo>
                  <a:pt x="0" y="48364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2"/>
          <p:cNvSpPr txBox="1"/>
          <p:nvPr/>
        </p:nvSpPr>
        <p:spPr>
          <a:xfrm>
            <a:off x="5751961" y="2836371"/>
            <a:ext cx="4819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>
                <a:solidFill>
                  <a:srgbClr val="FF32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5557387" y="2862984"/>
            <a:ext cx="96520" cy="97155"/>
          </a:xfrm>
          <a:custGeom>
            <a:rect b="b" l="l" r="r" t="t"/>
            <a:pathLst>
              <a:path extrusionOk="0" h="97154" w="96520">
                <a:moveTo>
                  <a:pt x="42440" y="0"/>
                </a:moveTo>
                <a:lnTo>
                  <a:pt x="8035" y="21508"/>
                </a:lnTo>
                <a:lnTo>
                  <a:pt x="0" y="48375"/>
                </a:lnTo>
                <a:lnTo>
                  <a:pt x="566" y="55836"/>
                </a:lnTo>
                <a:lnTo>
                  <a:pt x="22659" y="89328"/>
                </a:lnTo>
                <a:lnTo>
                  <a:pt x="50337" y="97114"/>
                </a:lnTo>
                <a:lnTo>
                  <a:pt x="62890" y="94956"/>
                </a:lnTo>
                <a:lnTo>
                  <a:pt x="95016" y="54695"/>
                </a:lnTo>
                <a:lnTo>
                  <a:pt x="96176" y="37494"/>
                </a:lnTo>
                <a:lnTo>
                  <a:pt x="91384" y="25238"/>
                </a:lnTo>
                <a:lnTo>
                  <a:pt x="83290" y="14834"/>
                </a:lnTo>
                <a:lnTo>
                  <a:pt x="72219" y="6809"/>
                </a:lnTo>
                <a:lnTo>
                  <a:pt x="58494" y="1688"/>
                </a:lnTo>
                <a:lnTo>
                  <a:pt x="42440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5557387" y="2862984"/>
            <a:ext cx="96520" cy="97155"/>
          </a:xfrm>
          <a:custGeom>
            <a:rect b="b" l="l" r="r" t="t"/>
            <a:pathLst>
              <a:path extrusionOk="0" h="97154" w="96520">
                <a:moveTo>
                  <a:pt x="0" y="48375"/>
                </a:moveTo>
                <a:lnTo>
                  <a:pt x="17145" y="11201"/>
                </a:lnTo>
                <a:lnTo>
                  <a:pt x="42440" y="0"/>
                </a:lnTo>
                <a:lnTo>
                  <a:pt x="58494" y="1688"/>
                </a:lnTo>
                <a:lnTo>
                  <a:pt x="72219" y="6809"/>
                </a:lnTo>
                <a:lnTo>
                  <a:pt x="83290" y="14834"/>
                </a:lnTo>
                <a:lnTo>
                  <a:pt x="91384" y="25238"/>
                </a:lnTo>
                <a:lnTo>
                  <a:pt x="96176" y="37494"/>
                </a:lnTo>
                <a:lnTo>
                  <a:pt x="95016" y="54695"/>
                </a:lnTo>
                <a:lnTo>
                  <a:pt x="74104" y="89481"/>
                </a:lnTo>
                <a:lnTo>
                  <a:pt x="50337" y="97114"/>
                </a:lnTo>
                <a:lnTo>
                  <a:pt x="35556" y="95076"/>
                </a:lnTo>
                <a:lnTo>
                  <a:pt x="4634" y="69108"/>
                </a:lnTo>
                <a:lnTo>
                  <a:pt x="0" y="48375"/>
                </a:lnTo>
                <a:close/>
              </a:path>
            </a:pathLst>
          </a:custGeom>
          <a:noFill/>
          <a:ln cap="flat" cmpd="sng" w="9525">
            <a:solidFill>
              <a:srgbClr val="FF3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6221729" y="2862995"/>
            <a:ext cx="96520" cy="97155"/>
          </a:xfrm>
          <a:custGeom>
            <a:rect b="b" l="l" r="r" t="t"/>
            <a:pathLst>
              <a:path extrusionOk="0" h="97154" w="96520">
                <a:moveTo>
                  <a:pt x="42469" y="0"/>
                </a:moveTo>
                <a:lnTo>
                  <a:pt x="8053" y="21526"/>
                </a:lnTo>
                <a:lnTo>
                  <a:pt x="0" y="48364"/>
                </a:lnTo>
                <a:lnTo>
                  <a:pt x="572" y="55841"/>
                </a:lnTo>
                <a:lnTo>
                  <a:pt x="22725" y="89321"/>
                </a:lnTo>
                <a:lnTo>
                  <a:pt x="50364" y="97106"/>
                </a:lnTo>
                <a:lnTo>
                  <a:pt x="62929" y="94968"/>
                </a:lnTo>
                <a:lnTo>
                  <a:pt x="95026" y="54711"/>
                </a:lnTo>
                <a:lnTo>
                  <a:pt x="96185" y="37495"/>
                </a:lnTo>
                <a:lnTo>
                  <a:pt x="91415" y="25236"/>
                </a:lnTo>
                <a:lnTo>
                  <a:pt x="83344" y="14829"/>
                </a:lnTo>
                <a:lnTo>
                  <a:pt x="72286" y="6803"/>
                </a:lnTo>
                <a:lnTo>
                  <a:pt x="58557" y="1684"/>
                </a:lnTo>
                <a:lnTo>
                  <a:pt x="42469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6221729" y="2862995"/>
            <a:ext cx="96520" cy="97155"/>
          </a:xfrm>
          <a:custGeom>
            <a:rect b="b" l="l" r="r" t="t"/>
            <a:pathLst>
              <a:path extrusionOk="0" h="97154" w="96520">
                <a:moveTo>
                  <a:pt x="0" y="48364"/>
                </a:moveTo>
                <a:lnTo>
                  <a:pt x="17176" y="11224"/>
                </a:lnTo>
                <a:lnTo>
                  <a:pt x="42469" y="0"/>
                </a:lnTo>
                <a:lnTo>
                  <a:pt x="58557" y="1684"/>
                </a:lnTo>
                <a:lnTo>
                  <a:pt x="72286" y="6803"/>
                </a:lnTo>
                <a:lnTo>
                  <a:pt x="83344" y="14829"/>
                </a:lnTo>
                <a:lnTo>
                  <a:pt x="91415" y="25236"/>
                </a:lnTo>
                <a:lnTo>
                  <a:pt x="96185" y="37495"/>
                </a:lnTo>
                <a:lnTo>
                  <a:pt x="95026" y="54711"/>
                </a:lnTo>
                <a:lnTo>
                  <a:pt x="74143" y="89504"/>
                </a:lnTo>
                <a:lnTo>
                  <a:pt x="50364" y="97106"/>
                </a:lnTo>
                <a:lnTo>
                  <a:pt x="35619" y="95067"/>
                </a:lnTo>
                <a:lnTo>
                  <a:pt x="4660" y="69109"/>
                </a:lnTo>
                <a:lnTo>
                  <a:pt x="0" y="48364"/>
                </a:lnTo>
                <a:close/>
              </a:path>
            </a:pathLst>
          </a:custGeom>
          <a:noFill/>
          <a:ln cap="flat" cmpd="sng" w="9525">
            <a:solidFill>
              <a:srgbClr val="FF3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2038350" y="3403550"/>
            <a:ext cx="1205230" cy="2056130"/>
          </a:xfrm>
          <a:custGeom>
            <a:rect b="b" l="l" r="r" t="t"/>
            <a:pathLst>
              <a:path extrusionOk="0" h="2056129" w="1205230">
                <a:moveTo>
                  <a:pt x="0" y="2055875"/>
                </a:moveTo>
                <a:lnTo>
                  <a:pt x="1204913" y="2055875"/>
                </a:lnTo>
                <a:lnTo>
                  <a:pt x="1204913" y="0"/>
                </a:lnTo>
                <a:lnTo>
                  <a:pt x="0" y="0"/>
                </a:lnTo>
                <a:lnTo>
                  <a:pt x="0" y="2055875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2038350" y="3403550"/>
            <a:ext cx="1205230" cy="2056130"/>
          </a:xfrm>
          <a:custGeom>
            <a:rect b="b" l="l" r="r" t="t"/>
            <a:pathLst>
              <a:path extrusionOk="0" h="2056129" w="1205230">
                <a:moveTo>
                  <a:pt x="0" y="2055875"/>
                </a:moveTo>
                <a:lnTo>
                  <a:pt x="1204913" y="2055875"/>
                </a:lnTo>
                <a:lnTo>
                  <a:pt x="1204913" y="0"/>
                </a:lnTo>
                <a:lnTo>
                  <a:pt x="0" y="0"/>
                </a:lnTo>
                <a:lnTo>
                  <a:pt x="0" y="2055875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2109229" y="3828939"/>
            <a:ext cx="1063625" cy="1064895"/>
          </a:xfrm>
          <a:custGeom>
            <a:rect b="b" l="l" r="r" t="t"/>
            <a:pathLst>
              <a:path extrusionOk="0" h="1064895" w="1063625">
                <a:moveTo>
                  <a:pt x="0" y="532375"/>
                </a:moveTo>
                <a:lnTo>
                  <a:pt x="1762" y="488715"/>
                </a:lnTo>
                <a:lnTo>
                  <a:pt x="6957" y="446027"/>
                </a:lnTo>
                <a:lnTo>
                  <a:pt x="15449" y="404446"/>
                </a:lnTo>
                <a:lnTo>
                  <a:pt x="27100" y="364112"/>
                </a:lnTo>
                <a:lnTo>
                  <a:pt x="41773" y="325160"/>
                </a:lnTo>
                <a:lnTo>
                  <a:pt x="59333" y="287728"/>
                </a:lnTo>
                <a:lnTo>
                  <a:pt x="79642" y="251952"/>
                </a:lnTo>
                <a:lnTo>
                  <a:pt x="102563" y="217971"/>
                </a:lnTo>
                <a:lnTo>
                  <a:pt x="127960" y="185920"/>
                </a:lnTo>
                <a:lnTo>
                  <a:pt x="155696" y="155937"/>
                </a:lnTo>
                <a:lnTo>
                  <a:pt x="185633" y="128159"/>
                </a:lnTo>
                <a:lnTo>
                  <a:pt x="217636" y="102724"/>
                </a:lnTo>
                <a:lnTo>
                  <a:pt x="251567" y="79767"/>
                </a:lnTo>
                <a:lnTo>
                  <a:pt x="287290" y="59427"/>
                </a:lnTo>
                <a:lnTo>
                  <a:pt x="324667" y="41839"/>
                </a:lnTo>
                <a:lnTo>
                  <a:pt x="363563" y="27143"/>
                </a:lnTo>
                <a:lnTo>
                  <a:pt x="403840" y="15473"/>
                </a:lnTo>
                <a:lnTo>
                  <a:pt x="445361" y="6968"/>
                </a:lnTo>
                <a:lnTo>
                  <a:pt x="487989" y="1764"/>
                </a:lnTo>
                <a:lnTo>
                  <a:pt x="531589" y="0"/>
                </a:lnTo>
                <a:lnTo>
                  <a:pt x="575177" y="1764"/>
                </a:lnTo>
                <a:lnTo>
                  <a:pt x="617795" y="6968"/>
                </a:lnTo>
                <a:lnTo>
                  <a:pt x="659307" y="15473"/>
                </a:lnTo>
                <a:lnTo>
                  <a:pt x="699576" y="27143"/>
                </a:lnTo>
                <a:lnTo>
                  <a:pt x="738465" y="41839"/>
                </a:lnTo>
                <a:lnTo>
                  <a:pt x="775837" y="59427"/>
                </a:lnTo>
                <a:lnTo>
                  <a:pt x="811554" y="79767"/>
                </a:lnTo>
                <a:lnTo>
                  <a:pt x="845482" y="102724"/>
                </a:lnTo>
                <a:lnTo>
                  <a:pt x="877481" y="128159"/>
                </a:lnTo>
                <a:lnTo>
                  <a:pt x="907416" y="155937"/>
                </a:lnTo>
                <a:lnTo>
                  <a:pt x="935150" y="185920"/>
                </a:lnTo>
                <a:lnTo>
                  <a:pt x="960545" y="217971"/>
                </a:lnTo>
                <a:lnTo>
                  <a:pt x="983466" y="251952"/>
                </a:lnTo>
                <a:lnTo>
                  <a:pt x="1003774" y="287728"/>
                </a:lnTo>
                <a:lnTo>
                  <a:pt x="1021334" y="325160"/>
                </a:lnTo>
                <a:lnTo>
                  <a:pt x="1036008" y="364112"/>
                </a:lnTo>
                <a:lnTo>
                  <a:pt x="1047659" y="404446"/>
                </a:lnTo>
                <a:lnTo>
                  <a:pt x="1056151" y="446027"/>
                </a:lnTo>
                <a:lnTo>
                  <a:pt x="1061346" y="488715"/>
                </a:lnTo>
                <a:lnTo>
                  <a:pt x="1063108" y="532375"/>
                </a:lnTo>
                <a:lnTo>
                  <a:pt x="1061346" y="576054"/>
                </a:lnTo>
                <a:lnTo>
                  <a:pt x="1056151" y="618760"/>
                </a:lnTo>
                <a:lnTo>
                  <a:pt x="1047659" y="660356"/>
                </a:lnTo>
                <a:lnTo>
                  <a:pt x="1036008" y="700704"/>
                </a:lnTo>
                <a:lnTo>
                  <a:pt x="1021334" y="739668"/>
                </a:lnTo>
                <a:lnTo>
                  <a:pt x="1003774" y="777112"/>
                </a:lnTo>
                <a:lnTo>
                  <a:pt x="983466" y="812897"/>
                </a:lnTo>
                <a:lnTo>
                  <a:pt x="960545" y="846887"/>
                </a:lnTo>
                <a:lnTo>
                  <a:pt x="935150" y="878945"/>
                </a:lnTo>
                <a:lnTo>
                  <a:pt x="907416" y="908934"/>
                </a:lnTo>
                <a:lnTo>
                  <a:pt x="877481" y="936718"/>
                </a:lnTo>
                <a:lnTo>
                  <a:pt x="845482" y="962158"/>
                </a:lnTo>
                <a:lnTo>
                  <a:pt x="811554" y="985118"/>
                </a:lnTo>
                <a:lnTo>
                  <a:pt x="775837" y="1005461"/>
                </a:lnTo>
                <a:lnTo>
                  <a:pt x="738465" y="1023051"/>
                </a:lnTo>
                <a:lnTo>
                  <a:pt x="699576" y="1037749"/>
                </a:lnTo>
                <a:lnTo>
                  <a:pt x="659307" y="1049420"/>
                </a:lnTo>
                <a:lnTo>
                  <a:pt x="617795" y="1057926"/>
                </a:lnTo>
                <a:lnTo>
                  <a:pt x="575177" y="1063129"/>
                </a:lnTo>
                <a:lnTo>
                  <a:pt x="531589" y="1064894"/>
                </a:lnTo>
                <a:lnTo>
                  <a:pt x="487989" y="1063129"/>
                </a:lnTo>
                <a:lnTo>
                  <a:pt x="445361" y="1057926"/>
                </a:lnTo>
                <a:lnTo>
                  <a:pt x="403840" y="1049420"/>
                </a:lnTo>
                <a:lnTo>
                  <a:pt x="363563" y="1037749"/>
                </a:lnTo>
                <a:lnTo>
                  <a:pt x="324667" y="1023051"/>
                </a:lnTo>
                <a:lnTo>
                  <a:pt x="287290" y="1005461"/>
                </a:lnTo>
                <a:lnTo>
                  <a:pt x="251567" y="985118"/>
                </a:lnTo>
                <a:lnTo>
                  <a:pt x="217636" y="962158"/>
                </a:lnTo>
                <a:lnTo>
                  <a:pt x="185633" y="936718"/>
                </a:lnTo>
                <a:lnTo>
                  <a:pt x="155696" y="908934"/>
                </a:lnTo>
                <a:lnTo>
                  <a:pt x="127960" y="878945"/>
                </a:lnTo>
                <a:lnTo>
                  <a:pt x="102563" y="846887"/>
                </a:lnTo>
                <a:lnTo>
                  <a:pt x="79642" y="812897"/>
                </a:lnTo>
                <a:lnTo>
                  <a:pt x="59333" y="777112"/>
                </a:lnTo>
                <a:lnTo>
                  <a:pt x="41773" y="739668"/>
                </a:lnTo>
                <a:lnTo>
                  <a:pt x="27100" y="700704"/>
                </a:lnTo>
                <a:lnTo>
                  <a:pt x="15449" y="660356"/>
                </a:lnTo>
                <a:lnTo>
                  <a:pt x="6957" y="618760"/>
                </a:lnTo>
                <a:lnTo>
                  <a:pt x="1762" y="576054"/>
                </a:lnTo>
                <a:lnTo>
                  <a:pt x="0" y="532375"/>
                </a:lnTo>
                <a:close/>
              </a:path>
            </a:pathLst>
          </a:custGeom>
          <a:noFill/>
          <a:ln cap="flat" cmpd="sng" w="101575">
            <a:solidFill>
              <a:srgbClr val="466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2534483" y="4184569"/>
            <a:ext cx="141605" cy="140335"/>
          </a:xfrm>
          <a:custGeom>
            <a:rect b="b" l="l" r="r" t="t"/>
            <a:pathLst>
              <a:path extrusionOk="0" h="140335" w="141605">
                <a:moveTo>
                  <a:pt x="57927" y="0"/>
                </a:moveTo>
                <a:lnTo>
                  <a:pt x="21293" y="19060"/>
                </a:lnTo>
                <a:lnTo>
                  <a:pt x="1479" y="55220"/>
                </a:lnTo>
                <a:lnTo>
                  <a:pt x="0" y="69684"/>
                </a:lnTo>
                <a:lnTo>
                  <a:pt x="98" y="73456"/>
                </a:lnTo>
                <a:lnTo>
                  <a:pt x="13758" y="111137"/>
                </a:lnTo>
                <a:lnTo>
                  <a:pt x="46872" y="135215"/>
                </a:lnTo>
                <a:lnTo>
                  <a:pt x="77203" y="140271"/>
                </a:lnTo>
                <a:lnTo>
                  <a:pt x="90364" y="137797"/>
                </a:lnTo>
                <a:lnTo>
                  <a:pt x="122965" y="116329"/>
                </a:lnTo>
                <a:lnTo>
                  <a:pt x="140055" y="76838"/>
                </a:lnTo>
                <a:lnTo>
                  <a:pt x="141151" y="60347"/>
                </a:lnTo>
                <a:lnTo>
                  <a:pt x="138203" y="47747"/>
                </a:lnTo>
                <a:lnTo>
                  <a:pt x="115750" y="16754"/>
                </a:lnTo>
                <a:lnTo>
                  <a:pt x="75060" y="858"/>
                </a:lnTo>
                <a:lnTo>
                  <a:pt x="579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2534483" y="4184569"/>
            <a:ext cx="141605" cy="140335"/>
          </a:xfrm>
          <a:custGeom>
            <a:rect b="b" l="l" r="r" t="t"/>
            <a:pathLst>
              <a:path extrusionOk="0" h="140335" w="141605">
                <a:moveTo>
                  <a:pt x="0" y="69684"/>
                </a:moveTo>
                <a:lnTo>
                  <a:pt x="12423" y="29610"/>
                </a:lnTo>
                <a:lnTo>
                  <a:pt x="44342" y="3957"/>
                </a:lnTo>
                <a:lnTo>
                  <a:pt x="57927" y="0"/>
                </a:lnTo>
                <a:lnTo>
                  <a:pt x="75060" y="858"/>
                </a:lnTo>
                <a:lnTo>
                  <a:pt x="115750" y="16754"/>
                </a:lnTo>
                <a:lnTo>
                  <a:pt x="138203" y="47747"/>
                </a:lnTo>
                <a:lnTo>
                  <a:pt x="141151" y="60347"/>
                </a:lnTo>
                <a:lnTo>
                  <a:pt x="140055" y="76838"/>
                </a:lnTo>
                <a:lnTo>
                  <a:pt x="122965" y="116329"/>
                </a:lnTo>
                <a:lnTo>
                  <a:pt x="90364" y="137797"/>
                </a:lnTo>
                <a:lnTo>
                  <a:pt x="77203" y="140271"/>
                </a:lnTo>
                <a:lnTo>
                  <a:pt x="61340" y="139015"/>
                </a:lnTo>
                <a:lnTo>
                  <a:pt x="22890" y="121019"/>
                </a:lnTo>
                <a:lnTo>
                  <a:pt x="2170" y="87098"/>
                </a:lnTo>
                <a:lnTo>
                  <a:pt x="0" y="69684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2534483" y="4539030"/>
            <a:ext cx="141605" cy="140335"/>
          </a:xfrm>
          <a:custGeom>
            <a:rect b="b" l="l" r="r" t="t"/>
            <a:pathLst>
              <a:path extrusionOk="0" h="140335" w="141605">
                <a:moveTo>
                  <a:pt x="57927" y="0"/>
                </a:moveTo>
                <a:lnTo>
                  <a:pt x="21293" y="19060"/>
                </a:lnTo>
                <a:lnTo>
                  <a:pt x="1479" y="55220"/>
                </a:lnTo>
                <a:lnTo>
                  <a:pt x="0" y="69684"/>
                </a:lnTo>
                <a:lnTo>
                  <a:pt x="98" y="73456"/>
                </a:lnTo>
                <a:lnTo>
                  <a:pt x="13758" y="111137"/>
                </a:lnTo>
                <a:lnTo>
                  <a:pt x="46872" y="135215"/>
                </a:lnTo>
                <a:lnTo>
                  <a:pt x="77203" y="140271"/>
                </a:lnTo>
                <a:lnTo>
                  <a:pt x="90364" y="137797"/>
                </a:lnTo>
                <a:lnTo>
                  <a:pt x="122965" y="116329"/>
                </a:lnTo>
                <a:lnTo>
                  <a:pt x="140055" y="76838"/>
                </a:lnTo>
                <a:lnTo>
                  <a:pt x="141151" y="60347"/>
                </a:lnTo>
                <a:lnTo>
                  <a:pt x="138203" y="47747"/>
                </a:lnTo>
                <a:lnTo>
                  <a:pt x="115750" y="16754"/>
                </a:lnTo>
                <a:lnTo>
                  <a:pt x="75060" y="858"/>
                </a:lnTo>
                <a:lnTo>
                  <a:pt x="579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2534483" y="4539030"/>
            <a:ext cx="141605" cy="140335"/>
          </a:xfrm>
          <a:custGeom>
            <a:rect b="b" l="l" r="r" t="t"/>
            <a:pathLst>
              <a:path extrusionOk="0" h="140335" w="141605">
                <a:moveTo>
                  <a:pt x="0" y="69684"/>
                </a:moveTo>
                <a:lnTo>
                  <a:pt x="12423" y="29610"/>
                </a:lnTo>
                <a:lnTo>
                  <a:pt x="44342" y="3957"/>
                </a:lnTo>
                <a:lnTo>
                  <a:pt x="57927" y="0"/>
                </a:lnTo>
                <a:lnTo>
                  <a:pt x="75060" y="858"/>
                </a:lnTo>
                <a:lnTo>
                  <a:pt x="115750" y="16754"/>
                </a:lnTo>
                <a:lnTo>
                  <a:pt x="138203" y="47747"/>
                </a:lnTo>
                <a:lnTo>
                  <a:pt x="141151" y="60347"/>
                </a:lnTo>
                <a:lnTo>
                  <a:pt x="140055" y="76838"/>
                </a:lnTo>
                <a:lnTo>
                  <a:pt x="122965" y="116329"/>
                </a:lnTo>
                <a:lnTo>
                  <a:pt x="90364" y="137797"/>
                </a:lnTo>
                <a:lnTo>
                  <a:pt x="77203" y="140271"/>
                </a:lnTo>
                <a:lnTo>
                  <a:pt x="61340" y="139015"/>
                </a:lnTo>
                <a:lnTo>
                  <a:pt x="22890" y="121019"/>
                </a:lnTo>
                <a:lnTo>
                  <a:pt x="2170" y="87098"/>
                </a:lnTo>
                <a:lnTo>
                  <a:pt x="0" y="69684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2392728" y="4396115"/>
            <a:ext cx="0" cy="142240"/>
          </a:xfrm>
          <a:custGeom>
            <a:rect b="b" l="l" r="r" t="t"/>
            <a:pathLst>
              <a:path extrusionOk="0" h="142239" w="120000">
                <a:moveTo>
                  <a:pt x="0" y="0"/>
                </a:moveTo>
                <a:lnTo>
                  <a:pt x="0" y="141731"/>
                </a:lnTo>
              </a:path>
            </a:pathLst>
          </a:custGeom>
          <a:noFill/>
          <a:ln cap="flat" cmpd="sng" w="571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2862321" y="4404878"/>
            <a:ext cx="0" cy="142240"/>
          </a:xfrm>
          <a:custGeom>
            <a:rect b="b" l="l" r="r" t="t"/>
            <a:pathLst>
              <a:path extrusionOk="0" h="142239" w="120000">
                <a:moveTo>
                  <a:pt x="0" y="0"/>
                </a:moveTo>
                <a:lnTo>
                  <a:pt x="0" y="141863"/>
                </a:lnTo>
              </a:path>
            </a:pathLst>
          </a:custGeom>
          <a:noFill/>
          <a:ln cap="flat" cmpd="sng" w="571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9708002" y="3616340"/>
            <a:ext cx="426598" cy="14890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9565783" y="3616340"/>
            <a:ext cx="284347" cy="14890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9565782" y="3616341"/>
            <a:ext cx="284480" cy="1489075"/>
          </a:xfrm>
          <a:custGeom>
            <a:rect b="b" l="l" r="r" t="t"/>
            <a:pathLst>
              <a:path extrusionOk="0" h="1489075" w="284479">
                <a:moveTo>
                  <a:pt x="142219" y="0"/>
                </a:moveTo>
                <a:lnTo>
                  <a:pt x="176371" y="21639"/>
                </a:lnTo>
                <a:lnTo>
                  <a:pt x="197538" y="58513"/>
                </a:lnTo>
                <a:lnTo>
                  <a:pt x="217082" y="111554"/>
                </a:lnTo>
                <a:lnTo>
                  <a:pt x="234711" y="179229"/>
                </a:lnTo>
                <a:lnTo>
                  <a:pt x="242716" y="218074"/>
                </a:lnTo>
                <a:lnTo>
                  <a:pt x="250132" y="260003"/>
                </a:lnTo>
                <a:lnTo>
                  <a:pt x="256922" y="304824"/>
                </a:lnTo>
                <a:lnTo>
                  <a:pt x="263051" y="352344"/>
                </a:lnTo>
                <a:lnTo>
                  <a:pt x="268482" y="402372"/>
                </a:lnTo>
                <a:lnTo>
                  <a:pt x="273177" y="454717"/>
                </a:lnTo>
                <a:lnTo>
                  <a:pt x="277101" y="509186"/>
                </a:lnTo>
                <a:lnTo>
                  <a:pt x="280216" y="565588"/>
                </a:lnTo>
                <a:lnTo>
                  <a:pt x="282487" y="623731"/>
                </a:lnTo>
                <a:lnTo>
                  <a:pt x="283876" y="683424"/>
                </a:lnTo>
                <a:lnTo>
                  <a:pt x="284347" y="744473"/>
                </a:lnTo>
                <a:lnTo>
                  <a:pt x="283876" y="805540"/>
                </a:lnTo>
                <a:lnTo>
                  <a:pt x="282487" y="865248"/>
                </a:lnTo>
                <a:lnTo>
                  <a:pt x="280216" y="923405"/>
                </a:lnTo>
                <a:lnTo>
                  <a:pt x="277101" y="979819"/>
                </a:lnTo>
                <a:lnTo>
                  <a:pt x="273177" y="1034299"/>
                </a:lnTo>
                <a:lnTo>
                  <a:pt x="268482" y="1086653"/>
                </a:lnTo>
                <a:lnTo>
                  <a:pt x="263051" y="1136689"/>
                </a:lnTo>
                <a:lnTo>
                  <a:pt x="256922" y="1184216"/>
                </a:lnTo>
                <a:lnTo>
                  <a:pt x="250132" y="1229043"/>
                </a:lnTo>
                <a:lnTo>
                  <a:pt x="242716" y="1270977"/>
                </a:lnTo>
                <a:lnTo>
                  <a:pt x="234711" y="1309826"/>
                </a:lnTo>
                <a:lnTo>
                  <a:pt x="217082" y="1377507"/>
                </a:lnTo>
                <a:lnTo>
                  <a:pt x="197538" y="1430551"/>
                </a:lnTo>
                <a:lnTo>
                  <a:pt x="176371" y="1467426"/>
                </a:lnTo>
                <a:lnTo>
                  <a:pt x="142219" y="1489066"/>
                </a:lnTo>
                <a:lnTo>
                  <a:pt x="130547" y="1486598"/>
                </a:lnTo>
                <a:lnTo>
                  <a:pt x="97243" y="1451106"/>
                </a:lnTo>
                <a:lnTo>
                  <a:pt x="76834" y="1405954"/>
                </a:lnTo>
                <a:lnTo>
                  <a:pt x="58199" y="1345400"/>
                </a:lnTo>
                <a:lnTo>
                  <a:pt x="41631" y="1270977"/>
                </a:lnTo>
                <a:lnTo>
                  <a:pt x="34214" y="1229043"/>
                </a:lnTo>
                <a:lnTo>
                  <a:pt x="27422" y="1184216"/>
                </a:lnTo>
                <a:lnTo>
                  <a:pt x="21292" y="1136689"/>
                </a:lnTo>
                <a:lnTo>
                  <a:pt x="15862" y="1086653"/>
                </a:lnTo>
                <a:lnTo>
                  <a:pt x="11167" y="1034299"/>
                </a:lnTo>
                <a:lnTo>
                  <a:pt x="7244" y="979819"/>
                </a:lnTo>
                <a:lnTo>
                  <a:pt x="4129" y="923405"/>
                </a:lnTo>
                <a:lnTo>
                  <a:pt x="1859" y="865248"/>
                </a:lnTo>
                <a:lnTo>
                  <a:pt x="471" y="805540"/>
                </a:lnTo>
                <a:lnTo>
                  <a:pt x="0" y="744473"/>
                </a:lnTo>
                <a:lnTo>
                  <a:pt x="471" y="683424"/>
                </a:lnTo>
                <a:lnTo>
                  <a:pt x="1859" y="623731"/>
                </a:lnTo>
                <a:lnTo>
                  <a:pt x="4129" y="565588"/>
                </a:lnTo>
                <a:lnTo>
                  <a:pt x="7244" y="509186"/>
                </a:lnTo>
                <a:lnTo>
                  <a:pt x="11167" y="454717"/>
                </a:lnTo>
                <a:lnTo>
                  <a:pt x="15862" y="402372"/>
                </a:lnTo>
                <a:lnTo>
                  <a:pt x="21292" y="352344"/>
                </a:lnTo>
                <a:lnTo>
                  <a:pt x="27422" y="304824"/>
                </a:lnTo>
                <a:lnTo>
                  <a:pt x="34214" y="260003"/>
                </a:lnTo>
                <a:lnTo>
                  <a:pt x="41631" y="218074"/>
                </a:lnTo>
                <a:lnTo>
                  <a:pt x="49639" y="179229"/>
                </a:lnTo>
                <a:lnTo>
                  <a:pt x="67276" y="111554"/>
                </a:lnTo>
                <a:lnTo>
                  <a:pt x="86835" y="58513"/>
                </a:lnTo>
                <a:lnTo>
                  <a:pt x="108022" y="21639"/>
                </a:lnTo>
                <a:lnTo>
                  <a:pt x="142219" y="0"/>
                </a:lnTo>
                <a:close/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/>
          <p:nvPr/>
        </p:nvSpPr>
        <p:spPr>
          <a:xfrm>
            <a:off x="9708002" y="3616341"/>
            <a:ext cx="426720" cy="1489075"/>
          </a:xfrm>
          <a:custGeom>
            <a:rect b="b" l="l" r="r" t="t"/>
            <a:pathLst>
              <a:path extrusionOk="0" h="1489075" w="426720">
                <a:moveTo>
                  <a:pt x="0" y="0"/>
                </a:moveTo>
                <a:lnTo>
                  <a:pt x="284347" y="0"/>
                </a:lnTo>
                <a:lnTo>
                  <a:pt x="296024" y="2468"/>
                </a:lnTo>
                <a:lnTo>
                  <a:pt x="329339" y="37959"/>
                </a:lnTo>
                <a:lnTo>
                  <a:pt x="349753" y="83108"/>
                </a:lnTo>
                <a:lnTo>
                  <a:pt x="368391" y="143658"/>
                </a:lnTo>
                <a:lnTo>
                  <a:pt x="384962" y="218074"/>
                </a:lnTo>
                <a:lnTo>
                  <a:pt x="392381" y="260003"/>
                </a:lnTo>
                <a:lnTo>
                  <a:pt x="399173" y="304824"/>
                </a:lnTo>
                <a:lnTo>
                  <a:pt x="405303" y="352344"/>
                </a:lnTo>
                <a:lnTo>
                  <a:pt x="410734" y="402372"/>
                </a:lnTo>
                <a:lnTo>
                  <a:pt x="415430" y="454717"/>
                </a:lnTo>
                <a:lnTo>
                  <a:pt x="419353" y="509186"/>
                </a:lnTo>
                <a:lnTo>
                  <a:pt x="422468" y="565588"/>
                </a:lnTo>
                <a:lnTo>
                  <a:pt x="424738" y="623731"/>
                </a:lnTo>
                <a:lnTo>
                  <a:pt x="426127" y="683424"/>
                </a:lnTo>
                <a:lnTo>
                  <a:pt x="426598" y="744473"/>
                </a:lnTo>
                <a:lnTo>
                  <a:pt x="426127" y="805540"/>
                </a:lnTo>
                <a:lnTo>
                  <a:pt x="424738" y="865248"/>
                </a:lnTo>
                <a:lnTo>
                  <a:pt x="422468" y="923405"/>
                </a:lnTo>
                <a:lnTo>
                  <a:pt x="419353" y="979819"/>
                </a:lnTo>
                <a:lnTo>
                  <a:pt x="415430" y="1034299"/>
                </a:lnTo>
                <a:lnTo>
                  <a:pt x="410734" y="1086653"/>
                </a:lnTo>
                <a:lnTo>
                  <a:pt x="405303" y="1136689"/>
                </a:lnTo>
                <a:lnTo>
                  <a:pt x="399173" y="1184216"/>
                </a:lnTo>
                <a:lnTo>
                  <a:pt x="392381" y="1229043"/>
                </a:lnTo>
                <a:lnTo>
                  <a:pt x="384962" y="1270977"/>
                </a:lnTo>
                <a:lnTo>
                  <a:pt x="376953" y="1309826"/>
                </a:lnTo>
                <a:lnTo>
                  <a:pt x="359312" y="1377507"/>
                </a:lnTo>
                <a:lnTo>
                  <a:pt x="339750" y="1430551"/>
                </a:lnTo>
                <a:lnTo>
                  <a:pt x="318556" y="1467426"/>
                </a:lnTo>
                <a:lnTo>
                  <a:pt x="284347" y="1489066"/>
                </a:lnTo>
                <a:lnTo>
                  <a:pt x="0" y="1489066"/>
                </a:lnTo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9659112" y="4474983"/>
            <a:ext cx="138683" cy="242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9508877" y="4059562"/>
            <a:ext cx="247015" cy="496570"/>
          </a:xfrm>
          <a:custGeom>
            <a:rect b="b" l="l" r="r" t="t"/>
            <a:pathLst>
              <a:path extrusionOk="0" h="496570" w="247015">
                <a:moveTo>
                  <a:pt x="189616" y="0"/>
                </a:moveTo>
                <a:lnTo>
                  <a:pt x="0" y="0"/>
                </a:lnTo>
                <a:lnTo>
                  <a:pt x="4658" y="821"/>
                </a:lnTo>
                <a:lnTo>
                  <a:pt x="9214" y="3245"/>
                </a:lnTo>
                <a:lnTo>
                  <a:pt x="29947" y="37155"/>
                </a:lnTo>
                <a:lnTo>
                  <a:pt x="43186" y="86618"/>
                </a:lnTo>
                <a:lnTo>
                  <a:pt x="50542" y="134071"/>
                </a:lnTo>
                <a:lnTo>
                  <a:pt x="55248" y="188492"/>
                </a:lnTo>
                <a:lnTo>
                  <a:pt x="56717" y="227794"/>
                </a:lnTo>
                <a:lnTo>
                  <a:pt x="56906" y="248162"/>
                </a:lnTo>
                <a:lnTo>
                  <a:pt x="56717" y="268511"/>
                </a:lnTo>
                <a:lnTo>
                  <a:pt x="55248" y="307789"/>
                </a:lnTo>
                <a:lnTo>
                  <a:pt x="50542" y="362194"/>
                </a:lnTo>
                <a:lnTo>
                  <a:pt x="43186" y="409652"/>
                </a:lnTo>
                <a:lnTo>
                  <a:pt x="33580" y="448435"/>
                </a:lnTo>
                <a:lnTo>
                  <a:pt x="17961" y="483670"/>
                </a:lnTo>
                <a:lnTo>
                  <a:pt x="0" y="496324"/>
                </a:lnTo>
                <a:lnTo>
                  <a:pt x="189616" y="496324"/>
                </a:lnTo>
                <a:lnTo>
                  <a:pt x="219554" y="459137"/>
                </a:lnTo>
                <a:lnTo>
                  <a:pt x="232784" y="409652"/>
                </a:lnTo>
                <a:lnTo>
                  <a:pt x="240134" y="362194"/>
                </a:lnTo>
                <a:lnTo>
                  <a:pt x="244836" y="307789"/>
                </a:lnTo>
                <a:lnTo>
                  <a:pt x="246302" y="268511"/>
                </a:lnTo>
                <a:lnTo>
                  <a:pt x="246491" y="248162"/>
                </a:lnTo>
                <a:lnTo>
                  <a:pt x="246302" y="227794"/>
                </a:lnTo>
                <a:lnTo>
                  <a:pt x="244836" y="188492"/>
                </a:lnTo>
                <a:lnTo>
                  <a:pt x="240134" y="134071"/>
                </a:lnTo>
                <a:lnTo>
                  <a:pt x="232784" y="86618"/>
                </a:lnTo>
                <a:lnTo>
                  <a:pt x="223185" y="47850"/>
                </a:lnTo>
                <a:lnTo>
                  <a:pt x="207574" y="12641"/>
                </a:lnTo>
                <a:lnTo>
                  <a:pt x="194274" y="821"/>
                </a:lnTo>
                <a:lnTo>
                  <a:pt x="189616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9451969" y="4059562"/>
            <a:ext cx="114300" cy="496570"/>
          </a:xfrm>
          <a:custGeom>
            <a:rect b="b" l="l" r="r" t="t"/>
            <a:pathLst>
              <a:path extrusionOk="0" h="496570" w="114300">
                <a:moveTo>
                  <a:pt x="56906" y="0"/>
                </a:moveTo>
                <a:lnTo>
                  <a:pt x="26959" y="37155"/>
                </a:lnTo>
                <a:lnTo>
                  <a:pt x="13719" y="86618"/>
                </a:lnTo>
                <a:lnTo>
                  <a:pt x="6363" y="134071"/>
                </a:lnTo>
                <a:lnTo>
                  <a:pt x="1657" y="188492"/>
                </a:lnTo>
                <a:lnTo>
                  <a:pt x="189" y="227794"/>
                </a:lnTo>
                <a:lnTo>
                  <a:pt x="0" y="248162"/>
                </a:lnTo>
                <a:lnTo>
                  <a:pt x="189" y="268511"/>
                </a:lnTo>
                <a:lnTo>
                  <a:pt x="1657" y="307789"/>
                </a:lnTo>
                <a:lnTo>
                  <a:pt x="6363" y="362194"/>
                </a:lnTo>
                <a:lnTo>
                  <a:pt x="13719" y="409652"/>
                </a:lnTo>
                <a:lnTo>
                  <a:pt x="23325" y="448435"/>
                </a:lnTo>
                <a:lnTo>
                  <a:pt x="38944" y="483670"/>
                </a:lnTo>
                <a:lnTo>
                  <a:pt x="56906" y="496324"/>
                </a:lnTo>
                <a:lnTo>
                  <a:pt x="61564" y="495501"/>
                </a:lnTo>
                <a:lnTo>
                  <a:pt x="86853" y="459137"/>
                </a:lnTo>
                <a:lnTo>
                  <a:pt x="100092" y="409652"/>
                </a:lnTo>
                <a:lnTo>
                  <a:pt x="107448" y="362194"/>
                </a:lnTo>
                <a:lnTo>
                  <a:pt x="112154" y="307789"/>
                </a:lnTo>
                <a:lnTo>
                  <a:pt x="113623" y="268511"/>
                </a:lnTo>
                <a:lnTo>
                  <a:pt x="113812" y="248162"/>
                </a:lnTo>
                <a:lnTo>
                  <a:pt x="113623" y="227794"/>
                </a:lnTo>
                <a:lnTo>
                  <a:pt x="112154" y="188492"/>
                </a:lnTo>
                <a:lnTo>
                  <a:pt x="107448" y="134071"/>
                </a:lnTo>
                <a:lnTo>
                  <a:pt x="100092" y="86618"/>
                </a:lnTo>
                <a:lnTo>
                  <a:pt x="90486" y="47850"/>
                </a:lnTo>
                <a:lnTo>
                  <a:pt x="74868" y="12641"/>
                </a:lnTo>
                <a:lnTo>
                  <a:pt x="5690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9451969" y="4059562"/>
            <a:ext cx="114300" cy="496570"/>
          </a:xfrm>
          <a:custGeom>
            <a:rect b="b" l="l" r="r" t="t"/>
            <a:pathLst>
              <a:path extrusionOk="0" h="496570" w="114300">
                <a:moveTo>
                  <a:pt x="56906" y="0"/>
                </a:moveTo>
                <a:lnTo>
                  <a:pt x="86853" y="37155"/>
                </a:lnTo>
                <a:lnTo>
                  <a:pt x="100092" y="86618"/>
                </a:lnTo>
                <a:lnTo>
                  <a:pt x="107448" y="134071"/>
                </a:lnTo>
                <a:lnTo>
                  <a:pt x="112154" y="188492"/>
                </a:lnTo>
                <a:lnTo>
                  <a:pt x="113623" y="227794"/>
                </a:lnTo>
                <a:lnTo>
                  <a:pt x="113812" y="248162"/>
                </a:lnTo>
                <a:lnTo>
                  <a:pt x="113623" y="268511"/>
                </a:lnTo>
                <a:lnTo>
                  <a:pt x="112154" y="307789"/>
                </a:lnTo>
                <a:lnTo>
                  <a:pt x="107448" y="362194"/>
                </a:lnTo>
                <a:lnTo>
                  <a:pt x="100092" y="409652"/>
                </a:lnTo>
                <a:lnTo>
                  <a:pt x="90486" y="448435"/>
                </a:lnTo>
                <a:lnTo>
                  <a:pt x="74868" y="483670"/>
                </a:lnTo>
                <a:lnTo>
                  <a:pt x="56906" y="496324"/>
                </a:lnTo>
                <a:lnTo>
                  <a:pt x="52247" y="495501"/>
                </a:lnTo>
                <a:lnTo>
                  <a:pt x="26959" y="459137"/>
                </a:lnTo>
                <a:lnTo>
                  <a:pt x="13719" y="409652"/>
                </a:lnTo>
                <a:lnTo>
                  <a:pt x="6363" y="362194"/>
                </a:lnTo>
                <a:lnTo>
                  <a:pt x="1657" y="307789"/>
                </a:lnTo>
                <a:lnTo>
                  <a:pt x="189" y="268511"/>
                </a:lnTo>
                <a:lnTo>
                  <a:pt x="0" y="248162"/>
                </a:lnTo>
                <a:lnTo>
                  <a:pt x="189" y="227794"/>
                </a:lnTo>
                <a:lnTo>
                  <a:pt x="1657" y="188492"/>
                </a:lnTo>
                <a:lnTo>
                  <a:pt x="6363" y="134071"/>
                </a:lnTo>
                <a:lnTo>
                  <a:pt x="13719" y="86618"/>
                </a:lnTo>
                <a:lnTo>
                  <a:pt x="23325" y="47850"/>
                </a:lnTo>
                <a:lnTo>
                  <a:pt x="38944" y="12641"/>
                </a:lnTo>
                <a:lnTo>
                  <a:pt x="56906" y="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9508877" y="4059562"/>
            <a:ext cx="247015" cy="496570"/>
          </a:xfrm>
          <a:custGeom>
            <a:rect b="b" l="l" r="r" t="t"/>
            <a:pathLst>
              <a:path extrusionOk="0" h="496570" w="247015">
                <a:moveTo>
                  <a:pt x="0" y="0"/>
                </a:moveTo>
                <a:lnTo>
                  <a:pt x="189616" y="0"/>
                </a:lnTo>
                <a:lnTo>
                  <a:pt x="194274" y="821"/>
                </a:lnTo>
                <a:lnTo>
                  <a:pt x="219554" y="37155"/>
                </a:lnTo>
                <a:lnTo>
                  <a:pt x="232784" y="86618"/>
                </a:lnTo>
                <a:lnTo>
                  <a:pt x="240134" y="134071"/>
                </a:lnTo>
                <a:lnTo>
                  <a:pt x="244836" y="188492"/>
                </a:lnTo>
                <a:lnTo>
                  <a:pt x="246302" y="227794"/>
                </a:lnTo>
                <a:lnTo>
                  <a:pt x="246491" y="248162"/>
                </a:lnTo>
                <a:lnTo>
                  <a:pt x="246302" y="268511"/>
                </a:lnTo>
                <a:lnTo>
                  <a:pt x="244836" y="307789"/>
                </a:lnTo>
                <a:lnTo>
                  <a:pt x="240134" y="362194"/>
                </a:lnTo>
                <a:lnTo>
                  <a:pt x="232784" y="409652"/>
                </a:lnTo>
                <a:lnTo>
                  <a:pt x="223185" y="448435"/>
                </a:lnTo>
                <a:lnTo>
                  <a:pt x="207574" y="483670"/>
                </a:lnTo>
                <a:lnTo>
                  <a:pt x="189616" y="496324"/>
                </a:lnTo>
                <a:lnTo>
                  <a:pt x="0" y="496324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9674353" y="3889767"/>
            <a:ext cx="137159" cy="24231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7917725" y="3826676"/>
            <a:ext cx="1742271" cy="9667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2589215" y="2925838"/>
            <a:ext cx="2976880" cy="3175"/>
          </a:xfrm>
          <a:custGeom>
            <a:rect b="b" l="l" r="r" t="t"/>
            <a:pathLst>
              <a:path extrusionOk="0" h="3175" w="2976879">
                <a:moveTo>
                  <a:pt x="0" y="3169"/>
                </a:moveTo>
                <a:lnTo>
                  <a:pt x="2976554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5218176" y="2914650"/>
            <a:ext cx="0" cy="211454"/>
          </a:xfrm>
          <a:custGeom>
            <a:rect b="b" l="l" r="r" t="t"/>
            <a:pathLst>
              <a:path extrusionOk="0" h="211454" w="120000">
                <a:moveTo>
                  <a:pt x="0" y="211195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6289670" y="2925838"/>
            <a:ext cx="3434079" cy="3175"/>
          </a:xfrm>
          <a:custGeom>
            <a:rect b="b" l="l" r="r" t="t"/>
            <a:pathLst>
              <a:path extrusionOk="0" h="3175" w="3434079">
                <a:moveTo>
                  <a:pt x="0" y="3169"/>
                </a:moveTo>
                <a:lnTo>
                  <a:pt x="3433846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9691755" y="2944887"/>
            <a:ext cx="0" cy="1041400"/>
          </a:xfrm>
          <a:custGeom>
            <a:rect b="b" l="l" r="r" t="t"/>
            <a:pathLst>
              <a:path extrusionOk="0" h="1041400" w="120000">
                <a:moveTo>
                  <a:pt x="0" y="1041404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2614613" y="4608465"/>
            <a:ext cx="0" cy="1327785"/>
          </a:xfrm>
          <a:custGeom>
            <a:rect b="b" l="l" r="r" t="t"/>
            <a:pathLst>
              <a:path extrusionOk="0" h="1327785" w="120000">
                <a:moveTo>
                  <a:pt x="0" y="1327211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2589216" y="5927737"/>
            <a:ext cx="7132955" cy="9525"/>
          </a:xfrm>
          <a:custGeom>
            <a:rect b="b" l="l" r="r" t="t"/>
            <a:pathLst>
              <a:path extrusionOk="0" h="9525" w="7132955">
                <a:moveTo>
                  <a:pt x="0" y="9524"/>
                </a:moveTo>
                <a:lnTo>
                  <a:pt x="7132624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5189617" y="3132096"/>
            <a:ext cx="428625" cy="635"/>
          </a:xfrm>
          <a:custGeom>
            <a:rect b="b" l="l" r="r" t="t"/>
            <a:pathLst>
              <a:path extrusionOk="0" h="635" w="428625">
                <a:moveTo>
                  <a:pt x="0" y="0"/>
                </a:moveTo>
                <a:lnTo>
                  <a:pt x="428609" y="121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9691755" y="4602107"/>
            <a:ext cx="0" cy="1316355"/>
          </a:xfrm>
          <a:custGeom>
            <a:rect b="b" l="l" r="r" t="t"/>
            <a:pathLst>
              <a:path extrusionOk="0" h="1316354" w="120000">
                <a:moveTo>
                  <a:pt x="0" y="1316105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2614613" y="2927361"/>
            <a:ext cx="0" cy="1327150"/>
          </a:xfrm>
          <a:custGeom>
            <a:rect b="b" l="l" r="r" t="t"/>
            <a:pathLst>
              <a:path extrusionOk="0" h="1327150" w="120000">
                <a:moveTo>
                  <a:pt x="0" y="1327154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9526920" y="4184531"/>
            <a:ext cx="90170" cy="229235"/>
          </a:xfrm>
          <a:custGeom>
            <a:rect b="b" l="l" r="r" t="t"/>
            <a:pathLst>
              <a:path extrusionOk="0" h="229235" w="90170">
                <a:moveTo>
                  <a:pt x="0" y="0"/>
                </a:moveTo>
                <a:lnTo>
                  <a:pt x="0" y="228731"/>
                </a:lnTo>
                <a:lnTo>
                  <a:pt x="71475" y="182498"/>
                </a:lnTo>
                <a:lnTo>
                  <a:pt x="75559" y="178439"/>
                </a:lnTo>
                <a:lnTo>
                  <a:pt x="79095" y="173105"/>
                </a:lnTo>
                <a:lnTo>
                  <a:pt x="81381" y="166115"/>
                </a:lnTo>
                <a:lnTo>
                  <a:pt x="84947" y="158495"/>
                </a:lnTo>
                <a:lnTo>
                  <a:pt x="86593" y="149102"/>
                </a:lnTo>
                <a:lnTo>
                  <a:pt x="87233" y="142112"/>
                </a:lnTo>
                <a:lnTo>
                  <a:pt x="88391" y="134492"/>
                </a:lnTo>
                <a:lnTo>
                  <a:pt x="89001" y="127004"/>
                </a:lnTo>
                <a:lnTo>
                  <a:pt x="90159" y="116966"/>
                </a:lnTo>
                <a:lnTo>
                  <a:pt x="90159" y="110621"/>
                </a:lnTo>
                <a:lnTo>
                  <a:pt x="89001" y="101227"/>
                </a:lnTo>
                <a:lnTo>
                  <a:pt x="88391" y="92963"/>
                </a:lnTo>
                <a:lnTo>
                  <a:pt x="87233" y="84200"/>
                </a:lnTo>
                <a:lnTo>
                  <a:pt x="86593" y="76712"/>
                </a:lnTo>
                <a:lnTo>
                  <a:pt x="84307" y="68461"/>
                </a:lnTo>
                <a:lnTo>
                  <a:pt x="82539" y="60841"/>
                </a:lnTo>
                <a:lnTo>
                  <a:pt x="79095" y="54482"/>
                </a:lnTo>
                <a:lnTo>
                  <a:pt x="75041" y="48518"/>
                </a:lnTo>
                <a:lnTo>
                  <a:pt x="72633" y="46232"/>
                </a:lnTo>
                <a:lnTo>
                  <a:pt x="69189" y="426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9526920" y="4275971"/>
            <a:ext cx="90170" cy="102235"/>
          </a:xfrm>
          <a:custGeom>
            <a:rect b="b" l="l" r="r" t="t"/>
            <a:pathLst>
              <a:path extrusionOk="0" h="102235" w="90170">
                <a:moveTo>
                  <a:pt x="0" y="0"/>
                </a:moveTo>
                <a:lnTo>
                  <a:pt x="0" y="102107"/>
                </a:lnTo>
                <a:lnTo>
                  <a:pt x="81381" y="73913"/>
                </a:lnTo>
                <a:lnTo>
                  <a:pt x="84947" y="68080"/>
                </a:lnTo>
                <a:lnTo>
                  <a:pt x="86593" y="58673"/>
                </a:lnTo>
                <a:lnTo>
                  <a:pt x="87233" y="51697"/>
                </a:lnTo>
                <a:lnTo>
                  <a:pt x="88391" y="44077"/>
                </a:lnTo>
                <a:lnTo>
                  <a:pt x="89001" y="36457"/>
                </a:lnTo>
                <a:lnTo>
                  <a:pt x="90159" y="26420"/>
                </a:lnTo>
                <a:lnTo>
                  <a:pt x="90159" y="19943"/>
                </a:lnTo>
                <a:lnTo>
                  <a:pt x="89001" y="10667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9222121" y="4098936"/>
            <a:ext cx="329565" cy="420370"/>
          </a:xfrm>
          <a:custGeom>
            <a:rect b="b" l="l" r="r" t="t"/>
            <a:pathLst>
              <a:path extrusionOk="0" h="420370" w="329565">
                <a:moveTo>
                  <a:pt x="183437" y="404621"/>
                </a:moveTo>
                <a:lnTo>
                  <a:pt x="132069" y="404621"/>
                </a:lnTo>
                <a:lnTo>
                  <a:pt x="138043" y="406277"/>
                </a:lnTo>
                <a:lnTo>
                  <a:pt x="143865" y="410468"/>
                </a:lnTo>
                <a:lnTo>
                  <a:pt x="147949" y="414527"/>
                </a:lnTo>
                <a:lnTo>
                  <a:pt x="154411" y="419231"/>
                </a:lnTo>
                <a:lnTo>
                  <a:pt x="159745" y="419861"/>
                </a:lnTo>
                <a:lnTo>
                  <a:pt x="166115" y="418088"/>
                </a:lnTo>
                <a:lnTo>
                  <a:pt x="170809" y="414015"/>
                </a:lnTo>
                <a:lnTo>
                  <a:pt x="175503" y="409824"/>
                </a:lnTo>
                <a:lnTo>
                  <a:pt x="181477" y="405134"/>
                </a:lnTo>
                <a:lnTo>
                  <a:pt x="183437" y="404621"/>
                </a:lnTo>
                <a:close/>
              </a:path>
              <a:path extrusionOk="0" h="420370" w="329565">
                <a:moveTo>
                  <a:pt x="73165" y="408050"/>
                </a:moveTo>
                <a:lnTo>
                  <a:pt x="27035" y="408050"/>
                </a:lnTo>
                <a:lnTo>
                  <a:pt x="33527" y="409824"/>
                </a:lnTo>
                <a:lnTo>
                  <a:pt x="39349" y="412241"/>
                </a:lnTo>
                <a:lnTo>
                  <a:pt x="43555" y="414527"/>
                </a:lnTo>
                <a:lnTo>
                  <a:pt x="51663" y="417444"/>
                </a:lnTo>
                <a:lnTo>
                  <a:pt x="57515" y="417444"/>
                </a:lnTo>
                <a:lnTo>
                  <a:pt x="62849" y="414527"/>
                </a:lnTo>
                <a:lnTo>
                  <a:pt x="68183" y="412241"/>
                </a:lnTo>
                <a:lnTo>
                  <a:pt x="73165" y="408050"/>
                </a:lnTo>
                <a:close/>
              </a:path>
              <a:path extrusionOk="0" h="420370" w="329565">
                <a:moveTo>
                  <a:pt x="132069" y="404621"/>
                </a:moveTo>
                <a:lnTo>
                  <a:pt x="84581" y="404621"/>
                </a:lnTo>
                <a:lnTo>
                  <a:pt x="89275" y="406277"/>
                </a:lnTo>
                <a:lnTo>
                  <a:pt x="93969" y="410468"/>
                </a:lnTo>
                <a:lnTo>
                  <a:pt x="99303" y="414015"/>
                </a:lnTo>
                <a:lnTo>
                  <a:pt x="103357" y="416301"/>
                </a:lnTo>
                <a:lnTo>
                  <a:pt x="108051" y="417444"/>
                </a:lnTo>
                <a:lnTo>
                  <a:pt x="113263" y="414527"/>
                </a:lnTo>
                <a:lnTo>
                  <a:pt x="119237" y="411611"/>
                </a:lnTo>
                <a:lnTo>
                  <a:pt x="123291" y="408050"/>
                </a:lnTo>
                <a:lnTo>
                  <a:pt x="127375" y="406277"/>
                </a:lnTo>
                <a:lnTo>
                  <a:pt x="132069" y="404621"/>
                </a:lnTo>
                <a:close/>
              </a:path>
              <a:path extrusionOk="0" h="420370" w="329565">
                <a:moveTo>
                  <a:pt x="226361" y="402848"/>
                </a:moveTo>
                <a:lnTo>
                  <a:pt x="190225" y="402848"/>
                </a:lnTo>
                <a:lnTo>
                  <a:pt x="197845" y="405134"/>
                </a:lnTo>
                <a:lnTo>
                  <a:pt x="203697" y="409824"/>
                </a:lnTo>
                <a:lnTo>
                  <a:pt x="208391" y="411611"/>
                </a:lnTo>
                <a:lnTo>
                  <a:pt x="214243" y="411611"/>
                </a:lnTo>
                <a:lnTo>
                  <a:pt x="217291" y="410468"/>
                </a:lnTo>
                <a:lnTo>
                  <a:pt x="221985" y="406907"/>
                </a:lnTo>
                <a:lnTo>
                  <a:pt x="226361" y="402848"/>
                </a:lnTo>
                <a:close/>
              </a:path>
              <a:path extrusionOk="0" h="420370" w="329565">
                <a:moveTo>
                  <a:pt x="8229" y="8894"/>
                </a:moveTo>
                <a:lnTo>
                  <a:pt x="0" y="10037"/>
                </a:lnTo>
                <a:lnTo>
                  <a:pt x="0" y="408050"/>
                </a:lnTo>
                <a:lnTo>
                  <a:pt x="8869" y="410468"/>
                </a:lnTo>
                <a:lnTo>
                  <a:pt x="12953" y="409824"/>
                </a:lnTo>
                <a:lnTo>
                  <a:pt x="17129" y="408681"/>
                </a:lnTo>
                <a:lnTo>
                  <a:pt x="27035" y="408050"/>
                </a:lnTo>
                <a:lnTo>
                  <a:pt x="73165" y="408050"/>
                </a:lnTo>
                <a:lnTo>
                  <a:pt x="74523" y="406907"/>
                </a:lnTo>
                <a:lnTo>
                  <a:pt x="80497" y="404621"/>
                </a:lnTo>
                <a:lnTo>
                  <a:pt x="183437" y="404621"/>
                </a:lnTo>
                <a:lnTo>
                  <a:pt x="190225" y="402848"/>
                </a:lnTo>
                <a:lnTo>
                  <a:pt x="226361" y="402848"/>
                </a:lnTo>
                <a:lnTo>
                  <a:pt x="228965" y="400430"/>
                </a:lnTo>
                <a:lnTo>
                  <a:pt x="242437" y="390524"/>
                </a:lnTo>
                <a:lnTo>
                  <a:pt x="263011" y="370581"/>
                </a:lnTo>
                <a:lnTo>
                  <a:pt x="295259" y="332993"/>
                </a:lnTo>
                <a:lnTo>
                  <a:pt x="321685" y="276224"/>
                </a:lnTo>
                <a:lnTo>
                  <a:pt x="328147" y="235707"/>
                </a:lnTo>
                <a:lnTo>
                  <a:pt x="329305" y="208157"/>
                </a:lnTo>
                <a:lnTo>
                  <a:pt x="328147" y="179450"/>
                </a:lnTo>
                <a:lnTo>
                  <a:pt x="327507" y="154173"/>
                </a:lnTo>
                <a:lnTo>
                  <a:pt x="319887" y="113787"/>
                </a:lnTo>
                <a:lnTo>
                  <a:pt x="302361" y="77973"/>
                </a:lnTo>
                <a:lnTo>
                  <a:pt x="254751" y="36956"/>
                </a:lnTo>
                <a:lnTo>
                  <a:pt x="220404" y="15239"/>
                </a:lnTo>
                <a:lnTo>
                  <a:pt x="180837" y="15239"/>
                </a:lnTo>
                <a:lnTo>
                  <a:pt x="174985" y="14096"/>
                </a:lnTo>
                <a:lnTo>
                  <a:pt x="173833" y="13466"/>
                </a:lnTo>
                <a:lnTo>
                  <a:pt x="121005" y="13466"/>
                </a:lnTo>
                <a:lnTo>
                  <a:pt x="116311" y="12323"/>
                </a:lnTo>
                <a:lnTo>
                  <a:pt x="71109" y="12323"/>
                </a:lnTo>
                <a:lnTo>
                  <a:pt x="64617" y="11810"/>
                </a:lnTo>
                <a:lnTo>
                  <a:pt x="62708" y="10536"/>
                </a:lnTo>
                <a:lnTo>
                  <a:pt x="12953" y="10536"/>
                </a:lnTo>
                <a:lnTo>
                  <a:pt x="8229" y="8894"/>
                </a:lnTo>
                <a:close/>
              </a:path>
              <a:path extrusionOk="0" h="420370" w="329565">
                <a:moveTo>
                  <a:pt x="200771" y="8250"/>
                </a:moveTo>
                <a:lnTo>
                  <a:pt x="196077" y="8250"/>
                </a:lnTo>
                <a:lnTo>
                  <a:pt x="190225" y="11810"/>
                </a:lnTo>
                <a:lnTo>
                  <a:pt x="186171" y="14096"/>
                </a:lnTo>
                <a:lnTo>
                  <a:pt x="180837" y="15239"/>
                </a:lnTo>
                <a:lnTo>
                  <a:pt x="220404" y="15239"/>
                </a:lnTo>
                <a:lnTo>
                  <a:pt x="211317" y="10536"/>
                </a:lnTo>
                <a:lnTo>
                  <a:pt x="205465" y="8894"/>
                </a:lnTo>
                <a:lnTo>
                  <a:pt x="200771" y="8250"/>
                </a:lnTo>
                <a:close/>
              </a:path>
              <a:path extrusionOk="0" h="420370" w="329565">
                <a:moveTo>
                  <a:pt x="151485" y="0"/>
                </a:moveTo>
                <a:lnTo>
                  <a:pt x="145023" y="630"/>
                </a:lnTo>
                <a:lnTo>
                  <a:pt x="139689" y="2916"/>
                </a:lnTo>
                <a:lnTo>
                  <a:pt x="134995" y="5846"/>
                </a:lnTo>
                <a:lnTo>
                  <a:pt x="130911" y="8894"/>
                </a:lnTo>
                <a:lnTo>
                  <a:pt x="126217" y="12323"/>
                </a:lnTo>
                <a:lnTo>
                  <a:pt x="121005" y="13466"/>
                </a:lnTo>
                <a:lnTo>
                  <a:pt x="173833" y="13466"/>
                </a:lnTo>
                <a:lnTo>
                  <a:pt x="170809" y="11810"/>
                </a:lnTo>
                <a:lnTo>
                  <a:pt x="166115" y="8894"/>
                </a:lnTo>
                <a:lnTo>
                  <a:pt x="161391" y="5846"/>
                </a:lnTo>
                <a:lnTo>
                  <a:pt x="156209" y="2417"/>
                </a:lnTo>
                <a:lnTo>
                  <a:pt x="151485" y="0"/>
                </a:lnTo>
                <a:close/>
              </a:path>
              <a:path extrusionOk="0" h="420370" w="329565">
                <a:moveTo>
                  <a:pt x="99821" y="2417"/>
                </a:moveTo>
                <a:lnTo>
                  <a:pt x="92201" y="2417"/>
                </a:lnTo>
                <a:lnTo>
                  <a:pt x="85709" y="4703"/>
                </a:lnTo>
                <a:lnTo>
                  <a:pt x="80497" y="8894"/>
                </a:lnTo>
                <a:lnTo>
                  <a:pt x="76961" y="10536"/>
                </a:lnTo>
                <a:lnTo>
                  <a:pt x="71109" y="12323"/>
                </a:lnTo>
                <a:lnTo>
                  <a:pt x="116311" y="12323"/>
                </a:lnTo>
                <a:lnTo>
                  <a:pt x="109849" y="8250"/>
                </a:lnTo>
                <a:lnTo>
                  <a:pt x="105155" y="4190"/>
                </a:lnTo>
                <a:lnTo>
                  <a:pt x="99821" y="2417"/>
                </a:lnTo>
                <a:close/>
              </a:path>
              <a:path extrusionOk="0" h="420370" w="329565">
                <a:moveTo>
                  <a:pt x="39989" y="0"/>
                </a:moveTo>
                <a:lnTo>
                  <a:pt x="36423" y="1274"/>
                </a:lnTo>
                <a:lnTo>
                  <a:pt x="30601" y="4703"/>
                </a:lnTo>
                <a:lnTo>
                  <a:pt x="25907" y="8250"/>
                </a:lnTo>
                <a:lnTo>
                  <a:pt x="18775" y="10536"/>
                </a:lnTo>
                <a:lnTo>
                  <a:pt x="62708" y="10536"/>
                </a:lnTo>
                <a:lnTo>
                  <a:pt x="59283" y="8250"/>
                </a:lnTo>
                <a:lnTo>
                  <a:pt x="55869" y="5846"/>
                </a:lnTo>
                <a:lnTo>
                  <a:pt x="51663" y="2417"/>
                </a:lnTo>
                <a:lnTo>
                  <a:pt x="46481" y="630"/>
                </a:lnTo>
                <a:lnTo>
                  <a:pt x="39989" y="0"/>
                </a:lnTo>
                <a:close/>
              </a:path>
            </a:pathLst>
          </a:custGeom>
          <a:solidFill>
            <a:srgbClr val="FFC0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2"/>
          <p:cNvSpPr/>
          <p:nvPr/>
        </p:nvSpPr>
        <p:spPr>
          <a:xfrm>
            <a:off x="9266681" y="4464828"/>
            <a:ext cx="45720" cy="52069"/>
          </a:xfrm>
          <a:custGeom>
            <a:rect b="b" l="l" r="r" t="t"/>
            <a:pathLst>
              <a:path extrusionOk="0" h="52070" w="45720">
                <a:moveTo>
                  <a:pt x="33406" y="0"/>
                </a:moveTo>
                <a:lnTo>
                  <a:pt x="12313" y="40504"/>
                </a:lnTo>
                <a:lnTo>
                  <a:pt x="0" y="48636"/>
                </a:lnTo>
                <a:lnTo>
                  <a:pt x="8260" y="51553"/>
                </a:lnTo>
                <a:lnTo>
                  <a:pt x="15880" y="50410"/>
                </a:lnTo>
                <a:lnTo>
                  <a:pt x="22859" y="46350"/>
                </a:lnTo>
                <a:lnTo>
                  <a:pt x="29352" y="42290"/>
                </a:lnTo>
                <a:lnTo>
                  <a:pt x="36332" y="39361"/>
                </a:lnTo>
                <a:lnTo>
                  <a:pt x="41026" y="38861"/>
                </a:lnTo>
                <a:lnTo>
                  <a:pt x="44773" y="38861"/>
                </a:lnTo>
                <a:lnTo>
                  <a:pt x="40385" y="31241"/>
                </a:lnTo>
                <a:lnTo>
                  <a:pt x="39258" y="17394"/>
                </a:lnTo>
                <a:lnTo>
                  <a:pt x="41026" y="4059"/>
                </a:lnTo>
                <a:lnTo>
                  <a:pt x="33406" y="0"/>
                </a:lnTo>
                <a:close/>
              </a:path>
              <a:path extrusionOk="0" h="52070" w="45720">
                <a:moveTo>
                  <a:pt x="44773" y="38861"/>
                </a:moveTo>
                <a:lnTo>
                  <a:pt x="41026" y="38861"/>
                </a:lnTo>
                <a:lnTo>
                  <a:pt x="45719" y="40504"/>
                </a:lnTo>
                <a:lnTo>
                  <a:pt x="44773" y="38861"/>
                </a:lnTo>
                <a:close/>
              </a:path>
            </a:pathLst>
          </a:custGeom>
          <a:solidFill>
            <a:srgbClr val="FF9F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9322948" y="4447170"/>
            <a:ext cx="38735" cy="68580"/>
          </a:xfrm>
          <a:custGeom>
            <a:rect b="b" l="l" r="r" t="t"/>
            <a:pathLst>
              <a:path extrusionOk="0" h="68579" w="38734">
                <a:moveTo>
                  <a:pt x="36819" y="0"/>
                </a:moveTo>
                <a:lnTo>
                  <a:pt x="20817" y="5846"/>
                </a:lnTo>
                <a:lnTo>
                  <a:pt x="17891" y="23372"/>
                </a:lnTo>
                <a:lnTo>
                  <a:pt x="14234" y="38993"/>
                </a:lnTo>
                <a:lnTo>
                  <a:pt x="11308" y="48899"/>
                </a:lnTo>
                <a:lnTo>
                  <a:pt x="7101" y="58805"/>
                </a:lnTo>
                <a:lnTo>
                  <a:pt x="4693" y="64007"/>
                </a:lnTo>
                <a:lnTo>
                  <a:pt x="0" y="66293"/>
                </a:lnTo>
                <a:lnTo>
                  <a:pt x="4693" y="68067"/>
                </a:lnTo>
                <a:lnTo>
                  <a:pt x="10667" y="68067"/>
                </a:lnTo>
                <a:lnTo>
                  <a:pt x="24383" y="58805"/>
                </a:lnTo>
                <a:lnTo>
                  <a:pt x="29199" y="57018"/>
                </a:lnTo>
                <a:lnTo>
                  <a:pt x="38618" y="57018"/>
                </a:lnTo>
                <a:lnTo>
                  <a:pt x="32765" y="47756"/>
                </a:lnTo>
                <a:lnTo>
                  <a:pt x="30358" y="35564"/>
                </a:lnTo>
                <a:lnTo>
                  <a:pt x="32125" y="19811"/>
                </a:lnTo>
                <a:lnTo>
                  <a:pt x="36819" y="0"/>
                </a:lnTo>
                <a:close/>
              </a:path>
            </a:pathLst>
          </a:custGeom>
          <a:solidFill>
            <a:srgbClr val="FF9F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9370953" y="4437895"/>
            <a:ext cx="48260" cy="81280"/>
          </a:xfrm>
          <a:custGeom>
            <a:rect b="b" l="l" r="r" t="t"/>
            <a:pathLst>
              <a:path extrusionOk="0" h="81279" w="48259">
                <a:moveTo>
                  <a:pt x="48127" y="0"/>
                </a:moveTo>
                <a:lnTo>
                  <a:pt x="32887" y="3560"/>
                </a:lnTo>
                <a:lnTo>
                  <a:pt x="27035" y="22360"/>
                </a:lnTo>
                <a:lnTo>
                  <a:pt x="22859" y="35945"/>
                </a:lnTo>
                <a:lnTo>
                  <a:pt x="19415" y="49030"/>
                </a:lnTo>
                <a:lnTo>
                  <a:pt x="15239" y="59567"/>
                </a:lnTo>
                <a:lnTo>
                  <a:pt x="11186" y="66044"/>
                </a:lnTo>
                <a:lnTo>
                  <a:pt x="7619" y="71378"/>
                </a:lnTo>
                <a:lnTo>
                  <a:pt x="0" y="76081"/>
                </a:lnTo>
                <a:lnTo>
                  <a:pt x="5852" y="79628"/>
                </a:lnTo>
                <a:lnTo>
                  <a:pt x="14081" y="80903"/>
                </a:lnTo>
                <a:lnTo>
                  <a:pt x="21092" y="76081"/>
                </a:lnTo>
                <a:lnTo>
                  <a:pt x="27035" y="71378"/>
                </a:lnTo>
                <a:lnTo>
                  <a:pt x="35813" y="65531"/>
                </a:lnTo>
                <a:lnTo>
                  <a:pt x="42153" y="64270"/>
                </a:lnTo>
                <a:lnTo>
                  <a:pt x="36332" y="58424"/>
                </a:lnTo>
                <a:lnTo>
                  <a:pt x="32887" y="53720"/>
                </a:lnTo>
                <a:lnTo>
                  <a:pt x="32887" y="44839"/>
                </a:lnTo>
                <a:lnTo>
                  <a:pt x="34655" y="33028"/>
                </a:lnTo>
                <a:lnTo>
                  <a:pt x="39867" y="19430"/>
                </a:lnTo>
                <a:lnTo>
                  <a:pt x="48127" y="0"/>
                </a:lnTo>
                <a:close/>
              </a:path>
            </a:pathLst>
          </a:custGeom>
          <a:solidFill>
            <a:srgbClr val="FF9F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9422526" y="4413261"/>
            <a:ext cx="106680" cy="96520"/>
          </a:xfrm>
          <a:custGeom>
            <a:rect b="b" l="l" r="r" t="t"/>
            <a:pathLst>
              <a:path extrusionOk="0" h="96520" w="106679">
                <a:moveTo>
                  <a:pt x="42671" y="19430"/>
                </a:moveTo>
                <a:lnTo>
                  <a:pt x="30205" y="24134"/>
                </a:lnTo>
                <a:lnTo>
                  <a:pt x="25511" y="47112"/>
                </a:lnTo>
                <a:lnTo>
                  <a:pt x="20817" y="63114"/>
                </a:lnTo>
                <a:lnTo>
                  <a:pt x="15483" y="74294"/>
                </a:lnTo>
                <a:lnTo>
                  <a:pt x="7741" y="85475"/>
                </a:lnTo>
                <a:lnTo>
                  <a:pt x="0" y="92582"/>
                </a:lnTo>
                <a:lnTo>
                  <a:pt x="5333" y="96143"/>
                </a:lnTo>
                <a:lnTo>
                  <a:pt x="9509" y="96143"/>
                </a:lnTo>
                <a:lnTo>
                  <a:pt x="16611" y="95499"/>
                </a:lnTo>
                <a:lnTo>
                  <a:pt x="26669" y="89666"/>
                </a:lnTo>
                <a:lnTo>
                  <a:pt x="36179" y="79628"/>
                </a:lnTo>
                <a:lnTo>
                  <a:pt x="59283" y="58923"/>
                </a:lnTo>
                <a:lnTo>
                  <a:pt x="66562" y="51303"/>
                </a:lnTo>
                <a:lnTo>
                  <a:pt x="44439" y="51303"/>
                </a:lnTo>
                <a:lnTo>
                  <a:pt x="38587" y="49529"/>
                </a:lnTo>
                <a:lnTo>
                  <a:pt x="36819" y="43565"/>
                </a:lnTo>
                <a:lnTo>
                  <a:pt x="39105" y="31241"/>
                </a:lnTo>
                <a:lnTo>
                  <a:pt x="42671" y="19430"/>
                </a:lnTo>
                <a:close/>
              </a:path>
              <a:path extrusionOk="0" h="96520" w="106679">
                <a:moveTo>
                  <a:pt x="106679" y="0"/>
                </a:moveTo>
                <a:lnTo>
                  <a:pt x="97139" y="0"/>
                </a:lnTo>
                <a:lnTo>
                  <a:pt x="82905" y="19430"/>
                </a:lnTo>
                <a:lnTo>
                  <a:pt x="71109" y="33015"/>
                </a:lnTo>
                <a:lnTo>
                  <a:pt x="59283" y="43052"/>
                </a:lnTo>
                <a:lnTo>
                  <a:pt x="52181" y="47756"/>
                </a:lnTo>
                <a:lnTo>
                  <a:pt x="44439" y="51303"/>
                </a:lnTo>
                <a:lnTo>
                  <a:pt x="66562" y="51303"/>
                </a:lnTo>
                <a:lnTo>
                  <a:pt x="69951" y="47756"/>
                </a:lnTo>
                <a:lnTo>
                  <a:pt x="82905" y="34802"/>
                </a:lnTo>
                <a:lnTo>
                  <a:pt x="95371" y="19430"/>
                </a:lnTo>
                <a:lnTo>
                  <a:pt x="101345" y="8250"/>
                </a:lnTo>
                <a:lnTo>
                  <a:pt x="106679" y="0"/>
                </a:lnTo>
                <a:close/>
              </a:path>
            </a:pathLst>
          </a:custGeom>
          <a:solidFill>
            <a:srgbClr val="FF9F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9233915" y="4468376"/>
            <a:ext cx="31750" cy="38735"/>
          </a:xfrm>
          <a:custGeom>
            <a:rect b="b" l="l" r="r" t="t"/>
            <a:pathLst>
              <a:path extrusionOk="0" h="38735" w="31750">
                <a:moveTo>
                  <a:pt x="28072" y="0"/>
                </a:moveTo>
                <a:lnTo>
                  <a:pt x="24627" y="3941"/>
                </a:lnTo>
                <a:lnTo>
                  <a:pt x="20452" y="11942"/>
                </a:lnTo>
                <a:lnTo>
                  <a:pt x="15239" y="19811"/>
                </a:lnTo>
                <a:lnTo>
                  <a:pt x="9905" y="27313"/>
                </a:lnTo>
                <a:lnTo>
                  <a:pt x="4693" y="34040"/>
                </a:lnTo>
                <a:lnTo>
                  <a:pt x="0" y="38612"/>
                </a:lnTo>
                <a:lnTo>
                  <a:pt x="7619" y="36956"/>
                </a:lnTo>
                <a:lnTo>
                  <a:pt x="20212" y="36956"/>
                </a:lnTo>
                <a:lnTo>
                  <a:pt x="24018" y="30098"/>
                </a:lnTo>
                <a:lnTo>
                  <a:pt x="28072" y="19811"/>
                </a:lnTo>
                <a:lnTo>
                  <a:pt x="31638" y="9656"/>
                </a:lnTo>
                <a:lnTo>
                  <a:pt x="28072" y="0"/>
                </a:lnTo>
                <a:close/>
              </a:path>
              <a:path extrusionOk="0" h="38735" w="31750">
                <a:moveTo>
                  <a:pt x="20212" y="36956"/>
                </a:moveTo>
                <a:lnTo>
                  <a:pt x="7619" y="36956"/>
                </a:lnTo>
                <a:lnTo>
                  <a:pt x="15239" y="38099"/>
                </a:lnTo>
                <a:lnTo>
                  <a:pt x="19293" y="38612"/>
                </a:lnTo>
                <a:lnTo>
                  <a:pt x="20212" y="36956"/>
                </a:lnTo>
                <a:close/>
              </a:path>
            </a:pathLst>
          </a:custGeom>
          <a:solidFill>
            <a:srgbClr val="FF9F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9225656" y="4098936"/>
            <a:ext cx="316865" cy="336550"/>
          </a:xfrm>
          <a:custGeom>
            <a:rect b="b" l="l" r="r" t="t"/>
            <a:pathLst>
              <a:path extrusionOk="0" h="336550" w="316865">
                <a:moveTo>
                  <a:pt x="108456" y="176153"/>
                </a:moveTo>
                <a:lnTo>
                  <a:pt x="72786" y="176153"/>
                </a:lnTo>
                <a:lnTo>
                  <a:pt x="76321" y="180843"/>
                </a:lnTo>
                <a:lnTo>
                  <a:pt x="79247" y="190250"/>
                </a:lnTo>
                <a:lnTo>
                  <a:pt x="82814" y="201929"/>
                </a:lnTo>
                <a:lnTo>
                  <a:pt x="86867" y="217800"/>
                </a:lnTo>
                <a:lnTo>
                  <a:pt x="90434" y="234695"/>
                </a:lnTo>
                <a:lnTo>
                  <a:pt x="92201" y="255782"/>
                </a:lnTo>
                <a:lnTo>
                  <a:pt x="94487" y="281558"/>
                </a:lnTo>
                <a:lnTo>
                  <a:pt x="96286" y="308478"/>
                </a:lnTo>
                <a:lnTo>
                  <a:pt x="96286" y="336554"/>
                </a:lnTo>
                <a:lnTo>
                  <a:pt x="106314" y="292739"/>
                </a:lnTo>
                <a:lnTo>
                  <a:pt x="111526" y="265806"/>
                </a:lnTo>
                <a:lnTo>
                  <a:pt x="111526" y="213609"/>
                </a:lnTo>
                <a:lnTo>
                  <a:pt x="108456" y="176153"/>
                </a:lnTo>
                <a:close/>
              </a:path>
              <a:path extrusionOk="0" h="336550" w="316865">
                <a:moveTo>
                  <a:pt x="128014" y="38612"/>
                </a:moveTo>
                <a:lnTo>
                  <a:pt x="82814" y="38612"/>
                </a:lnTo>
                <a:lnTo>
                  <a:pt x="88666" y="41528"/>
                </a:lnTo>
                <a:lnTo>
                  <a:pt x="95768" y="49148"/>
                </a:lnTo>
                <a:lnTo>
                  <a:pt x="103906" y="62102"/>
                </a:lnTo>
                <a:lnTo>
                  <a:pt x="111526" y="80259"/>
                </a:lnTo>
                <a:lnTo>
                  <a:pt x="120914" y="101858"/>
                </a:lnTo>
                <a:lnTo>
                  <a:pt x="136154" y="163961"/>
                </a:lnTo>
                <a:lnTo>
                  <a:pt x="146822" y="231266"/>
                </a:lnTo>
                <a:lnTo>
                  <a:pt x="152674" y="292739"/>
                </a:lnTo>
                <a:lnTo>
                  <a:pt x="161422" y="254639"/>
                </a:lnTo>
                <a:lnTo>
                  <a:pt x="165628" y="224789"/>
                </a:lnTo>
                <a:lnTo>
                  <a:pt x="164348" y="186689"/>
                </a:lnTo>
                <a:lnTo>
                  <a:pt x="159136" y="147578"/>
                </a:lnTo>
                <a:lnTo>
                  <a:pt x="146822" y="95381"/>
                </a:lnTo>
                <a:lnTo>
                  <a:pt x="134508" y="56256"/>
                </a:lnTo>
                <a:lnTo>
                  <a:pt x="128534" y="41016"/>
                </a:lnTo>
                <a:lnTo>
                  <a:pt x="128014" y="38612"/>
                </a:lnTo>
                <a:close/>
              </a:path>
              <a:path extrusionOk="0" h="336550" w="316865">
                <a:moveTo>
                  <a:pt x="239578" y="29336"/>
                </a:moveTo>
                <a:lnTo>
                  <a:pt x="126888" y="29336"/>
                </a:lnTo>
                <a:lnTo>
                  <a:pt x="131582" y="29849"/>
                </a:lnTo>
                <a:lnTo>
                  <a:pt x="136794" y="32765"/>
                </a:lnTo>
                <a:lnTo>
                  <a:pt x="162580" y="68448"/>
                </a:lnTo>
                <a:lnTo>
                  <a:pt x="179069" y="108335"/>
                </a:lnTo>
                <a:lnTo>
                  <a:pt x="195468" y="174497"/>
                </a:lnTo>
                <a:lnTo>
                  <a:pt x="203728" y="227075"/>
                </a:lnTo>
                <a:lnTo>
                  <a:pt x="206136" y="265806"/>
                </a:lnTo>
                <a:lnTo>
                  <a:pt x="211957" y="226563"/>
                </a:lnTo>
                <a:lnTo>
                  <a:pt x="214243" y="196083"/>
                </a:lnTo>
                <a:lnTo>
                  <a:pt x="214883" y="170937"/>
                </a:lnTo>
                <a:lnTo>
                  <a:pt x="214243" y="142244"/>
                </a:lnTo>
                <a:lnTo>
                  <a:pt x="210708" y="115311"/>
                </a:lnTo>
                <a:lnTo>
                  <a:pt x="204856" y="93095"/>
                </a:lnTo>
                <a:lnTo>
                  <a:pt x="189616" y="47493"/>
                </a:lnTo>
                <a:lnTo>
                  <a:pt x="189616" y="43946"/>
                </a:lnTo>
                <a:lnTo>
                  <a:pt x="191383" y="41016"/>
                </a:lnTo>
                <a:lnTo>
                  <a:pt x="256713" y="41016"/>
                </a:lnTo>
                <a:lnTo>
                  <a:pt x="251216" y="36956"/>
                </a:lnTo>
                <a:lnTo>
                  <a:pt x="239578" y="29336"/>
                </a:lnTo>
                <a:close/>
              </a:path>
              <a:path extrusionOk="0" h="336550" w="316865">
                <a:moveTo>
                  <a:pt x="256713" y="41016"/>
                </a:moveTo>
                <a:lnTo>
                  <a:pt x="191383" y="41016"/>
                </a:lnTo>
                <a:lnTo>
                  <a:pt x="197236" y="41528"/>
                </a:lnTo>
                <a:lnTo>
                  <a:pt x="203728" y="45089"/>
                </a:lnTo>
                <a:lnTo>
                  <a:pt x="226070" y="77855"/>
                </a:lnTo>
                <a:lnTo>
                  <a:pt x="243596" y="130551"/>
                </a:lnTo>
                <a:lnTo>
                  <a:pt x="248930" y="170937"/>
                </a:lnTo>
                <a:lnTo>
                  <a:pt x="250668" y="220086"/>
                </a:lnTo>
                <a:lnTo>
                  <a:pt x="250697" y="260472"/>
                </a:lnTo>
                <a:lnTo>
                  <a:pt x="257677" y="239399"/>
                </a:lnTo>
                <a:lnTo>
                  <a:pt x="263011" y="220086"/>
                </a:lnTo>
                <a:lnTo>
                  <a:pt x="265937" y="197870"/>
                </a:lnTo>
                <a:lnTo>
                  <a:pt x="266578" y="179069"/>
                </a:lnTo>
                <a:lnTo>
                  <a:pt x="267736" y="159770"/>
                </a:lnTo>
                <a:lnTo>
                  <a:pt x="266578" y="140457"/>
                </a:lnTo>
                <a:lnTo>
                  <a:pt x="265937" y="124074"/>
                </a:lnTo>
                <a:lnTo>
                  <a:pt x="263011" y="108834"/>
                </a:lnTo>
                <a:lnTo>
                  <a:pt x="257677" y="87879"/>
                </a:lnTo>
                <a:lnTo>
                  <a:pt x="254264" y="72639"/>
                </a:lnTo>
                <a:lnTo>
                  <a:pt x="254782" y="66806"/>
                </a:lnTo>
                <a:lnTo>
                  <a:pt x="259476" y="66162"/>
                </a:lnTo>
                <a:lnTo>
                  <a:pt x="289370" y="66162"/>
                </a:lnTo>
                <a:lnTo>
                  <a:pt x="285262" y="62102"/>
                </a:lnTo>
                <a:lnTo>
                  <a:pt x="256713" y="41016"/>
                </a:lnTo>
                <a:close/>
              </a:path>
              <a:path extrusionOk="0" h="336550" w="316865">
                <a:moveTo>
                  <a:pt x="36454" y="0"/>
                </a:moveTo>
                <a:lnTo>
                  <a:pt x="32887" y="1142"/>
                </a:lnTo>
                <a:lnTo>
                  <a:pt x="27066" y="4703"/>
                </a:lnTo>
                <a:lnTo>
                  <a:pt x="22372" y="8250"/>
                </a:lnTo>
                <a:lnTo>
                  <a:pt x="15239" y="10536"/>
                </a:lnTo>
                <a:lnTo>
                  <a:pt x="0" y="10536"/>
                </a:lnTo>
                <a:lnTo>
                  <a:pt x="22859" y="45089"/>
                </a:lnTo>
                <a:lnTo>
                  <a:pt x="31760" y="66162"/>
                </a:lnTo>
                <a:lnTo>
                  <a:pt x="48127" y="118241"/>
                </a:lnTo>
                <a:lnTo>
                  <a:pt x="57546" y="168651"/>
                </a:lnTo>
                <a:lnTo>
                  <a:pt x="65166" y="250566"/>
                </a:lnTo>
                <a:lnTo>
                  <a:pt x="72786" y="176153"/>
                </a:lnTo>
                <a:lnTo>
                  <a:pt x="108456" y="176153"/>
                </a:lnTo>
                <a:lnTo>
                  <a:pt x="108082" y="171581"/>
                </a:lnTo>
                <a:lnTo>
                  <a:pt x="103388" y="137028"/>
                </a:lnTo>
                <a:lnTo>
                  <a:pt x="96286" y="107192"/>
                </a:lnTo>
                <a:lnTo>
                  <a:pt x="86380" y="76068"/>
                </a:lnTo>
                <a:lnTo>
                  <a:pt x="81046" y="62102"/>
                </a:lnTo>
                <a:lnTo>
                  <a:pt x="76961" y="49148"/>
                </a:lnTo>
                <a:lnTo>
                  <a:pt x="75194" y="42803"/>
                </a:lnTo>
                <a:lnTo>
                  <a:pt x="77480" y="38612"/>
                </a:lnTo>
                <a:lnTo>
                  <a:pt x="128014" y="38612"/>
                </a:lnTo>
                <a:lnTo>
                  <a:pt x="126888" y="33396"/>
                </a:lnTo>
                <a:lnTo>
                  <a:pt x="126888" y="29336"/>
                </a:lnTo>
                <a:lnTo>
                  <a:pt x="239578" y="29336"/>
                </a:lnTo>
                <a:lnTo>
                  <a:pt x="222503" y="18156"/>
                </a:lnTo>
                <a:lnTo>
                  <a:pt x="216868" y="15239"/>
                </a:lnTo>
                <a:lnTo>
                  <a:pt x="177302" y="15239"/>
                </a:lnTo>
                <a:lnTo>
                  <a:pt x="171449" y="14096"/>
                </a:lnTo>
                <a:lnTo>
                  <a:pt x="170359" y="13466"/>
                </a:lnTo>
                <a:lnTo>
                  <a:pt x="117469" y="13466"/>
                </a:lnTo>
                <a:lnTo>
                  <a:pt x="112775" y="12323"/>
                </a:lnTo>
                <a:lnTo>
                  <a:pt x="67574" y="12323"/>
                </a:lnTo>
                <a:lnTo>
                  <a:pt x="61081" y="11679"/>
                </a:lnTo>
                <a:lnTo>
                  <a:pt x="55747" y="8250"/>
                </a:lnTo>
                <a:lnTo>
                  <a:pt x="52334" y="5846"/>
                </a:lnTo>
                <a:lnTo>
                  <a:pt x="48127" y="2417"/>
                </a:lnTo>
                <a:lnTo>
                  <a:pt x="42946" y="630"/>
                </a:lnTo>
                <a:lnTo>
                  <a:pt x="36454" y="0"/>
                </a:lnTo>
                <a:close/>
              </a:path>
              <a:path extrusionOk="0" h="336550" w="316865">
                <a:moveTo>
                  <a:pt x="289370" y="66162"/>
                </a:moveTo>
                <a:lnTo>
                  <a:pt x="259476" y="66162"/>
                </a:lnTo>
                <a:lnTo>
                  <a:pt x="264170" y="67949"/>
                </a:lnTo>
                <a:lnTo>
                  <a:pt x="268864" y="72008"/>
                </a:lnTo>
                <a:lnTo>
                  <a:pt x="285871" y="108834"/>
                </a:lnTo>
                <a:lnTo>
                  <a:pt x="293491" y="165603"/>
                </a:lnTo>
                <a:lnTo>
                  <a:pt x="297698" y="220086"/>
                </a:lnTo>
                <a:lnTo>
                  <a:pt x="301111" y="149220"/>
                </a:lnTo>
                <a:lnTo>
                  <a:pt x="301111" y="134624"/>
                </a:lnTo>
                <a:lnTo>
                  <a:pt x="304037" y="128265"/>
                </a:lnTo>
                <a:lnTo>
                  <a:pt x="307604" y="124718"/>
                </a:lnTo>
                <a:lnTo>
                  <a:pt x="313672" y="124718"/>
                </a:lnTo>
                <a:lnTo>
                  <a:pt x="315224" y="122300"/>
                </a:lnTo>
                <a:lnTo>
                  <a:pt x="298825" y="77855"/>
                </a:lnTo>
                <a:lnTo>
                  <a:pt x="293491" y="70235"/>
                </a:lnTo>
                <a:lnTo>
                  <a:pt x="289370" y="66162"/>
                </a:lnTo>
                <a:close/>
              </a:path>
              <a:path extrusionOk="0" h="336550" w="316865">
                <a:moveTo>
                  <a:pt x="313672" y="124718"/>
                </a:moveTo>
                <a:lnTo>
                  <a:pt x="307604" y="124718"/>
                </a:lnTo>
                <a:lnTo>
                  <a:pt x="312938" y="125861"/>
                </a:lnTo>
                <a:lnTo>
                  <a:pt x="313672" y="124718"/>
                </a:lnTo>
                <a:close/>
              </a:path>
              <a:path extrusionOk="0" h="336550" w="316865">
                <a:moveTo>
                  <a:pt x="197236" y="8250"/>
                </a:moveTo>
                <a:lnTo>
                  <a:pt x="192542" y="8250"/>
                </a:lnTo>
                <a:lnTo>
                  <a:pt x="186689" y="11679"/>
                </a:lnTo>
                <a:lnTo>
                  <a:pt x="182636" y="14096"/>
                </a:lnTo>
                <a:lnTo>
                  <a:pt x="177302" y="15239"/>
                </a:lnTo>
                <a:lnTo>
                  <a:pt x="216868" y="15239"/>
                </a:lnTo>
                <a:lnTo>
                  <a:pt x="207782" y="10536"/>
                </a:lnTo>
                <a:lnTo>
                  <a:pt x="201929" y="8762"/>
                </a:lnTo>
                <a:lnTo>
                  <a:pt x="197236" y="8250"/>
                </a:lnTo>
                <a:close/>
              </a:path>
              <a:path extrusionOk="0" h="336550" w="316865">
                <a:moveTo>
                  <a:pt x="147949" y="0"/>
                </a:moveTo>
                <a:lnTo>
                  <a:pt x="122681" y="12323"/>
                </a:lnTo>
                <a:lnTo>
                  <a:pt x="117469" y="13466"/>
                </a:lnTo>
                <a:lnTo>
                  <a:pt x="170359" y="13466"/>
                </a:lnTo>
                <a:lnTo>
                  <a:pt x="167274" y="11679"/>
                </a:lnTo>
                <a:lnTo>
                  <a:pt x="162580" y="8762"/>
                </a:lnTo>
                <a:lnTo>
                  <a:pt x="152674" y="2417"/>
                </a:lnTo>
                <a:lnTo>
                  <a:pt x="147949" y="0"/>
                </a:lnTo>
                <a:close/>
              </a:path>
              <a:path extrusionOk="0" h="336550" w="316865">
                <a:moveTo>
                  <a:pt x="96286" y="2417"/>
                </a:moveTo>
                <a:lnTo>
                  <a:pt x="88666" y="2417"/>
                </a:lnTo>
                <a:lnTo>
                  <a:pt x="82174" y="4703"/>
                </a:lnTo>
                <a:lnTo>
                  <a:pt x="76961" y="8762"/>
                </a:lnTo>
                <a:lnTo>
                  <a:pt x="73426" y="10536"/>
                </a:lnTo>
                <a:lnTo>
                  <a:pt x="67574" y="12323"/>
                </a:lnTo>
                <a:lnTo>
                  <a:pt x="112775" y="12323"/>
                </a:lnTo>
                <a:lnTo>
                  <a:pt x="106314" y="8250"/>
                </a:lnTo>
                <a:lnTo>
                  <a:pt x="101620" y="4190"/>
                </a:lnTo>
                <a:lnTo>
                  <a:pt x="96286" y="2417"/>
                </a:lnTo>
                <a:close/>
              </a:path>
            </a:pathLst>
          </a:custGeom>
          <a:solidFill>
            <a:srgbClr val="FF9F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9329928" y="4142370"/>
            <a:ext cx="31750" cy="77470"/>
          </a:xfrm>
          <a:custGeom>
            <a:rect b="b" l="l" r="r" t="t"/>
            <a:pathLst>
              <a:path extrusionOk="0" h="77470" w="31750">
                <a:moveTo>
                  <a:pt x="5974" y="0"/>
                </a:moveTo>
                <a:lnTo>
                  <a:pt x="0" y="7107"/>
                </a:lnTo>
                <a:lnTo>
                  <a:pt x="12313" y="30729"/>
                </a:lnTo>
                <a:lnTo>
                  <a:pt x="20573" y="54351"/>
                </a:lnTo>
                <a:lnTo>
                  <a:pt x="27066" y="77342"/>
                </a:lnTo>
                <a:lnTo>
                  <a:pt x="31760" y="73283"/>
                </a:lnTo>
                <a:lnTo>
                  <a:pt x="31760" y="57281"/>
                </a:lnTo>
                <a:lnTo>
                  <a:pt x="27553" y="36063"/>
                </a:lnTo>
                <a:lnTo>
                  <a:pt x="18166" y="16514"/>
                </a:lnTo>
                <a:lnTo>
                  <a:pt x="5974" y="0"/>
                </a:lnTo>
                <a:close/>
              </a:path>
            </a:pathLst>
          </a:custGeom>
          <a:solidFill>
            <a:srgbClr val="FFE0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9380341" y="4138809"/>
            <a:ext cx="36830" cy="67310"/>
          </a:xfrm>
          <a:custGeom>
            <a:rect b="b" l="l" r="r" t="t"/>
            <a:pathLst>
              <a:path extrusionOk="0" h="67310" w="36829">
                <a:moveTo>
                  <a:pt x="6979" y="0"/>
                </a:moveTo>
                <a:lnTo>
                  <a:pt x="0" y="4072"/>
                </a:lnTo>
                <a:lnTo>
                  <a:pt x="15880" y="26801"/>
                </a:lnTo>
                <a:lnTo>
                  <a:pt x="23500" y="44195"/>
                </a:lnTo>
                <a:lnTo>
                  <a:pt x="30479" y="66806"/>
                </a:lnTo>
                <a:lnTo>
                  <a:pt x="36332" y="62234"/>
                </a:lnTo>
                <a:lnTo>
                  <a:pt x="36332" y="47624"/>
                </a:lnTo>
                <a:lnTo>
                  <a:pt x="32278" y="33146"/>
                </a:lnTo>
                <a:lnTo>
                  <a:pt x="21092" y="15752"/>
                </a:lnTo>
                <a:lnTo>
                  <a:pt x="6979" y="0"/>
                </a:lnTo>
                <a:close/>
              </a:path>
            </a:pathLst>
          </a:custGeom>
          <a:solidFill>
            <a:srgbClr val="FFE0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9440174" y="4141228"/>
            <a:ext cx="36830" cy="69215"/>
          </a:xfrm>
          <a:custGeom>
            <a:rect b="b" l="l" r="r" t="t"/>
            <a:pathLst>
              <a:path extrusionOk="0" h="69214" w="36829">
                <a:moveTo>
                  <a:pt x="5455" y="0"/>
                </a:moveTo>
                <a:lnTo>
                  <a:pt x="0" y="4703"/>
                </a:lnTo>
                <a:lnTo>
                  <a:pt x="14477" y="26157"/>
                </a:lnTo>
                <a:lnTo>
                  <a:pt x="23621" y="45851"/>
                </a:lnTo>
                <a:lnTo>
                  <a:pt x="29596" y="69092"/>
                </a:lnTo>
                <a:lnTo>
                  <a:pt x="36301" y="65019"/>
                </a:lnTo>
                <a:lnTo>
                  <a:pt x="35051" y="50042"/>
                </a:lnTo>
                <a:lnTo>
                  <a:pt x="30845" y="31622"/>
                </a:lnTo>
                <a:lnTo>
                  <a:pt x="18653" y="12441"/>
                </a:lnTo>
                <a:lnTo>
                  <a:pt x="5455" y="0"/>
                </a:lnTo>
                <a:close/>
              </a:path>
            </a:pathLst>
          </a:custGeom>
          <a:solidFill>
            <a:srgbClr val="FFE0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9276069" y="4159896"/>
            <a:ext cx="31750" cy="78740"/>
          </a:xfrm>
          <a:custGeom>
            <a:rect b="b" l="l" r="r" t="t"/>
            <a:pathLst>
              <a:path extrusionOk="0" h="78739" w="31750">
                <a:moveTo>
                  <a:pt x="5974" y="0"/>
                </a:moveTo>
                <a:lnTo>
                  <a:pt x="0" y="8250"/>
                </a:lnTo>
                <a:lnTo>
                  <a:pt x="11948" y="34421"/>
                </a:lnTo>
                <a:lnTo>
                  <a:pt x="19690" y="55875"/>
                </a:lnTo>
                <a:lnTo>
                  <a:pt x="25664" y="78617"/>
                </a:lnTo>
                <a:lnTo>
                  <a:pt x="31638" y="73401"/>
                </a:lnTo>
                <a:lnTo>
                  <a:pt x="30998" y="59435"/>
                </a:lnTo>
                <a:lnTo>
                  <a:pt x="26822" y="40766"/>
                </a:lnTo>
                <a:lnTo>
                  <a:pt x="19049" y="20442"/>
                </a:lnTo>
                <a:lnTo>
                  <a:pt x="5974" y="0"/>
                </a:lnTo>
                <a:close/>
              </a:path>
            </a:pathLst>
          </a:custGeom>
          <a:solidFill>
            <a:srgbClr val="FFE0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7934341" y="3843416"/>
            <a:ext cx="1332341" cy="92861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7934341" y="3843416"/>
            <a:ext cx="1332865" cy="929005"/>
          </a:xfrm>
          <a:custGeom>
            <a:rect b="b" l="l" r="r" t="t"/>
            <a:pathLst>
              <a:path extrusionOk="0" h="929004" w="1332865">
                <a:moveTo>
                  <a:pt x="1297167" y="277867"/>
                </a:moveTo>
                <a:lnTo>
                  <a:pt x="1291955" y="269616"/>
                </a:lnTo>
                <a:lnTo>
                  <a:pt x="1286621" y="263770"/>
                </a:lnTo>
                <a:lnTo>
                  <a:pt x="1282567" y="260222"/>
                </a:lnTo>
                <a:lnTo>
                  <a:pt x="1278361" y="257936"/>
                </a:lnTo>
                <a:lnTo>
                  <a:pt x="1276075" y="255519"/>
                </a:lnTo>
                <a:lnTo>
                  <a:pt x="1273149" y="254376"/>
                </a:lnTo>
                <a:lnTo>
                  <a:pt x="1270741" y="252602"/>
                </a:lnTo>
                <a:lnTo>
                  <a:pt x="1267327" y="252090"/>
                </a:lnTo>
                <a:lnTo>
                  <a:pt x="1263121" y="250816"/>
                </a:lnTo>
                <a:lnTo>
                  <a:pt x="1257299" y="250316"/>
                </a:lnTo>
                <a:lnTo>
                  <a:pt x="1236207" y="245613"/>
                </a:lnTo>
                <a:lnTo>
                  <a:pt x="1063873" y="218562"/>
                </a:lnTo>
                <a:lnTo>
                  <a:pt x="1021689" y="209799"/>
                </a:lnTo>
                <a:lnTo>
                  <a:pt x="968867" y="193416"/>
                </a:lnTo>
                <a:lnTo>
                  <a:pt x="924915" y="174616"/>
                </a:lnTo>
                <a:lnTo>
                  <a:pt x="907389" y="166996"/>
                </a:lnTo>
                <a:lnTo>
                  <a:pt x="861669" y="143636"/>
                </a:lnTo>
                <a:lnTo>
                  <a:pt x="809487" y="113025"/>
                </a:lnTo>
                <a:lnTo>
                  <a:pt x="790193" y="100833"/>
                </a:lnTo>
                <a:lnTo>
                  <a:pt x="753861" y="79116"/>
                </a:lnTo>
                <a:lnTo>
                  <a:pt x="728593" y="64388"/>
                </a:lnTo>
                <a:lnTo>
                  <a:pt x="708141" y="52065"/>
                </a:lnTo>
                <a:lnTo>
                  <a:pt x="684001" y="42159"/>
                </a:lnTo>
                <a:lnTo>
                  <a:pt x="654801" y="30479"/>
                </a:lnTo>
                <a:lnTo>
                  <a:pt x="629533" y="22859"/>
                </a:lnTo>
                <a:lnTo>
                  <a:pt x="603107" y="15739"/>
                </a:lnTo>
                <a:lnTo>
                  <a:pt x="580247" y="11048"/>
                </a:lnTo>
                <a:lnTo>
                  <a:pt x="555101" y="5202"/>
                </a:lnTo>
                <a:lnTo>
                  <a:pt x="523493" y="1642"/>
                </a:lnTo>
                <a:lnTo>
                  <a:pt x="486521" y="0"/>
                </a:lnTo>
                <a:lnTo>
                  <a:pt x="452475" y="0"/>
                </a:lnTo>
                <a:lnTo>
                  <a:pt x="400293" y="6976"/>
                </a:lnTo>
                <a:lnTo>
                  <a:pt x="348233" y="18668"/>
                </a:lnTo>
                <a:lnTo>
                  <a:pt x="290169" y="36313"/>
                </a:lnTo>
                <a:lnTo>
                  <a:pt x="242041" y="60316"/>
                </a:lnTo>
                <a:lnTo>
                  <a:pt x="184647" y="97273"/>
                </a:lnTo>
                <a:lnTo>
                  <a:pt x="142981" y="134230"/>
                </a:lnTo>
                <a:lnTo>
                  <a:pt x="106679" y="176402"/>
                </a:lnTo>
                <a:lnTo>
                  <a:pt x="89641" y="196976"/>
                </a:lnTo>
                <a:lnTo>
                  <a:pt x="54467" y="252090"/>
                </a:lnTo>
                <a:lnTo>
                  <a:pt x="27553" y="311776"/>
                </a:lnTo>
                <a:lnTo>
                  <a:pt x="12313" y="365247"/>
                </a:lnTo>
                <a:lnTo>
                  <a:pt x="5821" y="391536"/>
                </a:lnTo>
                <a:lnTo>
                  <a:pt x="2285" y="415670"/>
                </a:lnTo>
                <a:lnTo>
                  <a:pt x="0" y="444364"/>
                </a:lnTo>
                <a:lnTo>
                  <a:pt x="0" y="470153"/>
                </a:lnTo>
                <a:lnTo>
                  <a:pt x="0" y="498347"/>
                </a:lnTo>
                <a:lnTo>
                  <a:pt x="2285" y="521707"/>
                </a:lnTo>
                <a:lnTo>
                  <a:pt x="8747" y="548758"/>
                </a:lnTo>
                <a:lnTo>
                  <a:pt x="12953" y="569213"/>
                </a:lnTo>
                <a:lnTo>
                  <a:pt x="26913" y="617850"/>
                </a:lnTo>
                <a:lnTo>
                  <a:pt x="44561" y="659510"/>
                </a:lnTo>
                <a:lnTo>
                  <a:pt x="66293" y="698241"/>
                </a:lnTo>
                <a:lnTo>
                  <a:pt x="80253" y="718684"/>
                </a:lnTo>
                <a:lnTo>
                  <a:pt x="95493" y="741044"/>
                </a:lnTo>
                <a:lnTo>
                  <a:pt x="126613" y="779144"/>
                </a:lnTo>
                <a:lnTo>
                  <a:pt x="164713" y="817244"/>
                </a:lnTo>
                <a:lnTo>
                  <a:pt x="202173" y="847724"/>
                </a:lnTo>
                <a:lnTo>
                  <a:pt x="253867" y="879978"/>
                </a:lnTo>
                <a:lnTo>
                  <a:pt x="313547" y="904612"/>
                </a:lnTo>
                <a:lnTo>
                  <a:pt x="375147" y="920364"/>
                </a:lnTo>
                <a:lnTo>
                  <a:pt x="430773" y="928615"/>
                </a:lnTo>
                <a:lnTo>
                  <a:pt x="457809" y="928615"/>
                </a:lnTo>
                <a:lnTo>
                  <a:pt x="481827" y="928615"/>
                </a:lnTo>
                <a:lnTo>
                  <a:pt x="510539" y="928615"/>
                </a:lnTo>
                <a:lnTo>
                  <a:pt x="535807" y="927472"/>
                </a:lnTo>
                <a:lnTo>
                  <a:pt x="595487" y="917447"/>
                </a:lnTo>
                <a:lnTo>
                  <a:pt x="653521" y="900421"/>
                </a:lnTo>
                <a:lnTo>
                  <a:pt x="706373" y="877061"/>
                </a:lnTo>
                <a:lnTo>
                  <a:pt x="760841" y="846581"/>
                </a:lnTo>
                <a:lnTo>
                  <a:pt x="785987" y="833115"/>
                </a:lnTo>
                <a:lnTo>
                  <a:pt x="811255" y="818387"/>
                </a:lnTo>
                <a:lnTo>
                  <a:pt x="838809" y="803778"/>
                </a:lnTo>
                <a:lnTo>
                  <a:pt x="878707" y="780287"/>
                </a:lnTo>
                <a:lnTo>
                  <a:pt x="919733" y="758570"/>
                </a:lnTo>
                <a:lnTo>
                  <a:pt x="940795" y="745735"/>
                </a:lnTo>
                <a:lnTo>
                  <a:pt x="958321" y="739258"/>
                </a:lnTo>
                <a:lnTo>
                  <a:pt x="1004681" y="724018"/>
                </a:lnTo>
                <a:lnTo>
                  <a:pt x="1050401" y="712850"/>
                </a:lnTo>
                <a:lnTo>
                  <a:pt x="1083807" y="708778"/>
                </a:lnTo>
                <a:lnTo>
                  <a:pt x="1120139" y="702301"/>
                </a:lnTo>
                <a:lnTo>
                  <a:pt x="1148821" y="698241"/>
                </a:lnTo>
                <a:lnTo>
                  <a:pt x="1185275" y="693538"/>
                </a:lnTo>
                <a:lnTo>
                  <a:pt x="1211061" y="690621"/>
                </a:lnTo>
                <a:lnTo>
                  <a:pt x="1233921" y="687061"/>
                </a:lnTo>
                <a:lnTo>
                  <a:pt x="1256781" y="681727"/>
                </a:lnTo>
                <a:lnTo>
                  <a:pt x="1263121" y="679441"/>
                </a:lnTo>
                <a:lnTo>
                  <a:pt x="1268455" y="678810"/>
                </a:lnTo>
                <a:lnTo>
                  <a:pt x="1270741" y="677667"/>
                </a:lnTo>
                <a:lnTo>
                  <a:pt x="1273149" y="677155"/>
                </a:lnTo>
                <a:lnTo>
                  <a:pt x="1276075" y="674750"/>
                </a:lnTo>
                <a:lnTo>
                  <a:pt x="1280159" y="671821"/>
                </a:lnTo>
                <a:lnTo>
                  <a:pt x="1284335" y="667761"/>
                </a:lnTo>
                <a:lnTo>
                  <a:pt x="1289029" y="663570"/>
                </a:lnTo>
                <a:lnTo>
                  <a:pt x="1294241" y="655950"/>
                </a:lnTo>
                <a:lnTo>
                  <a:pt x="1298295" y="647818"/>
                </a:lnTo>
                <a:lnTo>
                  <a:pt x="1304787" y="636650"/>
                </a:lnTo>
                <a:lnTo>
                  <a:pt x="1308841" y="626101"/>
                </a:lnTo>
                <a:lnTo>
                  <a:pt x="1313047" y="615564"/>
                </a:lnTo>
                <a:lnTo>
                  <a:pt x="1315333" y="605027"/>
                </a:lnTo>
                <a:lnTo>
                  <a:pt x="1317741" y="596133"/>
                </a:lnTo>
                <a:lnTo>
                  <a:pt x="1321155" y="582167"/>
                </a:lnTo>
                <a:lnTo>
                  <a:pt x="1324081" y="570987"/>
                </a:lnTo>
                <a:lnTo>
                  <a:pt x="1325361" y="559307"/>
                </a:lnTo>
                <a:lnTo>
                  <a:pt x="1327129" y="547496"/>
                </a:lnTo>
                <a:lnTo>
                  <a:pt x="1328775" y="534030"/>
                </a:lnTo>
                <a:lnTo>
                  <a:pt x="1330055" y="522350"/>
                </a:lnTo>
                <a:lnTo>
                  <a:pt x="1330573" y="511801"/>
                </a:lnTo>
                <a:lnTo>
                  <a:pt x="1331701" y="498847"/>
                </a:lnTo>
                <a:lnTo>
                  <a:pt x="1332341" y="487167"/>
                </a:lnTo>
                <a:lnTo>
                  <a:pt x="1332341" y="475987"/>
                </a:lnTo>
                <a:lnTo>
                  <a:pt x="1332341" y="466081"/>
                </a:lnTo>
                <a:lnTo>
                  <a:pt x="1332341" y="454270"/>
                </a:lnTo>
                <a:lnTo>
                  <a:pt x="1332341" y="440816"/>
                </a:lnTo>
                <a:lnTo>
                  <a:pt x="1331701" y="429124"/>
                </a:lnTo>
                <a:lnTo>
                  <a:pt x="1331701" y="419099"/>
                </a:lnTo>
                <a:lnTo>
                  <a:pt x="1330055" y="406776"/>
                </a:lnTo>
                <a:lnTo>
                  <a:pt x="1328775" y="392810"/>
                </a:lnTo>
                <a:lnTo>
                  <a:pt x="1327129" y="382142"/>
                </a:lnTo>
                <a:lnTo>
                  <a:pt x="1325361" y="369307"/>
                </a:lnTo>
                <a:lnTo>
                  <a:pt x="1322953" y="357627"/>
                </a:lnTo>
                <a:lnTo>
                  <a:pt x="1321155" y="346959"/>
                </a:lnTo>
                <a:lnTo>
                  <a:pt x="1318869" y="335910"/>
                </a:lnTo>
                <a:lnTo>
                  <a:pt x="1315973" y="326516"/>
                </a:lnTo>
                <a:lnTo>
                  <a:pt x="1313047" y="314824"/>
                </a:lnTo>
                <a:lnTo>
                  <a:pt x="1308841" y="305942"/>
                </a:lnTo>
                <a:lnTo>
                  <a:pt x="1305427" y="296536"/>
                </a:lnTo>
                <a:lnTo>
                  <a:pt x="1301221" y="286630"/>
                </a:lnTo>
                <a:lnTo>
                  <a:pt x="1297167" y="277867"/>
                </a:lnTo>
                <a:close/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9115811" y="4103676"/>
            <a:ext cx="135890" cy="407034"/>
          </a:xfrm>
          <a:custGeom>
            <a:rect b="b" l="l" r="r" t="t"/>
            <a:pathLst>
              <a:path extrusionOk="0" h="407035" w="135890">
                <a:moveTo>
                  <a:pt x="66374" y="0"/>
                </a:moveTo>
                <a:lnTo>
                  <a:pt x="32679" y="29682"/>
                </a:lnTo>
                <a:lnTo>
                  <a:pt x="15405" y="76666"/>
                </a:lnTo>
                <a:lnTo>
                  <a:pt x="6231" y="123825"/>
                </a:lnTo>
                <a:lnTo>
                  <a:pt x="994" y="179649"/>
                </a:lnTo>
                <a:lnTo>
                  <a:pt x="0" y="220988"/>
                </a:lnTo>
                <a:lnTo>
                  <a:pt x="858" y="240241"/>
                </a:lnTo>
                <a:lnTo>
                  <a:pt x="6822" y="293976"/>
                </a:lnTo>
                <a:lnTo>
                  <a:pt x="17265" y="339851"/>
                </a:lnTo>
                <a:lnTo>
                  <a:pt x="31410" y="375521"/>
                </a:lnTo>
                <a:lnTo>
                  <a:pt x="61095" y="405927"/>
                </a:lnTo>
                <a:lnTo>
                  <a:pt x="67690" y="406870"/>
                </a:lnTo>
                <a:lnTo>
                  <a:pt x="69311" y="406814"/>
                </a:lnTo>
                <a:lnTo>
                  <a:pt x="102863" y="376818"/>
                </a:lnTo>
                <a:lnTo>
                  <a:pt x="120052" y="329738"/>
                </a:lnTo>
                <a:lnTo>
                  <a:pt x="129176" y="282516"/>
                </a:lnTo>
                <a:lnTo>
                  <a:pt x="134378" y="226606"/>
                </a:lnTo>
                <a:lnTo>
                  <a:pt x="135361" y="185182"/>
                </a:lnTo>
                <a:lnTo>
                  <a:pt x="134484" y="165988"/>
                </a:lnTo>
                <a:lnTo>
                  <a:pt x="128455" y="112432"/>
                </a:lnTo>
                <a:lnTo>
                  <a:pt x="117901" y="66724"/>
                </a:lnTo>
                <a:lnTo>
                  <a:pt x="103550" y="31195"/>
                </a:lnTo>
                <a:lnTo>
                  <a:pt x="73175" y="932"/>
                </a:lnTo>
                <a:lnTo>
                  <a:pt x="66374" y="0"/>
                </a:lnTo>
                <a:close/>
              </a:path>
            </a:pathLst>
          </a:custGeom>
          <a:solidFill>
            <a:srgbClr val="9F9F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8067933" y="3930152"/>
            <a:ext cx="198120" cy="156210"/>
          </a:xfrm>
          <a:custGeom>
            <a:rect b="b" l="l" r="r" t="t"/>
            <a:pathLst>
              <a:path extrusionOk="0" h="156210" w="198120">
                <a:moveTo>
                  <a:pt x="164073" y="0"/>
                </a:moveTo>
                <a:lnTo>
                  <a:pt x="118871" y="15239"/>
                </a:lnTo>
                <a:lnTo>
                  <a:pt x="67939" y="48255"/>
                </a:lnTo>
                <a:lnTo>
                  <a:pt x="21092" y="114680"/>
                </a:lnTo>
                <a:lnTo>
                  <a:pt x="0" y="155960"/>
                </a:lnTo>
                <a:lnTo>
                  <a:pt x="35692" y="122432"/>
                </a:lnTo>
                <a:lnTo>
                  <a:pt x="65653" y="98810"/>
                </a:lnTo>
                <a:lnTo>
                  <a:pt x="96011" y="81783"/>
                </a:lnTo>
                <a:lnTo>
                  <a:pt x="131185" y="68829"/>
                </a:lnTo>
                <a:lnTo>
                  <a:pt x="165872" y="59948"/>
                </a:lnTo>
                <a:lnTo>
                  <a:pt x="197998" y="54732"/>
                </a:lnTo>
                <a:lnTo>
                  <a:pt x="1640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8924544" y="4074303"/>
            <a:ext cx="311785" cy="252095"/>
          </a:xfrm>
          <a:custGeom>
            <a:rect b="b" l="l" r="r" t="t"/>
            <a:pathLst>
              <a:path extrusionOk="0" h="252095" w="311784">
                <a:moveTo>
                  <a:pt x="0" y="0"/>
                </a:moveTo>
                <a:lnTo>
                  <a:pt x="9387" y="10024"/>
                </a:lnTo>
                <a:lnTo>
                  <a:pt x="202051" y="52446"/>
                </a:lnTo>
                <a:lnTo>
                  <a:pt x="220858" y="60066"/>
                </a:lnTo>
                <a:lnTo>
                  <a:pt x="251978" y="91939"/>
                </a:lnTo>
                <a:lnTo>
                  <a:pt x="274198" y="130801"/>
                </a:lnTo>
                <a:lnTo>
                  <a:pt x="291724" y="176783"/>
                </a:lnTo>
                <a:lnTo>
                  <a:pt x="300624" y="222122"/>
                </a:lnTo>
                <a:lnTo>
                  <a:pt x="298825" y="252090"/>
                </a:lnTo>
                <a:lnTo>
                  <a:pt x="309890" y="247387"/>
                </a:lnTo>
                <a:lnTo>
                  <a:pt x="311657" y="226813"/>
                </a:lnTo>
                <a:lnTo>
                  <a:pt x="311657" y="212716"/>
                </a:lnTo>
                <a:lnTo>
                  <a:pt x="309890" y="190237"/>
                </a:lnTo>
                <a:lnTo>
                  <a:pt x="308731" y="172080"/>
                </a:lnTo>
                <a:lnTo>
                  <a:pt x="304678" y="147315"/>
                </a:lnTo>
                <a:lnTo>
                  <a:pt x="301111" y="127884"/>
                </a:lnTo>
                <a:lnTo>
                  <a:pt x="294131" y="106036"/>
                </a:lnTo>
                <a:lnTo>
                  <a:pt x="290565" y="93725"/>
                </a:lnTo>
                <a:lnTo>
                  <a:pt x="270144" y="54863"/>
                </a:lnTo>
                <a:lnTo>
                  <a:pt x="234330" y="38349"/>
                </a:lnTo>
                <a:lnTo>
                  <a:pt x="215005" y="341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8685520" y="4230250"/>
            <a:ext cx="481965" cy="158750"/>
          </a:xfrm>
          <a:custGeom>
            <a:rect b="b" l="l" r="r" t="t"/>
            <a:pathLst>
              <a:path extrusionOk="0" h="158750" w="481965">
                <a:moveTo>
                  <a:pt x="36850" y="0"/>
                </a:moveTo>
                <a:lnTo>
                  <a:pt x="7498" y="35051"/>
                </a:lnTo>
                <a:lnTo>
                  <a:pt x="7498" y="52078"/>
                </a:lnTo>
                <a:lnTo>
                  <a:pt x="0" y="61984"/>
                </a:lnTo>
                <a:lnTo>
                  <a:pt x="0" y="102239"/>
                </a:lnTo>
                <a:lnTo>
                  <a:pt x="7498" y="110489"/>
                </a:lnTo>
                <a:lnTo>
                  <a:pt x="7498" y="125099"/>
                </a:lnTo>
                <a:lnTo>
                  <a:pt x="36850" y="158377"/>
                </a:lnTo>
                <a:lnTo>
                  <a:pt x="115214" y="155447"/>
                </a:lnTo>
                <a:lnTo>
                  <a:pt x="125242" y="147197"/>
                </a:lnTo>
                <a:lnTo>
                  <a:pt x="457743" y="147197"/>
                </a:lnTo>
                <a:lnTo>
                  <a:pt x="481583" y="139708"/>
                </a:lnTo>
                <a:lnTo>
                  <a:pt x="481583" y="113419"/>
                </a:lnTo>
                <a:lnTo>
                  <a:pt x="464057" y="91190"/>
                </a:lnTo>
                <a:lnTo>
                  <a:pt x="464057" y="66044"/>
                </a:lnTo>
                <a:lnTo>
                  <a:pt x="481583" y="45601"/>
                </a:lnTo>
                <a:lnTo>
                  <a:pt x="481583" y="17525"/>
                </a:lnTo>
                <a:lnTo>
                  <a:pt x="464222" y="12953"/>
                </a:lnTo>
                <a:lnTo>
                  <a:pt x="125242" y="12953"/>
                </a:lnTo>
                <a:lnTo>
                  <a:pt x="115214" y="5333"/>
                </a:lnTo>
                <a:lnTo>
                  <a:pt x="36850" y="0"/>
                </a:lnTo>
                <a:close/>
              </a:path>
              <a:path extrusionOk="0" h="158750" w="481965">
                <a:moveTo>
                  <a:pt x="457743" y="147197"/>
                </a:moveTo>
                <a:lnTo>
                  <a:pt x="125242" y="147197"/>
                </a:lnTo>
                <a:lnTo>
                  <a:pt x="446410" y="150757"/>
                </a:lnTo>
                <a:lnTo>
                  <a:pt x="457743" y="147197"/>
                </a:lnTo>
                <a:close/>
              </a:path>
              <a:path extrusionOk="0" h="158750" w="481965">
                <a:moveTo>
                  <a:pt x="446410" y="8263"/>
                </a:moveTo>
                <a:lnTo>
                  <a:pt x="125242" y="12953"/>
                </a:lnTo>
                <a:lnTo>
                  <a:pt x="464222" y="12953"/>
                </a:lnTo>
                <a:lnTo>
                  <a:pt x="446410" y="82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2"/>
          <p:cNvSpPr/>
          <p:nvPr/>
        </p:nvSpPr>
        <p:spPr>
          <a:xfrm>
            <a:off x="8699510" y="4286638"/>
            <a:ext cx="34290" cy="20320"/>
          </a:xfrm>
          <a:custGeom>
            <a:rect b="b" l="l" r="r" t="t"/>
            <a:pathLst>
              <a:path extrusionOk="0" h="20320" w="34290">
                <a:moveTo>
                  <a:pt x="26395" y="0"/>
                </a:moveTo>
                <a:lnTo>
                  <a:pt x="7619" y="0"/>
                </a:lnTo>
                <a:lnTo>
                  <a:pt x="0" y="4453"/>
                </a:lnTo>
                <a:lnTo>
                  <a:pt x="0" y="15371"/>
                </a:lnTo>
                <a:lnTo>
                  <a:pt x="7619" y="19943"/>
                </a:lnTo>
                <a:lnTo>
                  <a:pt x="26395" y="19943"/>
                </a:lnTo>
                <a:lnTo>
                  <a:pt x="34015" y="15371"/>
                </a:lnTo>
                <a:lnTo>
                  <a:pt x="34015" y="4453"/>
                </a:lnTo>
                <a:lnTo>
                  <a:pt x="26395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>
            <a:off x="8399526" y="4178697"/>
            <a:ext cx="320040" cy="258445"/>
          </a:xfrm>
          <a:custGeom>
            <a:rect b="b" l="l" r="r" t="t"/>
            <a:pathLst>
              <a:path extrusionOk="0" h="258445" w="320040">
                <a:moveTo>
                  <a:pt x="319918" y="93594"/>
                </a:moveTo>
                <a:lnTo>
                  <a:pt x="31638" y="0"/>
                </a:lnTo>
                <a:lnTo>
                  <a:pt x="25145" y="16382"/>
                </a:lnTo>
                <a:lnTo>
                  <a:pt x="17525" y="35682"/>
                </a:lnTo>
                <a:lnTo>
                  <a:pt x="11186" y="60316"/>
                </a:lnTo>
                <a:lnTo>
                  <a:pt x="5852" y="81914"/>
                </a:lnTo>
                <a:lnTo>
                  <a:pt x="1767" y="100583"/>
                </a:lnTo>
                <a:lnTo>
                  <a:pt x="0" y="121657"/>
                </a:lnTo>
                <a:lnTo>
                  <a:pt x="1158" y="143886"/>
                </a:lnTo>
                <a:lnTo>
                  <a:pt x="4053" y="172592"/>
                </a:lnTo>
                <a:lnTo>
                  <a:pt x="11186" y="197095"/>
                </a:lnTo>
                <a:lnTo>
                  <a:pt x="17525" y="221098"/>
                </a:lnTo>
                <a:lnTo>
                  <a:pt x="26304" y="242184"/>
                </a:lnTo>
                <a:lnTo>
                  <a:pt x="35051" y="257936"/>
                </a:lnTo>
                <a:lnTo>
                  <a:pt x="319918" y="167258"/>
                </a:ln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>
            <a:off x="8764006" y="4339346"/>
            <a:ext cx="358775" cy="1270"/>
          </a:xfrm>
          <a:custGeom>
            <a:rect b="b" l="l" r="r" t="t"/>
            <a:pathLst>
              <a:path extrusionOk="0" h="1270" w="358775">
                <a:moveTo>
                  <a:pt x="0" y="1142"/>
                </a:moveTo>
                <a:lnTo>
                  <a:pt x="358536" y="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>
            <a:off x="8754617" y="4266707"/>
            <a:ext cx="356870" cy="1270"/>
          </a:xfrm>
          <a:custGeom>
            <a:rect b="b" l="l" r="r" t="t"/>
            <a:pathLst>
              <a:path extrusionOk="0" h="1270" w="356870">
                <a:moveTo>
                  <a:pt x="356250" y="1142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8754617" y="4354587"/>
            <a:ext cx="356870" cy="1270"/>
          </a:xfrm>
          <a:custGeom>
            <a:rect b="b" l="l" r="r" t="t"/>
            <a:pathLst>
              <a:path extrusionOk="0" h="1270" w="356870">
                <a:moveTo>
                  <a:pt x="356250" y="0"/>
                </a:moveTo>
                <a:lnTo>
                  <a:pt x="0" y="1142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>
            <a:off x="8447531" y="4185804"/>
            <a:ext cx="274320" cy="84455"/>
          </a:xfrm>
          <a:custGeom>
            <a:rect b="b" l="l" r="r" t="t"/>
            <a:pathLst>
              <a:path extrusionOk="0" h="84454" w="274320">
                <a:moveTo>
                  <a:pt x="274319" y="84332"/>
                </a:moveTo>
                <a:lnTo>
                  <a:pt x="0" y="0"/>
                </a:lnTo>
              </a:path>
            </a:pathLst>
          </a:custGeom>
          <a:noFill/>
          <a:ln cap="flat" cmpd="sng" w="28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>
            <a:off x="8440552" y="4354588"/>
            <a:ext cx="274320" cy="84455"/>
          </a:xfrm>
          <a:custGeom>
            <a:rect b="b" l="l" r="r" t="t"/>
            <a:pathLst>
              <a:path extrusionOk="0" h="84454" w="274320">
                <a:moveTo>
                  <a:pt x="274198" y="0"/>
                </a:moveTo>
                <a:lnTo>
                  <a:pt x="0" y="84450"/>
                </a:lnTo>
              </a:path>
            </a:pathLst>
          </a:custGeom>
          <a:noFill/>
          <a:ln cap="flat" cmpd="sng" w="28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9296401" y="4056133"/>
            <a:ext cx="460375" cy="497205"/>
          </a:xfrm>
          <a:custGeom>
            <a:rect b="b" l="l" r="r" t="t"/>
            <a:pathLst>
              <a:path extrusionOk="0" h="497204" w="460375">
                <a:moveTo>
                  <a:pt x="383682" y="0"/>
                </a:moveTo>
                <a:lnTo>
                  <a:pt x="0" y="0"/>
                </a:lnTo>
                <a:lnTo>
                  <a:pt x="6299" y="822"/>
                </a:lnTo>
                <a:lnTo>
                  <a:pt x="12458" y="3249"/>
                </a:lnTo>
                <a:lnTo>
                  <a:pt x="40437" y="37197"/>
                </a:lnTo>
                <a:lnTo>
                  <a:pt x="54269" y="72726"/>
                </a:lnTo>
                <a:lnTo>
                  <a:pt x="65237" y="117521"/>
                </a:lnTo>
                <a:lnTo>
                  <a:pt x="72812" y="169862"/>
                </a:lnTo>
                <a:lnTo>
                  <a:pt x="75715" y="208097"/>
                </a:lnTo>
                <a:lnTo>
                  <a:pt x="76718" y="248411"/>
                </a:lnTo>
                <a:lnTo>
                  <a:pt x="76464" y="268781"/>
                </a:lnTo>
                <a:lnTo>
                  <a:pt x="74491" y="308097"/>
                </a:lnTo>
                <a:lnTo>
                  <a:pt x="68165" y="362556"/>
                </a:lnTo>
                <a:lnTo>
                  <a:pt x="58270" y="410061"/>
                </a:lnTo>
                <a:lnTo>
                  <a:pt x="45333" y="448885"/>
                </a:lnTo>
                <a:lnTo>
                  <a:pt x="24271" y="484156"/>
                </a:lnTo>
                <a:lnTo>
                  <a:pt x="0" y="496823"/>
                </a:lnTo>
                <a:lnTo>
                  <a:pt x="383682" y="496823"/>
                </a:lnTo>
                <a:lnTo>
                  <a:pt x="418944" y="469090"/>
                </a:lnTo>
                <a:lnTo>
                  <a:pt x="437925" y="424052"/>
                </a:lnTo>
                <a:lnTo>
                  <a:pt x="448890" y="379249"/>
                </a:lnTo>
                <a:lnTo>
                  <a:pt x="456464" y="326916"/>
                </a:lnTo>
                <a:lnTo>
                  <a:pt x="459367" y="288697"/>
                </a:lnTo>
                <a:lnTo>
                  <a:pt x="460369" y="248411"/>
                </a:lnTo>
                <a:lnTo>
                  <a:pt x="460116" y="228026"/>
                </a:lnTo>
                <a:lnTo>
                  <a:pt x="458143" y="188688"/>
                </a:lnTo>
                <a:lnTo>
                  <a:pt x="451818" y="134215"/>
                </a:lnTo>
                <a:lnTo>
                  <a:pt x="441924" y="86713"/>
                </a:lnTo>
                <a:lnTo>
                  <a:pt x="428992" y="47904"/>
                </a:lnTo>
                <a:lnTo>
                  <a:pt x="407938" y="12656"/>
                </a:lnTo>
                <a:lnTo>
                  <a:pt x="389977" y="822"/>
                </a:lnTo>
                <a:lnTo>
                  <a:pt x="383682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2"/>
          <p:cNvSpPr/>
          <p:nvPr/>
        </p:nvSpPr>
        <p:spPr>
          <a:xfrm>
            <a:off x="9296401" y="4056133"/>
            <a:ext cx="460375" cy="497205"/>
          </a:xfrm>
          <a:custGeom>
            <a:rect b="b" l="l" r="r" t="t"/>
            <a:pathLst>
              <a:path extrusionOk="0" h="497204" w="460375">
                <a:moveTo>
                  <a:pt x="383682" y="496823"/>
                </a:moveTo>
                <a:lnTo>
                  <a:pt x="0" y="496823"/>
                </a:lnTo>
                <a:lnTo>
                  <a:pt x="6299" y="496000"/>
                </a:lnTo>
                <a:lnTo>
                  <a:pt x="12458" y="493571"/>
                </a:lnTo>
                <a:lnTo>
                  <a:pt x="40437" y="459598"/>
                </a:lnTo>
                <a:lnTo>
                  <a:pt x="54269" y="424052"/>
                </a:lnTo>
                <a:lnTo>
                  <a:pt x="65237" y="379249"/>
                </a:lnTo>
                <a:lnTo>
                  <a:pt x="72812" y="326916"/>
                </a:lnTo>
                <a:lnTo>
                  <a:pt x="75715" y="288697"/>
                </a:lnTo>
                <a:lnTo>
                  <a:pt x="76718" y="248411"/>
                </a:lnTo>
                <a:lnTo>
                  <a:pt x="76464" y="228026"/>
                </a:lnTo>
                <a:lnTo>
                  <a:pt x="74491" y="188688"/>
                </a:lnTo>
                <a:lnTo>
                  <a:pt x="68165" y="134215"/>
                </a:lnTo>
                <a:lnTo>
                  <a:pt x="58270" y="86713"/>
                </a:lnTo>
                <a:lnTo>
                  <a:pt x="45333" y="47904"/>
                </a:lnTo>
                <a:lnTo>
                  <a:pt x="24271" y="12656"/>
                </a:lnTo>
                <a:lnTo>
                  <a:pt x="0" y="0"/>
                </a:lnTo>
                <a:lnTo>
                  <a:pt x="383682" y="0"/>
                </a:lnTo>
                <a:lnTo>
                  <a:pt x="418944" y="27711"/>
                </a:lnTo>
                <a:lnTo>
                  <a:pt x="437925" y="72726"/>
                </a:lnTo>
                <a:lnTo>
                  <a:pt x="448890" y="117521"/>
                </a:lnTo>
                <a:lnTo>
                  <a:pt x="456464" y="169862"/>
                </a:lnTo>
                <a:lnTo>
                  <a:pt x="459367" y="208097"/>
                </a:lnTo>
                <a:lnTo>
                  <a:pt x="460369" y="248411"/>
                </a:lnTo>
                <a:lnTo>
                  <a:pt x="460116" y="268781"/>
                </a:lnTo>
                <a:lnTo>
                  <a:pt x="458143" y="308097"/>
                </a:lnTo>
                <a:lnTo>
                  <a:pt x="451818" y="362556"/>
                </a:lnTo>
                <a:lnTo>
                  <a:pt x="441924" y="410061"/>
                </a:lnTo>
                <a:lnTo>
                  <a:pt x="428992" y="448885"/>
                </a:lnTo>
                <a:lnTo>
                  <a:pt x="407938" y="484156"/>
                </a:lnTo>
                <a:lnTo>
                  <a:pt x="389977" y="496000"/>
                </a:lnTo>
                <a:lnTo>
                  <a:pt x="383682" y="496823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6289669" y="3124200"/>
            <a:ext cx="0" cy="2819400"/>
          </a:xfrm>
          <a:custGeom>
            <a:rect b="b" l="l" r="r" t="t"/>
            <a:pathLst>
              <a:path extrusionOk="0" h="2819400" w="120000">
                <a:moveTo>
                  <a:pt x="0" y="2819406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6552439" y="1817619"/>
            <a:ext cx="2023745" cy="792480"/>
          </a:xfrm>
          <a:custGeom>
            <a:rect b="b" l="l" r="r" t="t"/>
            <a:pathLst>
              <a:path extrusionOk="0" h="792480" w="2023745">
                <a:moveTo>
                  <a:pt x="1330567" y="0"/>
                </a:moveTo>
                <a:lnTo>
                  <a:pt x="1276932" y="1754"/>
                </a:lnTo>
                <a:lnTo>
                  <a:pt x="1224157" y="5933"/>
                </a:lnTo>
                <a:lnTo>
                  <a:pt x="1172451" y="12461"/>
                </a:lnTo>
                <a:lnTo>
                  <a:pt x="1122024" y="21261"/>
                </a:lnTo>
                <a:lnTo>
                  <a:pt x="1073086" y="32257"/>
                </a:lnTo>
                <a:lnTo>
                  <a:pt x="1025848" y="45371"/>
                </a:lnTo>
                <a:lnTo>
                  <a:pt x="980518" y="60528"/>
                </a:lnTo>
                <a:lnTo>
                  <a:pt x="937308" y="77651"/>
                </a:lnTo>
                <a:lnTo>
                  <a:pt x="896427" y="96664"/>
                </a:lnTo>
                <a:lnTo>
                  <a:pt x="858084" y="117489"/>
                </a:lnTo>
                <a:lnTo>
                  <a:pt x="822491" y="140051"/>
                </a:lnTo>
                <a:lnTo>
                  <a:pt x="789857" y="164273"/>
                </a:lnTo>
                <a:lnTo>
                  <a:pt x="760392" y="190078"/>
                </a:lnTo>
                <a:lnTo>
                  <a:pt x="711810" y="246131"/>
                </a:lnTo>
                <a:lnTo>
                  <a:pt x="678423" y="307599"/>
                </a:lnTo>
                <a:lnTo>
                  <a:pt x="0" y="369961"/>
                </a:lnTo>
                <a:lnTo>
                  <a:pt x="669676" y="458597"/>
                </a:lnTo>
                <a:lnTo>
                  <a:pt x="677449" y="482283"/>
                </a:lnTo>
                <a:lnTo>
                  <a:pt x="687581" y="505451"/>
                </a:lnTo>
                <a:lnTo>
                  <a:pt x="714627" y="550051"/>
                </a:lnTo>
                <a:lnTo>
                  <a:pt x="750229" y="592035"/>
                </a:lnTo>
                <a:lnTo>
                  <a:pt x="793801" y="631040"/>
                </a:lnTo>
                <a:lnTo>
                  <a:pt x="844760" y="666703"/>
                </a:lnTo>
                <a:lnTo>
                  <a:pt x="902521" y="698662"/>
                </a:lnTo>
                <a:lnTo>
                  <a:pt x="966497" y="726554"/>
                </a:lnTo>
                <a:lnTo>
                  <a:pt x="1036106" y="750017"/>
                </a:lnTo>
                <a:lnTo>
                  <a:pt x="1110761" y="768688"/>
                </a:lnTo>
                <a:lnTo>
                  <a:pt x="1149798" y="776112"/>
                </a:lnTo>
                <a:lnTo>
                  <a:pt x="1189878" y="782203"/>
                </a:lnTo>
                <a:lnTo>
                  <a:pt x="1244830" y="788184"/>
                </a:lnTo>
                <a:lnTo>
                  <a:pt x="1299552" y="791509"/>
                </a:lnTo>
                <a:lnTo>
                  <a:pt x="1353836" y="792256"/>
                </a:lnTo>
                <a:lnTo>
                  <a:pt x="1407471" y="790501"/>
                </a:lnTo>
                <a:lnTo>
                  <a:pt x="1460246" y="786321"/>
                </a:lnTo>
                <a:lnTo>
                  <a:pt x="1511952" y="779793"/>
                </a:lnTo>
                <a:lnTo>
                  <a:pt x="1562379" y="770994"/>
                </a:lnTo>
                <a:lnTo>
                  <a:pt x="1611317" y="759999"/>
                </a:lnTo>
                <a:lnTo>
                  <a:pt x="1658555" y="746886"/>
                </a:lnTo>
                <a:lnTo>
                  <a:pt x="1703885" y="731732"/>
                </a:lnTo>
                <a:lnTo>
                  <a:pt x="1747095" y="714613"/>
                </a:lnTo>
                <a:lnTo>
                  <a:pt x="1787976" y="695606"/>
                </a:lnTo>
                <a:lnTo>
                  <a:pt x="1826319" y="674787"/>
                </a:lnTo>
                <a:lnTo>
                  <a:pt x="1861912" y="652234"/>
                </a:lnTo>
                <a:lnTo>
                  <a:pt x="1894546" y="628023"/>
                </a:lnTo>
                <a:lnTo>
                  <a:pt x="1924011" y="602230"/>
                </a:lnTo>
                <a:lnTo>
                  <a:pt x="1972593" y="546207"/>
                </a:lnTo>
                <a:lnTo>
                  <a:pt x="2005980" y="484779"/>
                </a:lnTo>
                <a:lnTo>
                  <a:pt x="2021983" y="420994"/>
                </a:lnTo>
                <a:lnTo>
                  <a:pt x="2023269" y="389423"/>
                </a:lnTo>
                <a:lnTo>
                  <a:pt x="2020255" y="358230"/>
                </a:lnTo>
                <a:lnTo>
                  <a:pt x="2001850" y="297464"/>
                </a:lnTo>
                <a:lnTo>
                  <a:pt x="1967822" y="239672"/>
                </a:lnTo>
                <a:lnTo>
                  <a:pt x="1919222" y="185832"/>
                </a:lnTo>
                <a:lnTo>
                  <a:pt x="1889788" y="160698"/>
                </a:lnTo>
                <a:lnTo>
                  <a:pt x="1857105" y="136918"/>
                </a:lnTo>
                <a:lnTo>
                  <a:pt x="1821307" y="114613"/>
                </a:lnTo>
                <a:lnTo>
                  <a:pt x="1782524" y="93907"/>
                </a:lnTo>
                <a:lnTo>
                  <a:pt x="1740888" y="74920"/>
                </a:lnTo>
                <a:lnTo>
                  <a:pt x="1696531" y="57775"/>
                </a:lnTo>
                <a:lnTo>
                  <a:pt x="1649585" y="42594"/>
                </a:lnTo>
                <a:lnTo>
                  <a:pt x="1600181" y="29498"/>
                </a:lnTo>
                <a:lnTo>
                  <a:pt x="1548450" y="18611"/>
                </a:lnTo>
                <a:lnTo>
                  <a:pt x="1494525" y="10053"/>
                </a:lnTo>
                <a:lnTo>
                  <a:pt x="1439573" y="4073"/>
                </a:lnTo>
                <a:lnTo>
                  <a:pt x="1384851" y="747"/>
                </a:lnTo>
                <a:lnTo>
                  <a:pt x="13305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6552439" y="1817619"/>
            <a:ext cx="2023745" cy="792480"/>
          </a:xfrm>
          <a:custGeom>
            <a:rect b="b" l="l" r="r" t="t"/>
            <a:pathLst>
              <a:path extrusionOk="0" h="792480" w="2023745">
                <a:moveTo>
                  <a:pt x="0" y="369961"/>
                </a:moveTo>
                <a:lnTo>
                  <a:pt x="678423" y="307599"/>
                </a:lnTo>
                <a:lnTo>
                  <a:pt x="693112" y="276227"/>
                </a:lnTo>
                <a:lnTo>
                  <a:pt x="711810" y="246131"/>
                </a:lnTo>
                <a:lnTo>
                  <a:pt x="760392" y="190078"/>
                </a:lnTo>
                <a:lnTo>
                  <a:pt x="789857" y="164273"/>
                </a:lnTo>
                <a:lnTo>
                  <a:pt x="822491" y="140051"/>
                </a:lnTo>
                <a:lnTo>
                  <a:pt x="858084" y="117489"/>
                </a:lnTo>
                <a:lnTo>
                  <a:pt x="896427" y="96664"/>
                </a:lnTo>
                <a:lnTo>
                  <a:pt x="937308" y="77651"/>
                </a:lnTo>
                <a:lnTo>
                  <a:pt x="980518" y="60528"/>
                </a:lnTo>
                <a:lnTo>
                  <a:pt x="1025848" y="45371"/>
                </a:lnTo>
                <a:lnTo>
                  <a:pt x="1073086" y="32257"/>
                </a:lnTo>
                <a:lnTo>
                  <a:pt x="1122024" y="21261"/>
                </a:lnTo>
                <a:lnTo>
                  <a:pt x="1172451" y="12461"/>
                </a:lnTo>
                <a:lnTo>
                  <a:pt x="1224157" y="5933"/>
                </a:lnTo>
                <a:lnTo>
                  <a:pt x="1276932" y="1754"/>
                </a:lnTo>
                <a:lnTo>
                  <a:pt x="1330567" y="0"/>
                </a:lnTo>
                <a:lnTo>
                  <a:pt x="1384851" y="747"/>
                </a:lnTo>
                <a:lnTo>
                  <a:pt x="1439573" y="4073"/>
                </a:lnTo>
                <a:lnTo>
                  <a:pt x="1494525" y="10053"/>
                </a:lnTo>
                <a:lnTo>
                  <a:pt x="1548450" y="18611"/>
                </a:lnTo>
                <a:lnTo>
                  <a:pt x="1600181" y="29498"/>
                </a:lnTo>
                <a:lnTo>
                  <a:pt x="1649585" y="42594"/>
                </a:lnTo>
                <a:lnTo>
                  <a:pt x="1696531" y="57775"/>
                </a:lnTo>
                <a:lnTo>
                  <a:pt x="1740888" y="74920"/>
                </a:lnTo>
                <a:lnTo>
                  <a:pt x="1782524" y="93907"/>
                </a:lnTo>
                <a:lnTo>
                  <a:pt x="1821307" y="114613"/>
                </a:lnTo>
                <a:lnTo>
                  <a:pt x="1857105" y="136918"/>
                </a:lnTo>
                <a:lnTo>
                  <a:pt x="1889788" y="160698"/>
                </a:lnTo>
                <a:lnTo>
                  <a:pt x="1919222" y="185832"/>
                </a:lnTo>
                <a:lnTo>
                  <a:pt x="1967822" y="239672"/>
                </a:lnTo>
                <a:lnTo>
                  <a:pt x="2001850" y="297464"/>
                </a:lnTo>
                <a:lnTo>
                  <a:pt x="2020255" y="358230"/>
                </a:lnTo>
                <a:lnTo>
                  <a:pt x="2023269" y="389423"/>
                </a:lnTo>
                <a:lnTo>
                  <a:pt x="2021983" y="420994"/>
                </a:lnTo>
                <a:lnTo>
                  <a:pt x="2005980" y="484779"/>
                </a:lnTo>
                <a:lnTo>
                  <a:pt x="1972593" y="546207"/>
                </a:lnTo>
                <a:lnTo>
                  <a:pt x="1924011" y="602230"/>
                </a:lnTo>
                <a:lnTo>
                  <a:pt x="1894546" y="628023"/>
                </a:lnTo>
                <a:lnTo>
                  <a:pt x="1861912" y="652234"/>
                </a:lnTo>
                <a:lnTo>
                  <a:pt x="1826319" y="674787"/>
                </a:lnTo>
                <a:lnTo>
                  <a:pt x="1787976" y="695606"/>
                </a:lnTo>
                <a:lnTo>
                  <a:pt x="1747095" y="714613"/>
                </a:lnTo>
                <a:lnTo>
                  <a:pt x="1703885" y="731732"/>
                </a:lnTo>
                <a:lnTo>
                  <a:pt x="1658555" y="746886"/>
                </a:lnTo>
                <a:lnTo>
                  <a:pt x="1611317" y="759999"/>
                </a:lnTo>
                <a:lnTo>
                  <a:pt x="1562379" y="770994"/>
                </a:lnTo>
                <a:lnTo>
                  <a:pt x="1511952" y="779793"/>
                </a:lnTo>
                <a:lnTo>
                  <a:pt x="1460246" y="786321"/>
                </a:lnTo>
                <a:lnTo>
                  <a:pt x="1407471" y="790501"/>
                </a:lnTo>
                <a:lnTo>
                  <a:pt x="1353836" y="792256"/>
                </a:lnTo>
                <a:lnTo>
                  <a:pt x="1299552" y="791509"/>
                </a:lnTo>
                <a:lnTo>
                  <a:pt x="1244830" y="788184"/>
                </a:lnTo>
                <a:lnTo>
                  <a:pt x="1189878" y="782203"/>
                </a:lnTo>
                <a:lnTo>
                  <a:pt x="1149798" y="776112"/>
                </a:lnTo>
                <a:lnTo>
                  <a:pt x="1110761" y="768688"/>
                </a:lnTo>
                <a:lnTo>
                  <a:pt x="1072839" y="759974"/>
                </a:lnTo>
                <a:lnTo>
                  <a:pt x="1000634" y="738862"/>
                </a:lnTo>
                <a:lnTo>
                  <a:pt x="933768" y="713139"/>
                </a:lnTo>
                <a:lnTo>
                  <a:pt x="872827" y="683168"/>
                </a:lnTo>
                <a:lnTo>
                  <a:pt x="818394" y="649312"/>
                </a:lnTo>
                <a:lnTo>
                  <a:pt x="771055" y="611932"/>
                </a:lnTo>
                <a:lnTo>
                  <a:pt x="731395" y="571393"/>
                </a:lnTo>
                <a:lnTo>
                  <a:pt x="699998" y="528055"/>
                </a:lnTo>
                <a:lnTo>
                  <a:pt x="677449" y="482283"/>
                </a:lnTo>
                <a:lnTo>
                  <a:pt x="669676" y="458597"/>
                </a:lnTo>
                <a:lnTo>
                  <a:pt x="0" y="36996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2"/>
          <p:cNvSpPr txBox="1"/>
          <p:nvPr/>
        </p:nvSpPr>
        <p:spPr>
          <a:xfrm>
            <a:off x="7322062" y="1997953"/>
            <a:ext cx="113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57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200W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2"/>
          <p:cNvSpPr/>
          <p:nvPr/>
        </p:nvSpPr>
        <p:spPr>
          <a:xfrm>
            <a:off x="5481706" y="1900307"/>
            <a:ext cx="920750" cy="779780"/>
          </a:xfrm>
          <a:custGeom>
            <a:rect b="b" l="l" r="r" t="t"/>
            <a:pathLst>
              <a:path extrusionOk="0" h="779780" w="920750">
                <a:moveTo>
                  <a:pt x="790834" y="0"/>
                </a:moveTo>
                <a:lnTo>
                  <a:pt x="123091" y="169"/>
                </a:lnTo>
                <a:lnTo>
                  <a:pt x="81319" y="9329"/>
                </a:lnTo>
                <a:lnTo>
                  <a:pt x="45830" y="30757"/>
                </a:lnTo>
                <a:lnTo>
                  <a:pt x="19003" y="62074"/>
                </a:lnTo>
                <a:lnTo>
                  <a:pt x="3216" y="100901"/>
                </a:lnTo>
                <a:lnTo>
                  <a:pt x="0" y="129783"/>
                </a:lnTo>
                <a:lnTo>
                  <a:pt x="175" y="656284"/>
                </a:lnTo>
                <a:lnTo>
                  <a:pt x="9363" y="698050"/>
                </a:lnTo>
                <a:lnTo>
                  <a:pt x="30799" y="733546"/>
                </a:lnTo>
                <a:lnTo>
                  <a:pt x="62109" y="760386"/>
                </a:lnTo>
                <a:lnTo>
                  <a:pt x="100917" y="776184"/>
                </a:lnTo>
                <a:lnTo>
                  <a:pt x="129783" y="779404"/>
                </a:lnTo>
                <a:lnTo>
                  <a:pt x="797744" y="779223"/>
                </a:lnTo>
                <a:lnTo>
                  <a:pt x="839466" y="769995"/>
                </a:lnTo>
                <a:lnTo>
                  <a:pt x="874927" y="748516"/>
                </a:lnTo>
                <a:lnTo>
                  <a:pt x="901740" y="717170"/>
                </a:lnTo>
                <a:lnTo>
                  <a:pt x="917523" y="678338"/>
                </a:lnTo>
                <a:lnTo>
                  <a:pt x="920739" y="649467"/>
                </a:lnTo>
                <a:lnTo>
                  <a:pt x="920565" y="122994"/>
                </a:lnTo>
                <a:lnTo>
                  <a:pt x="911365" y="81252"/>
                </a:lnTo>
                <a:lnTo>
                  <a:pt x="889897" y="45791"/>
                </a:lnTo>
                <a:lnTo>
                  <a:pt x="858549" y="18986"/>
                </a:lnTo>
                <a:lnTo>
                  <a:pt x="819709" y="3213"/>
                </a:lnTo>
                <a:lnTo>
                  <a:pt x="790834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2"/>
          <p:cNvSpPr/>
          <p:nvPr/>
        </p:nvSpPr>
        <p:spPr>
          <a:xfrm>
            <a:off x="5481706" y="1900307"/>
            <a:ext cx="920750" cy="779780"/>
          </a:xfrm>
          <a:custGeom>
            <a:rect b="b" l="l" r="r" t="t"/>
            <a:pathLst>
              <a:path extrusionOk="0" h="779780" w="920750">
                <a:moveTo>
                  <a:pt x="0" y="129783"/>
                </a:moveTo>
                <a:lnTo>
                  <a:pt x="7105" y="87271"/>
                </a:lnTo>
                <a:lnTo>
                  <a:pt x="26837" y="50683"/>
                </a:lnTo>
                <a:lnTo>
                  <a:pt x="56815" y="22398"/>
                </a:lnTo>
                <a:lnTo>
                  <a:pt x="94662" y="4795"/>
                </a:lnTo>
                <a:lnTo>
                  <a:pt x="790834" y="0"/>
                </a:lnTo>
                <a:lnTo>
                  <a:pt x="805511" y="818"/>
                </a:lnTo>
                <a:lnTo>
                  <a:pt x="846317" y="12386"/>
                </a:lnTo>
                <a:lnTo>
                  <a:pt x="880427" y="35777"/>
                </a:lnTo>
                <a:lnTo>
                  <a:pt x="905454" y="68616"/>
                </a:lnTo>
                <a:lnTo>
                  <a:pt x="919009" y="108529"/>
                </a:lnTo>
                <a:lnTo>
                  <a:pt x="920739" y="649467"/>
                </a:lnTo>
                <a:lnTo>
                  <a:pt x="919920" y="664142"/>
                </a:lnTo>
                <a:lnTo>
                  <a:pt x="908344" y="704940"/>
                </a:lnTo>
                <a:lnTo>
                  <a:pt x="884943" y="739046"/>
                </a:lnTo>
                <a:lnTo>
                  <a:pt x="852100" y="764079"/>
                </a:lnTo>
                <a:lnTo>
                  <a:pt x="812200" y="777655"/>
                </a:lnTo>
                <a:lnTo>
                  <a:pt x="129783" y="779404"/>
                </a:lnTo>
                <a:lnTo>
                  <a:pt x="115110" y="778584"/>
                </a:lnTo>
                <a:lnTo>
                  <a:pt x="74329" y="766997"/>
                </a:lnTo>
                <a:lnTo>
                  <a:pt x="40256" y="743572"/>
                </a:lnTo>
                <a:lnTo>
                  <a:pt x="15265" y="710697"/>
                </a:lnTo>
                <a:lnTo>
                  <a:pt x="1730" y="670755"/>
                </a:lnTo>
                <a:lnTo>
                  <a:pt x="0" y="129783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2"/>
          <p:cNvSpPr/>
          <p:nvPr/>
        </p:nvSpPr>
        <p:spPr>
          <a:xfrm>
            <a:off x="5517003" y="2006468"/>
            <a:ext cx="850265" cy="142240"/>
          </a:xfrm>
          <a:custGeom>
            <a:rect b="b" l="l" r="r" t="t"/>
            <a:pathLst>
              <a:path extrusionOk="0" h="142239" w="850264">
                <a:moveTo>
                  <a:pt x="0" y="141731"/>
                </a:moveTo>
                <a:lnTo>
                  <a:pt x="6440" y="103438"/>
                </a:lnTo>
                <a:lnTo>
                  <a:pt x="24597" y="69111"/>
                </a:lnTo>
                <a:lnTo>
                  <a:pt x="52720" y="40180"/>
                </a:lnTo>
                <a:lnTo>
                  <a:pt x="89059" y="18075"/>
                </a:lnTo>
                <a:lnTo>
                  <a:pt x="131867" y="4225"/>
                </a:lnTo>
                <a:lnTo>
                  <a:pt x="675772" y="0"/>
                </a:lnTo>
                <a:lnTo>
                  <a:pt x="691913" y="600"/>
                </a:lnTo>
                <a:lnTo>
                  <a:pt x="737588" y="9182"/>
                </a:lnTo>
                <a:lnTo>
                  <a:pt x="777778" y="26823"/>
                </a:lnTo>
                <a:lnTo>
                  <a:pt x="810735" y="52093"/>
                </a:lnTo>
                <a:lnTo>
                  <a:pt x="834709" y="83563"/>
                </a:lnTo>
                <a:lnTo>
                  <a:pt x="847950" y="119803"/>
                </a:lnTo>
                <a:lnTo>
                  <a:pt x="849677" y="132696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2"/>
          <p:cNvSpPr/>
          <p:nvPr/>
        </p:nvSpPr>
        <p:spPr>
          <a:xfrm>
            <a:off x="5884926" y="2067063"/>
            <a:ext cx="114300" cy="519430"/>
          </a:xfrm>
          <a:custGeom>
            <a:rect b="b" l="l" r="r" t="t"/>
            <a:pathLst>
              <a:path extrusionOk="0" h="519430" w="114300">
                <a:moveTo>
                  <a:pt x="38099" y="408634"/>
                </a:moveTo>
                <a:lnTo>
                  <a:pt x="6161" y="440177"/>
                </a:lnTo>
                <a:lnTo>
                  <a:pt x="781" y="471480"/>
                </a:lnTo>
                <a:lnTo>
                  <a:pt x="4626" y="484421"/>
                </a:lnTo>
                <a:lnTo>
                  <a:pt x="32754" y="512742"/>
                </a:lnTo>
                <a:lnTo>
                  <a:pt x="62491" y="518919"/>
                </a:lnTo>
                <a:lnTo>
                  <a:pt x="76397" y="515840"/>
                </a:lnTo>
                <a:lnTo>
                  <a:pt x="107311" y="489427"/>
                </a:lnTo>
                <a:lnTo>
                  <a:pt x="114299" y="462021"/>
                </a:lnTo>
                <a:lnTo>
                  <a:pt x="38099" y="462021"/>
                </a:lnTo>
                <a:lnTo>
                  <a:pt x="38099" y="408634"/>
                </a:lnTo>
                <a:close/>
              </a:path>
              <a:path extrusionOk="0" h="519430" w="114300">
                <a:moveTo>
                  <a:pt x="44566" y="406281"/>
                </a:moveTo>
                <a:lnTo>
                  <a:pt x="38099" y="408634"/>
                </a:lnTo>
                <a:lnTo>
                  <a:pt x="38099" y="462021"/>
                </a:lnTo>
                <a:lnTo>
                  <a:pt x="76199" y="462021"/>
                </a:lnTo>
                <a:lnTo>
                  <a:pt x="76199" y="410759"/>
                </a:lnTo>
                <a:lnTo>
                  <a:pt x="61910" y="407211"/>
                </a:lnTo>
                <a:lnTo>
                  <a:pt x="44566" y="406281"/>
                </a:lnTo>
                <a:close/>
              </a:path>
              <a:path extrusionOk="0" h="519430" w="114300">
                <a:moveTo>
                  <a:pt x="76199" y="410759"/>
                </a:moveTo>
                <a:lnTo>
                  <a:pt x="76199" y="462021"/>
                </a:lnTo>
                <a:lnTo>
                  <a:pt x="114299" y="462021"/>
                </a:lnTo>
                <a:lnTo>
                  <a:pt x="99875" y="425503"/>
                </a:lnTo>
                <a:lnTo>
                  <a:pt x="76199" y="410759"/>
                </a:lnTo>
                <a:close/>
              </a:path>
              <a:path extrusionOk="0" h="519430" w="114300">
                <a:moveTo>
                  <a:pt x="76199" y="406281"/>
                </a:moveTo>
                <a:lnTo>
                  <a:pt x="44566" y="406281"/>
                </a:lnTo>
                <a:lnTo>
                  <a:pt x="61910" y="407211"/>
                </a:lnTo>
                <a:lnTo>
                  <a:pt x="76199" y="410759"/>
                </a:lnTo>
                <a:lnTo>
                  <a:pt x="76199" y="406281"/>
                </a:lnTo>
                <a:close/>
              </a:path>
              <a:path extrusionOk="0" h="519430" w="114300">
                <a:moveTo>
                  <a:pt x="76199" y="95249"/>
                </a:moveTo>
                <a:lnTo>
                  <a:pt x="38099" y="95249"/>
                </a:lnTo>
                <a:lnTo>
                  <a:pt x="38099" y="408634"/>
                </a:lnTo>
                <a:lnTo>
                  <a:pt x="44566" y="406281"/>
                </a:lnTo>
                <a:lnTo>
                  <a:pt x="76199" y="406281"/>
                </a:lnTo>
                <a:lnTo>
                  <a:pt x="76199" y="95249"/>
                </a:lnTo>
                <a:close/>
              </a:path>
              <a:path extrusionOk="0" h="519430" w="114300">
                <a:moveTo>
                  <a:pt x="57149" y="0"/>
                </a:moveTo>
                <a:lnTo>
                  <a:pt x="0" y="114299"/>
                </a:lnTo>
                <a:lnTo>
                  <a:pt x="38099" y="114299"/>
                </a:lnTo>
                <a:lnTo>
                  <a:pt x="38099" y="95249"/>
                </a:lnTo>
                <a:lnTo>
                  <a:pt x="104774" y="95249"/>
                </a:lnTo>
                <a:lnTo>
                  <a:pt x="57149" y="0"/>
                </a:lnTo>
                <a:close/>
              </a:path>
              <a:path extrusionOk="0" h="519430" w="114300">
                <a:moveTo>
                  <a:pt x="104774" y="95249"/>
                </a:moveTo>
                <a:lnTo>
                  <a:pt x="76199" y="95249"/>
                </a:lnTo>
                <a:lnTo>
                  <a:pt x="76199" y="114299"/>
                </a:lnTo>
                <a:lnTo>
                  <a:pt x="114299" y="114299"/>
                </a:lnTo>
                <a:lnTo>
                  <a:pt x="104774" y="952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2"/>
          <p:cNvSpPr txBox="1"/>
          <p:nvPr/>
        </p:nvSpPr>
        <p:spPr>
          <a:xfrm>
            <a:off x="2705510" y="1483876"/>
            <a:ext cx="261683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3050" lvl="0" marL="285115" marR="508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lugar do voltímetro e do amperímetro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2"/>
          <p:cNvSpPr txBox="1"/>
          <p:nvPr/>
        </p:nvSpPr>
        <p:spPr>
          <a:xfrm>
            <a:off x="2676100" y="2252225"/>
            <a:ext cx="235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00329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Utilizamos o wattímetro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2"/>
          <p:cNvSpPr txBox="1"/>
          <p:nvPr/>
        </p:nvSpPr>
        <p:spPr>
          <a:xfrm>
            <a:off x="4826238" y="61076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/>
          <p:nvPr/>
        </p:nvSpPr>
        <p:spPr>
          <a:xfrm>
            <a:off x="4946727" y="4816471"/>
            <a:ext cx="1454150" cy="1905"/>
          </a:xfrm>
          <a:custGeom>
            <a:rect b="b" l="l" r="r" t="t"/>
            <a:pathLst>
              <a:path extrusionOk="0" h="1904" w="1454150">
                <a:moveTo>
                  <a:pt x="0" y="1655"/>
                </a:moveTo>
                <a:lnTo>
                  <a:pt x="1454139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3"/>
          <p:cNvSpPr/>
          <p:nvPr/>
        </p:nvSpPr>
        <p:spPr>
          <a:xfrm>
            <a:off x="2136778" y="4952996"/>
            <a:ext cx="688975" cy="1176655"/>
          </a:xfrm>
          <a:custGeom>
            <a:rect b="b" l="l" r="r" t="t"/>
            <a:pathLst>
              <a:path extrusionOk="0" h="1176654" w="688975">
                <a:moveTo>
                  <a:pt x="0" y="1176338"/>
                </a:moveTo>
                <a:lnTo>
                  <a:pt x="688966" y="1176338"/>
                </a:lnTo>
                <a:lnTo>
                  <a:pt x="688966" y="0"/>
                </a:lnTo>
                <a:lnTo>
                  <a:pt x="0" y="0"/>
                </a:lnTo>
                <a:lnTo>
                  <a:pt x="0" y="1176338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2136778" y="4952996"/>
            <a:ext cx="688975" cy="1176655"/>
          </a:xfrm>
          <a:custGeom>
            <a:rect b="b" l="l" r="r" t="t"/>
            <a:pathLst>
              <a:path extrusionOk="0" h="1176654" w="688975">
                <a:moveTo>
                  <a:pt x="0" y="1176338"/>
                </a:moveTo>
                <a:lnTo>
                  <a:pt x="688966" y="1176338"/>
                </a:lnTo>
                <a:lnTo>
                  <a:pt x="688966" y="0"/>
                </a:lnTo>
                <a:lnTo>
                  <a:pt x="0" y="0"/>
                </a:lnTo>
                <a:lnTo>
                  <a:pt x="0" y="117633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3"/>
          <p:cNvSpPr/>
          <p:nvPr/>
        </p:nvSpPr>
        <p:spPr>
          <a:xfrm>
            <a:off x="2177293" y="5196326"/>
            <a:ext cx="608330" cy="609600"/>
          </a:xfrm>
          <a:custGeom>
            <a:rect b="b" l="l" r="r" t="t"/>
            <a:pathLst>
              <a:path extrusionOk="0" h="609600" w="608330">
                <a:moveTo>
                  <a:pt x="0" y="304705"/>
                </a:moveTo>
                <a:lnTo>
                  <a:pt x="3978" y="255289"/>
                </a:lnTo>
                <a:lnTo>
                  <a:pt x="15497" y="208409"/>
                </a:lnTo>
                <a:lnTo>
                  <a:pt x="33930" y="164692"/>
                </a:lnTo>
                <a:lnTo>
                  <a:pt x="58651" y="124766"/>
                </a:lnTo>
                <a:lnTo>
                  <a:pt x="89034" y="89260"/>
                </a:lnTo>
                <a:lnTo>
                  <a:pt x="124453" y="58801"/>
                </a:lnTo>
                <a:lnTo>
                  <a:pt x="164282" y="34017"/>
                </a:lnTo>
                <a:lnTo>
                  <a:pt x="207894" y="15537"/>
                </a:lnTo>
                <a:lnTo>
                  <a:pt x="254665" y="3989"/>
                </a:lnTo>
                <a:lnTo>
                  <a:pt x="303967" y="0"/>
                </a:lnTo>
                <a:lnTo>
                  <a:pt x="328896" y="1010"/>
                </a:lnTo>
                <a:lnTo>
                  <a:pt x="377011" y="8857"/>
                </a:lnTo>
                <a:lnTo>
                  <a:pt x="422281" y="23950"/>
                </a:lnTo>
                <a:lnTo>
                  <a:pt x="464080" y="45660"/>
                </a:lnTo>
                <a:lnTo>
                  <a:pt x="501782" y="73360"/>
                </a:lnTo>
                <a:lnTo>
                  <a:pt x="534761" y="106421"/>
                </a:lnTo>
                <a:lnTo>
                  <a:pt x="562391" y="144216"/>
                </a:lnTo>
                <a:lnTo>
                  <a:pt x="584046" y="186116"/>
                </a:lnTo>
                <a:lnTo>
                  <a:pt x="599101" y="231493"/>
                </a:lnTo>
                <a:lnTo>
                  <a:pt x="606928" y="279720"/>
                </a:lnTo>
                <a:lnTo>
                  <a:pt x="607935" y="304705"/>
                </a:lnTo>
                <a:lnTo>
                  <a:pt x="606928" y="329690"/>
                </a:lnTo>
                <a:lnTo>
                  <a:pt x="599101" y="377913"/>
                </a:lnTo>
                <a:lnTo>
                  <a:pt x="584046" y="423285"/>
                </a:lnTo>
                <a:lnTo>
                  <a:pt x="562391" y="465177"/>
                </a:lnTo>
                <a:lnTo>
                  <a:pt x="534761" y="502963"/>
                </a:lnTo>
                <a:lnTo>
                  <a:pt x="501782" y="536015"/>
                </a:lnTo>
                <a:lnTo>
                  <a:pt x="464080" y="563706"/>
                </a:lnTo>
                <a:lnTo>
                  <a:pt x="422281" y="585409"/>
                </a:lnTo>
                <a:lnTo>
                  <a:pt x="377011" y="600496"/>
                </a:lnTo>
                <a:lnTo>
                  <a:pt x="328896" y="608340"/>
                </a:lnTo>
                <a:lnTo>
                  <a:pt x="303967" y="609350"/>
                </a:lnTo>
                <a:lnTo>
                  <a:pt x="279039" y="608340"/>
                </a:lnTo>
                <a:lnTo>
                  <a:pt x="230924" y="600496"/>
                </a:lnTo>
                <a:lnTo>
                  <a:pt x="185654" y="585409"/>
                </a:lnTo>
                <a:lnTo>
                  <a:pt x="143855" y="563706"/>
                </a:lnTo>
                <a:lnTo>
                  <a:pt x="106153" y="536015"/>
                </a:lnTo>
                <a:lnTo>
                  <a:pt x="73174" y="502963"/>
                </a:lnTo>
                <a:lnTo>
                  <a:pt x="45544" y="465177"/>
                </a:lnTo>
                <a:lnTo>
                  <a:pt x="23888" y="423285"/>
                </a:lnTo>
                <a:lnTo>
                  <a:pt x="8834" y="377913"/>
                </a:lnTo>
                <a:lnTo>
                  <a:pt x="1007" y="329690"/>
                </a:lnTo>
                <a:lnTo>
                  <a:pt x="0" y="304705"/>
                </a:lnTo>
                <a:close/>
              </a:path>
            </a:pathLst>
          </a:custGeom>
          <a:noFill/>
          <a:ln cap="flat" cmpd="sng" w="101575">
            <a:solidFill>
              <a:srgbClr val="466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2420469" y="5399888"/>
            <a:ext cx="79375" cy="80645"/>
          </a:xfrm>
          <a:custGeom>
            <a:rect b="b" l="l" r="r" t="t"/>
            <a:pathLst>
              <a:path extrusionOk="0" h="80645" w="79375">
                <a:moveTo>
                  <a:pt x="33055" y="0"/>
                </a:moveTo>
                <a:lnTo>
                  <a:pt x="19953" y="4921"/>
                </a:lnTo>
                <a:lnTo>
                  <a:pt x="9472" y="13814"/>
                </a:lnTo>
                <a:lnTo>
                  <a:pt x="2519" y="25768"/>
                </a:lnTo>
                <a:lnTo>
                  <a:pt x="0" y="39874"/>
                </a:lnTo>
                <a:lnTo>
                  <a:pt x="1431" y="50524"/>
                </a:lnTo>
                <a:lnTo>
                  <a:pt x="7100" y="62459"/>
                </a:lnTo>
                <a:lnTo>
                  <a:pt x="16603" y="71897"/>
                </a:lnTo>
                <a:lnTo>
                  <a:pt x="29427" y="78064"/>
                </a:lnTo>
                <a:lnTo>
                  <a:pt x="45060" y="80185"/>
                </a:lnTo>
                <a:lnTo>
                  <a:pt x="56546" y="76925"/>
                </a:lnTo>
                <a:lnTo>
                  <a:pt x="66301" y="69950"/>
                </a:lnTo>
                <a:lnTo>
                  <a:pt x="73705" y="59309"/>
                </a:lnTo>
                <a:lnTo>
                  <a:pt x="78140" y="45050"/>
                </a:lnTo>
                <a:lnTo>
                  <a:pt x="78984" y="27222"/>
                </a:lnTo>
                <a:lnTo>
                  <a:pt x="72837" y="16065"/>
                </a:lnTo>
                <a:lnTo>
                  <a:pt x="62926" y="7336"/>
                </a:lnTo>
                <a:lnTo>
                  <a:pt x="49561" y="1745"/>
                </a:lnTo>
                <a:lnTo>
                  <a:pt x="330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3"/>
          <p:cNvSpPr/>
          <p:nvPr/>
        </p:nvSpPr>
        <p:spPr>
          <a:xfrm>
            <a:off x="2420469" y="5399888"/>
            <a:ext cx="79375" cy="80645"/>
          </a:xfrm>
          <a:custGeom>
            <a:rect b="b" l="l" r="r" t="t"/>
            <a:pathLst>
              <a:path extrusionOk="0" h="80645" w="79375">
                <a:moveTo>
                  <a:pt x="0" y="39874"/>
                </a:moveTo>
                <a:lnTo>
                  <a:pt x="2519" y="25768"/>
                </a:lnTo>
                <a:lnTo>
                  <a:pt x="9472" y="13814"/>
                </a:lnTo>
                <a:lnTo>
                  <a:pt x="19953" y="4921"/>
                </a:lnTo>
                <a:lnTo>
                  <a:pt x="33055" y="0"/>
                </a:lnTo>
                <a:lnTo>
                  <a:pt x="49561" y="1745"/>
                </a:lnTo>
                <a:lnTo>
                  <a:pt x="62926" y="7336"/>
                </a:lnTo>
                <a:lnTo>
                  <a:pt x="72837" y="16065"/>
                </a:lnTo>
                <a:lnTo>
                  <a:pt x="78984" y="27222"/>
                </a:lnTo>
                <a:lnTo>
                  <a:pt x="78140" y="45050"/>
                </a:lnTo>
                <a:lnTo>
                  <a:pt x="73705" y="59309"/>
                </a:lnTo>
                <a:lnTo>
                  <a:pt x="66301" y="69950"/>
                </a:lnTo>
                <a:lnTo>
                  <a:pt x="56546" y="76925"/>
                </a:lnTo>
                <a:lnTo>
                  <a:pt x="45060" y="80185"/>
                </a:lnTo>
                <a:lnTo>
                  <a:pt x="29427" y="78064"/>
                </a:lnTo>
                <a:lnTo>
                  <a:pt x="16603" y="71897"/>
                </a:lnTo>
                <a:lnTo>
                  <a:pt x="7100" y="62459"/>
                </a:lnTo>
                <a:lnTo>
                  <a:pt x="1431" y="50524"/>
                </a:lnTo>
                <a:lnTo>
                  <a:pt x="0" y="39874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3"/>
          <p:cNvSpPr/>
          <p:nvPr/>
        </p:nvSpPr>
        <p:spPr>
          <a:xfrm>
            <a:off x="2420469" y="5602698"/>
            <a:ext cx="79375" cy="80645"/>
          </a:xfrm>
          <a:custGeom>
            <a:rect b="b" l="l" r="r" t="t"/>
            <a:pathLst>
              <a:path extrusionOk="0" h="80645" w="79375">
                <a:moveTo>
                  <a:pt x="33055" y="0"/>
                </a:moveTo>
                <a:lnTo>
                  <a:pt x="19953" y="4919"/>
                </a:lnTo>
                <a:lnTo>
                  <a:pt x="9472" y="13809"/>
                </a:lnTo>
                <a:lnTo>
                  <a:pt x="2519" y="25763"/>
                </a:lnTo>
                <a:lnTo>
                  <a:pt x="0" y="39874"/>
                </a:lnTo>
                <a:lnTo>
                  <a:pt x="1431" y="50522"/>
                </a:lnTo>
                <a:lnTo>
                  <a:pt x="7101" y="62455"/>
                </a:lnTo>
                <a:lnTo>
                  <a:pt x="16605" y="71894"/>
                </a:lnTo>
                <a:lnTo>
                  <a:pt x="29430" y="78063"/>
                </a:lnTo>
                <a:lnTo>
                  <a:pt x="45063" y="80185"/>
                </a:lnTo>
                <a:lnTo>
                  <a:pt x="56548" y="76922"/>
                </a:lnTo>
                <a:lnTo>
                  <a:pt x="66302" y="69945"/>
                </a:lnTo>
                <a:lnTo>
                  <a:pt x="73706" y="59302"/>
                </a:lnTo>
                <a:lnTo>
                  <a:pt x="78140" y="45042"/>
                </a:lnTo>
                <a:lnTo>
                  <a:pt x="78984" y="27218"/>
                </a:lnTo>
                <a:lnTo>
                  <a:pt x="72838" y="16060"/>
                </a:lnTo>
                <a:lnTo>
                  <a:pt x="62926" y="7333"/>
                </a:lnTo>
                <a:lnTo>
                  <a:pt x="49561" y="1744"/>
                </a:lnTo>
                <a:lnTo>
                  <a:pt x="330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3"/>
          <p:cNvSpPr/>
          <p:nvPr/>
        </p:nvSpPr>
        <p:spPr>
          <a:xfrm>
            <a:off x="2420469" y="5602698"/>
            <a:ext cx="79375" cy="80645"/>
          </a:xfrm>
          <a:custGeom>
            <a:rect b="b" l="l" r="r" t="t"/>
            <a:pathLst>
              <a:path extrusionOk="0" h="80645" w="79375">
                <a:moveTo>
                  <a:pt x="0" y="39874"/>
                </a:moveTo>
                <a:lnTo>
                  <a:pt x="2519" y="25763"/>
                </a:lnTo>
                <a:lnTo>
                  <a:pt x="9472" y="13809"/>
                </a:lnTo>
                <a:lnTo>
                  <a:pt x="19953" y="4919"/>
                </a:lnTo>
                <a:lnTo>
                  <a:pt x="33055" y="0"/>
                </a:lnTo>
                <a:lnTo>
                  <a:pt x="49561" y="1744"/>
                </a:lnTo>
                <a:lnTo>
                  <a:pt x="62926" y="7333"/>
                </a:lnTo>
                <a:lnTo>
                  <a:pt x="72838" y="16060"/>
                </a:lnTo>
                <a:lnTo>
                  <a:pt x="78984" y="27218"/>
                </a:lnTo>
                <a:lnTo>
                  <a:pt x="78140" y="45042"/>
                </a:lnTo>
                <a:lnTo>
                  <a:pt x="73706" y="59302"/>
                </a:lnTo>
                <a:lnTo>
                  <a:pt x="66302" y="69945"/>
                </a:lnTo>
                <a:lnTo>
                  <a:pt x="56548" y="76922"/>
                </a:lnTo>
                <a:lnTo>
                  <a:pt x="45063" y="80185"/>
                </a:lnTo>
                <a:lnTo>
                  <a:pt x="29430" y="78063"/>
                </a:lnTo>
                <a:lnTo>
                  <a:pt x="16605" y="71894"/>
                </a:lnTo>
                <a:lnTo>
                  <a:pt x="7101" y="62455"/>
                </a:lnTo>
                <a:lnTo>
                  <a:pt x="1431" y="50522"/>
                </a:lnTo>
                <a:lnTo>
                  <a:pt x="0" y="39874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3"/>
          <p:cNvSpPr/>
          <p:nvPr/>
        </p:nvSpPr>
        <p:spPr>
          <a:xfrm>
            <a:off x="2339410" y="5520877"/>
            <a:ext cx="0" cy="81280"/>
          </a:xfrm>
          <a:custGeom>
            <a:rect b="b" l="l" r="r" t="t"/>
            <a:pathLst>
              <a:path extrusionOk="0" h="81279" w="120000">
                <a:moveTo>
                  <a:pt x="0" y="0"/>
                </a:moveTo>
                <a:lnTo>
                  <a:pt x="0" y="81131"/>
                </a:lnTo>
              </a:path>
            </a:pathLst>
          </a:custGeom>
          <a:noFill/>
          <a:ln cap="flat" cmpd="sng" w="571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3"/>
          <p:cNvSpPr/>
          <p:nvPr/>
        </p:nvSpPr>
        <p:spPr>
          <a:xfrm>
            <a:off x="2607920" y="5525962"/>
            <a:ext cx="0" cy="81280"/>
          </a:xfrm>
          <a:custGeom>
            <a:rect b="b" l="l" r="r" t="t"/>
            <a:pathLst>
              <a:path extrusionOk="0" h="81279" w="120000">
                <a:moveTo>
                  <a:pt x="0" y="0"/>
                </a:moveTo>
                <a:lnTo>
                  <a:pt x="0" y="81131"/>
                </a:lnTo>
              </a:path>
            </a:pathLst>
          </a:custGeom>
          <a:noFill/>
          <a:ln cap="flat" cmpd="sng" w="571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3"/>
          <p:cNvSpPr/>
          <p:nvPr/>
        </p:nvSpPr>
        <p:spPr>
          <a:xfrm>
            <a:off x="4148137" y="3654421"/>
            <a:ext cx="935355" cy="1402715"/>
          </a:xfrm>
          <a:custGeom>
            <a:rect b="b" l="l" r="r" t="t"/>
            <a:pathLst>
              <a:path extrusionOk="0" h="1402714" w="935355">
                <a:moveTo>
                  <a:pt x="779144" y="0"/>
                </a:moveTo>
                <a:lnTo>
                  <a:pt x="150603" y="85"/>
                </a:lnTo>
                <a:lnTo>
                  <a:pt x="108142" y="7422"/>
                </a:lnTo>
                <a:lnTo>
                  <a:pt x="70467" y="25415"/>
                </a:lnTo>
                <a:lnTo>
                  <a:pt x="39231" y="52409"/>
                </a:lnTo>
                <a:lnTo>
                  <a:pt x="16090" y="86752"/>
                </a:lnTo>
                <a:lnTo>
                  <a:pt x="2697" y="126790"/>
                </a:lnTo>
                <a:lnTo>
                  <a:pt x="0" y="155828"/>
                </a:lnTo>
                <a:lnTo>
                  <a:pt x="85" y="1252119"/>
                </a:lnTo>
                <a:lnTo>
                  <a:pt x="7422" y="1294580"/>
                </a:lnTo>
                <a:lnTo>
                  <a:pt x="25415" y="1332255"/>
                </a:lnTo>
                <a:lnTo>
                  <a:pt x="52409" y="1363491"/>
                </a:lnTo>
                <a:lnTo>
                  <a:pt x="86752" y="1386632"/>
                </a:lnTo>
                <a:lnTo>
                  <a:pt x="126790" y="1400026"/>
                </a:lnTo>
                <a:lnTo>
                  <a:pt x="155828" y="1402723"/>
                </a:lnTo>
                <a:lnTo>
                  <a:pt x="784480" y="1402633"/>
                </a:lnTo>
                <a:lnTo>
                  <a:pt x="826927" y="1395274"/>
                </a:lnTo>
                <a:lnTo>
                  <a:pt x="864604" y="1377271"/>
                </a:lnTo>
                <a:lnTo>
                  <a:pt x="895850" y="1350276"/>
                </a:lnTo>
                <a:lnTo>
                  <a:pt x="919006" y="1315942"/>
                </a:lnTo>
                <a:lnTo>
                  <a:pt x="932411" y="1275920"/>
                </a:lnTo>
                <a:lnTo>
                  <a:pt x="935111" y="1246894"/>
                </a:lnTo>
                <a:lnTo>
                  <a:pt x="935021" y="150493"/>
                </a:lnTo>
                <a:lnTo>
                  <a:pt x="927648" y="108059"/>
                </a:lnTo>
                <a:lnTo>
                  <a:pt x="909617" y="70411"/>
                </a:lnTo>
                <a:lnTo>
                  <a:pt x="882588" y="39199"/>
                </a:lnTo>
                <a:lnTo>
                  <a:pt x="848221" y="16077"/>
                </a:lnTo>
                <a:lnTo>
                  <a:pt x="808176" y="2694"/>
                </a:lnTo>
                <a:lnTo>
                  <a:pt x="779144" y="0"/>
                </a:lnTo>
                <a:close/>
              </a:path>
            </a:pathLst>
          </a:custGeom>
          <a:solidFill>
            <a:srgbClr val="466E6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3"/>
          <p:cNvSpPr/>
          <p:nvPr/>
        </p:nvSpPr>
        <p:spPr>
          <a:xfrm>
            <a:off x="4148137" y="3654421"/>
            <a:ext cx="935355" cy="1402715"/>
          </a:xfrm>
          <a:custGeom>
            <a:rect b="b" l="l" r="r" t="t"/>
            <a:pathLst>
              <a:path extrusionOk="0" h="1402714" w="935355">
                <a:moveTo>
                  <a:pt x="0" y="155828"/>
                </a:moveTo>
                <a:lnTo>
                  <a:pt x="5976" y="112913"/>
                </a:lnTo>
                <a:lnTo>
                  <a:pt x="22803" y="74590"/>
                </a:lnTo>
                <a:lnTo>
                  <a:pt x="48826" y="42513"/>
                </a:lnTo>
                <a:lnTo>
                  <a:pt x="82391" y="18335"/>
                </a:lnTo>
                <a:lnTo>
                  <a:pt x="121845" y="3711"/>
                </a:lnTo>
                <a:lnTo>
                  <a:pt x="779144" y="0"/>
                </a:lnTo>
                <a:lnTo>
                  <a:pt x="793853" y="683"/>
                </a:lnTo>
                <a:lnTo>
                  <a:pt x="835421" y="10452"/>
                </a:lnTo>
                <a:lnTo>
                  <a:pt x="871866" y="30511"/>
                </a:lnTo>
                <a:lnTo>
                  <a:pt x="901525" y="59210"/>
                </a:lnTo>
                <a:lnTo>
                  <a:pt x="922740" y="94896"/>
                </a:lnTo>
                <a:lnTo>
                  <a:pt x="933850" y="135918"/>
                </a:lnTo>
                <a:lnTo>
                  <a:pt x="935111" y="1246894"/>
                </a:lnTo>
                <a:lnTo>
                  <a:pt x="934425" y="1261600"/>
                </a:lnTo>
                <a:lnTo>
                  <a:pt x="924640" y="1303152"/>
                </a:lnTo>
                <a:lnTo>
                  <a:pt x="904550" y="1339566"/>
                </a:lnTo>
                <a:lnTo>
                  <a:pt x="875816" y="1369190"/>
                </a:lnTo>
                <a:lnTo>
                  <a:pt x="840098" y="1390374"/>
                </a:lnTo>
                <a:lnTo>
                  <a:pt x="799057" y="1401464"/>
                </a:lnTo>
                <a:lnTo>
                  <a:pt x="155828" y="1402723"/>
                </a:lnTo>
                <a:lnTo>
                  <a:pt x="141115" y="1402038"/>
                </a:lnTo>
                <a:lnTo>
                  <a:pt x="99547" y="1392261"/>
                </a:lnTo>
                <a:lnTo>
                  <a:pt x="63122" y="1372185"/>
                </a:lnTo>
                <a:lnTo>
                  <a:pt x="33494" y="1343464"/>
                </a:lnTo>
                <a:lnTo>
                  <a:pt x="12317" y="1307752"/>
                </a:lnTo>
                <a:lnTo>
                  <a:pt x="1245" y="1266702"/>
                </a:lnTo>
                <a:lnTo>
                  <a:pt x="0" y="15582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3"/>
          <p:cNvSpPr/>
          <p:nvPr/>
        </p:nvSpPr>
        <p:spPr>
          <a:xfrm>
            <a:off x="4181532" y="3687829"/>
            <a:ext cx="868680" cy="734695"/>
          </a:xfrm>
          <a:custGeom>
            <a:rect b="b" l="l" r="r" t="t"/>
            <a:pathLst>
              <a:path extrusionOk="0" h="734695" w="868680">
                <a:moveTo>
                  <a:pt x="745748" y="0"/>
                </a:moveTo>
                <a:lnTo>
                  <a:pt x="113109" y="350"/>
                </a:lnTo>
                <a:lnTo>
                  <a:pt x="71920" y="10889"/>
                </a:lnTo>
                <a:lnTo>
                  <a:pt x="37687" y="34104"/>
                </a:lnTo>
                <a:lnTo>
                  <a:pt x="13104" y="67298"/>
                </a:lnTo>
                <a:lnTo>
                  <a:pt x="868" y="107775"/>
                </a:lnTo>
                <a:lnTo>
                  <a:pt x="0" y="122419"/>
                </a:lnTo>
                <a:lnTo>
                  <a:pt x="350" y="621604"/>
                </a:lnTo>
                <a:lnTo>
                  <a:pt x="10889" y="662827"/>
                </a:lnTo>
                <a:lnTo>
                  <a:pt x="34105" y="697051"/>
                </a:lnTo>
                <a:lnTo>
                  <a:pt x="67302" y="721606"/>
                </a:lnTo>
                <a:lnTo>
                  <a:pt x="107784" y="733819"/>
                </a:lnTo>
                <a:lnTo>
                  <a:pt x="122432" y="734686"/>
                </a:lnTo>
                <a:lnTo>
                  <a:pt x="755186" y="734329"/>
                </a:lnTo>
                <a:lnTo>
                  <a:pt x="796403" y="723787"/>
                </a:lnTo>
                <a:lnTo>
                  <a:pt x="830640" y="700595"/>
                </a:lnTo>
                <a:lnTo>
                  <a:pt x="855213" y="667420"/>
                </a:lnTo>
                <a:lnTo>
                  <a:pt x="867440" y="626928"/>
                </a:lnTo>
                <a:lnTo>
                  <a:pt x="868308" y="612266"/>
                </a:lnTo>
                <a:lnTo>
                  <a:pt x="867950" y="112999"/>
                </a:lnTo>
                <a:lnTo>
                  <a:pt x="857385" y="71849"/>
                </a:lnTo>
                <a:lnTo>
                  <a:pt x="834152" y="37649"/>
                </a:lnTo>
                <a:lnTo>
                  <a:pt x="800934" y="13091"/>
                </a:lnTo>
                <a:lnTo>
                  <a:pt x="760413" y="868"/>
                </a:lnTo>
                <a:lnTo>
                  <a:pt x="745748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3"/>
          <p:cNvSpPr/>
          <p:nvPr/>
        </p:nvSpPr>
        <p:spPr>
          <a:xfrm>
            <a:off x="4181532" y="3687829"/>
            <a:ext cx="868680" cy="734695"/>
          </a:xfrm>
          <a:custGeom>
            <a:rect b="b" l="l" r="r" t="t"/>
            <a:pathLst>
              <a:path extrusionOk="0" h="734695" w="868680">
                <a:moveTo>
                  <a:pt x="0" y="122419"/>
                </a:moveTo>
                <a:lnTo>
                  <a:pt x="7521" y="80114"/>
                </a:lnTo>
                <a:lnTo>
                  <a:pt x="28287" y="44193"/>
                </a:lnTo>
                <a:lnTo>
                  <a:pt x="59603" y="17352"/>
                </a:lnTo>
                <a:lnTo>
                  <a:pt x="98773" y="2288"/>
                </a:lnTo>
                <a:lnTo>
                  <a:pt x="745748" y="0"/>
                </a:lnTo>
                <a:lnTo>
                  <a:pt x="760413" y="868"/>
                </a:lnTo>
                <a:lnTo>
                  <a:pt x="800934" y="13091"/>
                </a:lnTo>
                <a:lnTo>
                  <a:pt x="834152" y="37649"/>
                </a:lnTo>
                <a:lnTo>
                  <a:pt x="857385" y="71849"/>
                </a:lnTo>
                <a:lnTo>
                  <a:pt x="867950" y="112999"/>
                </a:lnTo>
                <a:lnTo>
                  <a:pt x="868308" y="612266"/>
                </a:lnTo>
                <a:lnTo>
                  <a:pt x="867440" y="626928"/>
                </a:lnTo>
                <a:lnTo>
                  <a:pt x="855213" y="667420"/>
                </a:lnTo>
                <a:lnTo>
                  <a:pt x="830640" y="700595"/>
                </a:lnTo>
                <a:lnTo>
                  <a:pt x="796403" y="723787"/>
                </a:lnTo>
                <a:lnTo>
                  <a:pt x="755186" y="734329"/>
                </a:lnTo>
                <a:lnTo>
                  <a:pt x="122432" y="734686"/>
                </a:lnTo>
                <a:lnTo>
                  <a:pt x="107784" y="733819"/>
                </a:lnTo>
                <a:lnTo>
                  <a:pt x="67302" y="721606"/>
                </a:lnTo>
                <a:lnTo>
                  <a:pt x="34105" y="697051"/>
                </a:lnTo>
                <a:lnTo>
                  <a:pt x="10889" y="662827"/>
                </a:lnTo>
                <a:lnTo>
                  <a:pt x="350" y="621604"/>
                </a:lnTo>
                <a:lnTo>
                  <a:pt x="0" y="12241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3"/>
          <p:cNvSpPr/>
          <p:nvPr/>
        </p:nvSpPr>
        <p:spPr>
          <a:xfrm>
            <a:off x="4214941" y="3788033"/>
            <a:ext cx="801370" cy="133985"/>
          </a:xfrm>
          <a:custGeom>
            <a:rect b="b" l="l" r="r" t="t"/>
            <a:pathLst>
              <a:path extrusionOk="0" h="133985" w="801369">
                <a:moveTo>
                  <a:pt x="0" y="133599"/>
                </a:moveTo>
                <a:lnTo>
                  <a:pt x="6816" y="95386"/>
                </a:lnTo>
                <a:lnTo>
                  <a:pt x="25952" y="61491"/>
                </a:lnTo>
                <a:lnTo>
                  <a:pt x="55434" y="33518"/>
                </a:lnTo>
                <a:lnTo>
                  <a:pt x="93290" y="13070"/>
                </a:lnTo>
                <a:lnTo>
                  <a:pt x="137548" y="1752"/>
                </a:lnTo>
                <a:lnTo>
                  <a:pt x="637281" y="0"/>
                </a:lnTo>
                <a:lnTo>
                  <a:pt x="653407" y="635"/>
                </a:lnTo>
                <a:lnTo>
                  <a:pt x="698826" y="9700"/>
                </a:lnTo>
                <a:lnTo>
                  <a:pt x="738281" y="28251"/>
                </a:lnTo>
                <a:lnTo>
                  <a:pt x="769798" y="54685"/>
                </a:lnTo>
                <a:lnTo>
                  <a:pt x="791409" y="87399"/>
                </a:lnTo>
                <a:lnTo>
                  <a:pt x="799338" y="111905"/>
                </a:lnTo>
                <a:lnTo>
                  <a:pt x="801141" y="124789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4281735" y="3946646"/>
            <a:ext cx="391160" cy="391160"/>
          </a:xfrm>
          <a:custGeom>
            <a:rect b="b" l="l" r="r" t="t"/>
            <a:pathLst>
              <a:path extrusionOk="0" h="391160" w="391160">
                <a:moveTo>
                  <a:pt x="282456" y="309489"/>
                </a:moveTo>
                <a:lnTo>
                  <a:pt x="281799" y="310637"/>
                </a:lnTo>
                <a:lnTo>
                  <a:pt x="278357" y="321593"/>
                </a:lnTo>
                <a:lnTo>
                  <a:pt x="277315" y="333111"/>
                </a:lnTo>
                <a:lnTo>
                  <a:pt x="278738" y="344890"/>
                </a:lnTo>
                <a:lnTo>
                  <a:pt x="298420" y="378793"/>
                </a:lnTo>
                <a:lnTo>
                  <a:pt x="331443" y="390838"/>
                </a:lnTo>
                <a:lnTo>
                  <a:pt x="343334" y="389920"/>
                </a:lnTo>
                <a:lnTo>
                  <a:pt x="383933" y="361578"/>
                </a:lnTo>
                <a:lnTo>
                  <a:pt x="389184" y="347471"/>
                </a:lnTo>
                <a:lnTo>
                  <a:pt x="320420" y="347471"/>
                </a:lnTo>
                <a:lnTo>
                  <a:pt x="282456" y="309489"/>
                </a:lnTo>
                <a:close/>
              </a:path>
              <a:path extrusionOk="0" h="391160" w="391160">
                <a:moveTo>
                  <a:pt x="310541" y="283723"/>
                </a:moveTo>
                <a:lnTo>
                  <a:pt x="310084" y="283893"/>
                </a:lnTo>
                <a:lnTo>
                  <a:pt x="298585" y="290869"/>
                </a:lnTo>
                <a:lnTo>
                  <a:pt x="287578" y="300545"/>
                </a:lnTo>
                <a:lnTo>
                  <a:pt x="282456" y="309489"/>
                </a:lnTo>
                <a:lnTo>
                  <a:pt x="320420" y="347471"/>
                </a:lnTo>
                <a:lnTo>
                  <a:pt x="347353" y="320552"/>
                </a:lnTo>
                <a:lnTo>
                  <a:pt x="310541" y="283723"/>
                </a:lnTo>
                <a:close/>
              </a:path>
              <a:path extrusionOk="0" h="391160" w="391160">
                <a:moveTo>
                  <a:pt x="333508" y="277709"/>
                </a:moveTo>
                <a:lnTo>
                  <a:pt x="321812" y="279534"/>
                </a:lnTo>
                <a:lnTo>
                  <a:pt x="310541" y="283723"/>
                </a:lnTo>
                <a:lnTo>
                  <a:pt x="347353" y="320552"/>
                </a:lnTo>
                <a:lnTo>
                  <a:pt x="320420" y="347471"/>
                </a:lnTo>
                <a:lnTo>
                  <a:pt x="389184" y="347471"/>
                </a:lnTo>
                <a:lnTo>
                  <a:pt x="390864" y="338373"/>
                </a:lnTo>
                <a:lnTo>
                  <a:pt x="374273" y="293632"/>
                </a:lnTo>
                <a:lnTo>
                  <a:pt x="344909" y="278335"/>
                </a:lnTo>
                <a:lnTo>
                  <a:pt x="333508" y="277709"/>
                </a:lnTo>
                <a:close/>
              </a:path>
              <a:path extrusionOk="0" h="391160" w="391160">
                <a:moveTo>
                  <a:pt x="94250" y="67336"/>
                </a:moveTo>
                <a:lnTo>
                  <a:pt x="67352" y="94278"/>
                </a:lnTo>
                <a:lnTo>
                  <a:pt x="282456" y="309489"/>
                </a:lnTo>
                <a:lnTo>
                  <a:pt x="287578" y="300545"/>
                </a:lnTo>
                <a:lnTo>
                  <a:pt x="298585" y="290869"/>
                </a:lnTo>
                <a:lnTo>
                  <a:pt x="310084" y="283893"/>
                </a:lnTo>
                <a:lnTo>
                  <a:pt x="310541" y="283723"/>
                </a:lnTo>
                <a:lnTo>
                  <a:pt x="94250" y="67336"/>
                </a:lnTo>
                <a:close/>
              </a:path>
              <a:path extrusionOk="0" h="391160" w="391160">
                <a:moveTo>
                  <a:pt x="0" y="0"/>
                </a:moveTo>
                <a:lnTo>
                  <a:pt x="40385" y="121289"/>
                </a:lnTo>
                <a:lnTo>
                  <a:pt x="67352" y="94278"/>
                </a:lnTo>
                <a:lnTo>
                  <a:pt x="53852" y="80771"/>
                </a:lnTo>
                <a:lnTo>
                  <a:pt x="80771" y="53852"/>
                </a:lnTo>
                <a:lnTo>
                  <a:pt x="107713" y="53852"/>
                </a:lnTo>
                <a:lnTo>
                  <a:pt x="121157" y="40385"/>
                </a:lnTo>
                <a:lnTo>
                  <a:pt x="0" y="0"/>
                </a:lnTo>
                <a:close/>
              </a:path>
              <a:path extrusionOk="0" h="391160" w="391160">
                <a:moveTo>
                  <a:pt x="80771" y="53852"/>
                </a:moveTo>
                <a:lnTo>
                  <a:pt x="53852" y="80771"/>
                </a:lnTo>
                <a:lnTo>
                  <a:pt x="67352" y="94278"/>
                </a:lnTo>
                <a:lnTo>
                  <a:pt x="94250" y="67336"/>
                </a:lnTo>
                <a:lnTo>
                  <a:pt x="80771" y="53852"/>
                </a:lnTo>
                <a:close/>
              </a:path>
              <a:path extrusionOk="0" h="391160" w="391160">
                <a:moveTo>
                  <a:pt x="107713" y="53852"/>
                </a:moveTo>
                <a:lnTo>
                  <a:pt x="80771" y="53852"/>
                </a:lnTo>
                <a:lnTo>
                  <a:pt x="94250" y="67336"/>
                </a:lnTo>
                <a:lnTo>
                  <a:pt x="107713" y="538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4256722" y="4789961"/>
            <a:ext cx="92075" cy="92075"/>
          </a:xfrm>
          <a:custGeom>
            <a:rect b="b" l="l" r="r" t="t"/>
            <a:pathLst>
              <a:path extrusionOk="0" h="92075" w="92075">
                <a:moveTo>
                  <a:pt x="44182" y="0"/>
                </a:moveTo>
                <a:lnTo>
                  <a:pt x="8459" y="19292"/>
                </a:lnTo>
                <a:lnTo>
                  <a:pt x="0" y="45940"/>
                </a:lnTo>
                <a:lnTo>
                  <a:pt x="264" y="50880"/>
                </a:lnTo>
                <a:lnTo>
                  <a:pt x="21286" y="83958"/>
                </a:lnTo>
                <a:lnTo>
                  <a:pt x="50028" y="91603"/>
                </a:lnTo>
                <a:lnTo>
                  <a:pt x="63373" y="88292"/>
                </a:lnTo>
                <a:lnTo>
                  <a:pt x="74855" y="81242"/>
                </a:lnTo>
                <a:lnTo>
                  <a:pt x="83834" y="70972"/>
                </a:lnTo>
                <a:lnTo>
                  <a:pt x="89669" y="57997"/>
                </a:lnTo>
                <a:lnTo>
                  <a:pt x="91717" y="42834"/>
                </a:lnTo>
                <a:lnTo>
                  <a:pt x="88651" y="29181"/>
                </a:lnTo>
                <a:lnTo>
                  <a:pt x="81768" y="17403"/>
                </a:lnTo>
                <a:lnTo>
                  <a:pt x="71665" y="8168"/>
                </a:lnTo>
                <a:lnTo>
                  <a:pt x="58938" y="2144"/>
                </a:lnTo>
                <a:lnTo>
                  <a:pt x="44182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3"/>
          <p:cNvSpPr/>
          <p:nvPr/>
        </p:nvSpPr>
        <p:spPr>
          <a:xfrm>
            <a:off x="4256722" y="4789961"/>
            <a:ext cx="92075" cy="92075"/>
          </a:xfrm>
          <a:custGeom>
            <a:rect b="b" l="l" r="r" t="t"/>
            <a:pathLst>
              <a:path extrusionOk="0" h="92075" w="92075">
                <a:moveTo>
                  <a:pt x="0" y="45940"/>
                </a:moveTo>
                <a:lnTo>
                  <a:pt x="17990" y="9396"/>
                </a:lnTo>
                <a:lnTo>
                  <a:pt x="44182" y="0"/>
                </a:lnTo>
                <a:lnTo>
                  <a:pt x="58938" y="2144"/>
                </a:lnTo>
                <a:lnTo>
                  <a:pt x="71665" y="8168"/>
                </a:lnTo>
                <a:lnTo>
                  <a:pt x="81768" y="17403"/>
                </a:lnTo>
                <a:lnTo>
                  <a:pt x="88651" y="29181"/>
                </a:lnTo>
                <a:lnTo>
                  <a:pt x="91717" y="42834"/>
                </a:lnTo>
                <a:lnTo>
                  <a:pt x="89669" y="57997"/>
                </a:lnTo>
                <a:lnTo>
                  <a:pt x="83834" y="70972"/>
                </a:lnTo>
                <a:lnTo>
                  <a:pt x="74855" y="81242"/>
                </a:lnTo>
                <a:lnTo>
                  <a:pt x="63373" y="88292"/>
                </a:lnTo>
                <a:lnTo>
                  <a:pt x="50028" y="91603"/>
                </a:lnTo>
                <a:lnTo>
                  <a:pt x="34479" y="89640"/>
                </a:lnTo>
                <a:lnTo>
                  <a:pt x="3737" y="63950"/>
                </a:lnTo>
                <a:lnTo>
                  <a:pt x="0" y="45940"/>
                </a:lnTo>
                <a:close/>
              </a:path>
            </a:pathLst>
          </a:custGeom>
          <a:noFill/>
          <a:ln cap="flat" cmpd="sng" w="9525">
            <a:solidFill>
              <a:srgbClr val="FF3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3"/>
          <p:cNvSpPr/>
          <p:nvPr/>
        </p:nvSpPr>
        <p:spPr>
          <a:xfrm>
            <a:off x="4882835" y="4789961"/>
            <a:ext cx="92075" cy="92075"/>
          </a:xfrm>
          <a:custGeom>
            <a:rect b="b" l="l" r="r" t="t"/>
            <a:pathLst>
              <a:path extrusionOk="0" h="92075" w="92075">
                <a:moveTo>
                  <a:pt x="44190" y="0"/>
                </a:moveTo>
                <a:lnTo>
                  <a:pt x="8496" y="19291"/>
                </a:lnTo>
                <a:lnTo>
                  <a:pt x="0" y="45940"/>
                </a:lnTo>
                <a:lnTo>
                  <a:pt x="263" y="50864"/>
                </a:lnTo>
                <a:lnTo>
                  <a:pt x="21334" y="83955"/>
                </a:lnTo>
                <a:lnTo>
                  <a:pt x="50009" y="91605"/>
                </a:lnTo>
                <a:lnTo>
                  <a:pt x="63355" y="88296"/>
                </a:lnTo>
                <a:lnTo>
                  <a:pt x="74841" y="81249"/>
                </a:lnTo>
                <a:lnTo>
                  <a:pt x="83823" y="70981"/>
                </a:lnTo>
                <a:lnTo>
                  <a:pt x="89659" y="58007"/>
                </a:lnTo>
                <a:lnTo>
                  <a:pt x="91709" y="42847"/>
                </a:lnTo>
                <a:lnTo>
                  <a:pt x="88646" y="29190"/>
                </a:lnTo>
                <a:lnTo>
                  <a:pt x="81765" y="17409"/>
                </a:lnTo>
                <a:lnTo>
                  <a:pt x="71664" y="8171"/>
                </a:lnTo>
                <a:lnTo>
                  <a:pt x="58940" y="2145"/>
                </a:lnTo>
                <a:lnTo>
                  <a:pt x="441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3"/>
          <p:cNvSpPr/>
          <p:nvPr/>
        </p:nvSpPr>
        <p:spPr>
          <a:xfrm>
            <a:off x="4882835" y="4789961"/>
            <a:ext cx="92075" cy="92075"/>
          </a:xfrm>
          <a:custGeom>
            <a:rect b="b" l="l" r="r" t="t"/>
            <a:pathLst>
              <a:path extrusionOk="0" h="92075" w="92075">
                <a:moveTo>
                  <a:pt x="0" y="45940"/>
                </a:moveTo>
                <a:lnTo>
                  <a:pt x="18047" y="9395"/>
                </a:lnTo>
                <a:lnTo>
                  <a:pt x="44190" y="0"/>
                </a:lnTo>
                <a:lnTo>
                  <a:pt x="58940" y="2145"/>
                </a:lnTo>
                <a:lnTo>
                  <a:pt x="71664" y="8171"/>
                </a:lnTo>
                <a:lnTo>
                  <a:pt x="81765" y="17409"/>
                </a:lnTo>
                <a:lnTo>
                  <a:pt x="88646" y="29190"/>
                </a:lnTo>
                <a:lnTo>
                  <a:pt x="91709" y="42847"/>
                </a:lnTo>
                <a:lnTo>
                  <a:pt x="89659" y="58007"/>
                </a:lnTo>
                <a:lnTo>
                  <a:pt x="83823" y="70981"/>
                </a:lnTo>
                <a:lnTo>
                  <a:pt x="74841" y="81249"/>
                </a:lnTo>
                <a:lnTo>
                  <a:pt x="63355" y="88296"/>
                </a:lnTo>
                <a:lnTo>
                  <a:pt x="50009" y="91605"/>
                </a:lnTo>
                <a:lnTo>
                  <a:pt x="34514" y="89640"/>
                </a:lnTo>
                <a:lnTo>
                  <a:pt x="3750" y="63939"/>
                </a:lnTo>
                <a:lnTo>
                  <a:pt x="0" y="459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3"/>
          <p:cNvSpPr txBox="1"/>
          <p:nvPr/>
        </p:nvSpPr>
        <p:spPr>
          <a:xfrm>
            <a:off x="4386009" y="4470555"/>
            <a:ext cx="4851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000">
                <a:solidFill>
                  <a:srgbClr val="FF32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3"/>
          <p:cNvSpPr/>
          <p:nvPr/>
        </p:nvSpPr>
        <p:spPr>
          <a:xfrm>
            <a:off x="2973382" y="3271767"/>
            <a:ext cx="935355" cy="1403350"/>
          </a:xfrm>
          <a:custGeom>
            <a:rect b="b" l="l" r="r" t="t"/>
            <a:pathLst>
              <a:path extrusionOk="0" h="1403350" w="935355">
                <a:moveTo>
                  <a:pt x="779144" y="0"/>
                </a:moveTo>
                <a:lnTo>
                  <a:pt x="150498" y="89"/>
                </a:lnTo>
                <a:lnTo>
                  <a:pt x="108081" y="7464"/>
                </a:lnTo>
                <a:lnTo>
                  <a:pt x="70436" y="25496"/>
                </a:lnTo>
                <a:lnTo>
                  <a:pt x="39218" y="52525"/>
                </a:lnTo>
                <a:lnTo>
                  <a:pt x="16086" y="86892"/>
                </a:lnTo>
                <a:lnTo>
                  <a:pt x="2696" y="126936"/>
                </a:lnTo>
                <a:lnTo>
                  <a:pt x="0" y="155966"/>
                </a:lnTo>
                <a:lnTo>
                  <a:pt x="86" y="1252507"/>
                </a:lnTo>
                <a:lnTo>
                  <a:pt x="7430" y="1294966"/>
                </a:lnTo>
                <a:lnTo>
                  <a:pt x="25434" y="1332638"/>
                </a:lnTo>
                <a:lnTo>
                  <a:pt x="52439" y="1363871"/>
                </a:lnTo>
                <a:lnTo>
                  <a:pt x="86786" y="1387011"/>
                </a:lnTo>
                <a:lnTo>
                  <a:pt x="126816" y="1400404"/>
                </a:lnTo>
                <a:lnTo>
                  <a:pt x="155841" y="1403101"/>
                </a:lnTo>
                <a:lnTo>
                  <a:pt x="784476" y="1403011"/>
                </a:lnTo>
                <a:lnTo>
                  <a:pt x="826923" y="1395653"/>
                </a:lnTo>
                <a:lnTo>
                  <a:pt x="864600" y="1377650"/>
                </a:lnTo>
                <a:lnTo>
                  <a:pt x="895846" y="1350656"/>
                </a:lnTo>
                <a:lnTo>
                  <a:pt x="919001" y="1316321"/>
                </a:lnTo>
                <a:lnTo>
                  <a:pt x="932405" y="1276298"/>
                </a:lnTo>
                <a:lnTo>
                  <a:pt x="935105" y="1247272"/>
                </a:lnTo>
                <a:lnTo>
                  <a:pt x="935011" y="150524"/>
                </a:lnTo>
                <a:lnTo>
                  <a:pt x="927617" y="108104"/>
                </a:lnTo>
                <a:lnTo>
                  <a:pt x="909578" y="70452"/>
                </a:lnTo>
                <a:lnTo>
                  <a:pt x="882550" y="39229"/>
                </a:lnTo>
                <a:lnTo>
                  <a:pt x="848193" y="16091"/>
                </a:lnTo>
                <a:lnTo>
                  <a:pt x="808164" y="2697"/>
                </a:lnTo>
                <a:lnTo>
                  <a:pt x="779144" y="0"/>
                </a:lnTo>
                <a:close/>
              </a:path>
            </a:pathLst>
          </a:custGeom>
          <a:solidFill>
            <a:srgbClr val="466E6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2973382" y="3271767"/>
            <a:ext cx="935355" cy="1403350"/>
          </a:xfrm>
          <a:custGeom>
            <a:rect b="b" l="l" r="r" t="t"/>
            <a:pathLst>
              <a:path extrusionOk="0" h="1403350" w="935355">
                <a:moveTo>
                  <a:pt x="0" y="155966"/>
                </a:moveTo>
                <a:lnTo>
                  <a:pt x="5975" y="113059"/>
                </a:lnTo>
                <a:lnTo>
                  <a:pt x="22797" y="74724"/>
                </a:lnTo>
                <a:lnTo>
                  <a:pt x="48808" y="42619"/>
                </a:lnTo>
                <a:lnTo>
                  <a:pt x="82352" y="18404"/>
                </a:lnTo>
                <a:lnTo>
                  <a:pt x="121772" y="3740"/>
                </a:lnTo>
                <a:lnTo>
                  <a:pt x="779144" y="0"/>
                </a:lnTo>
                <a:lnTo>
                  <a:pt x="793846" y="684"/>
                </a:lnTo>
                <a:lnTo>
                  <a:pt x="835398" y="10462"/>
                </a:lnTo>
                <a:lnTo>
                  <a:pt x="871831" y="30536"/>
                </a:lnTo>
                <a:lnTo>
                  <a:pt x="901485" y="59249"/>
                </a:lnTo>
                <a:lnTo>
                  <a:pt x="922705" y="94941"/>
                </a:lnTo>
                <a:lnTo>
                  <a:pt x="933832" y="135956"/>
                </a:lnTo>
                <a:lnTo>
                  <a:pt x="935105" y="1247272"/>
                </a:lnTo>
                <a:lnTo>
                  <a:pt x="934419" y="1261979"/>
                </a:lnTo>
                <a:lnTo>
                  <a:pt x="924634" y="1303531"/>
                </a:lnTo>
                <a:lnTo>
                  <a:pt x="904545" y="1339945"/>
                </a:lnTo>
                <a:lnTo>
                  <a:pt x="875812" y="1369570"/>
                </a:lnTo>
                <a:lnTo>
                  <a:pt x="840094" y="1390753"/>
                </a:lnTo>
                <a:lnTo>
                  <a:pt x="799052" y="1401843"/>
                </a:lnTo>
                <a:lnTo>
                  <a:pt x="155841" y="1403101"/>
                </a:lnTo>
                <a:lnTo>
                  <a:pt x="141135" y="1402416"/>
                </a:lnTo>
                <a:lnTo>
                  <a:pt x="99580" y="1392640"/>
                </a:lnTo>
                <a:lnTo>
                  <a:pt x="63154" y="1372566"/>
                </a:lnTo>
                <a:lnTo>
                  <a:pt x="33517" y="1343847"/>
                </a:lnTo>
                <a:lnTo>
                  <a:pt x="12329" y="1308137"/>
                </a:lnTo>
                <a:lnTo>
                  <a:pt x="1247" y="1267089"/>
                </a:lnTo>
                <a:lnTo>
                  <a:pt x="0" y="155966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3006778" y="3305296"/>
            <a:ext cx="868680" cy="735330"/>
          </a:xfrm>
          <a:custGeom>
            <a:rect b="b" l="l" r="r" t="t"/>
            <a:pathLst>
              <a:path extrusionOk="0" h="735329" w="868680">
                <a:moveTo>
                  <a:pt x="745748" y="0"/>
                </a:moveTo>
                <a:lnTo>
                  <a:pt x="113100" y="354"/>
                </a:lnTo>
                <a:lnTo>
                  <a:pt x="71897" y="10891"/>
                </a:lnTo>
                <a:lnTo>
                  <a:pt x="37666" y="34086"/>
                </a:lnTo>
                <a:lnTo>
                  <a:pt x="13095" y="67269"/>
                </a:lnTo>
                <a:lnTo>
                  <a:pt x="868" y="107771"/>
                </a:lnTo>
                <a:lnTo>
                  <a:pt x="0" y="122438"/>
                </a:lnTo>
                <a:lnTo>
                  <a:pt x="362" y="621900"/>
                </a:lnTo>
                <a:lnTo>
                  <a:pt x="10939" y="663096"/>
                </a:lnTo>
                <a:lnTo>
                  <a:pt x="34167" y="697313"/>
                </a:lnTo>
                <a:lnTo>
                  <a:pt x="67365" y="721872"/>
                </a:lnTo>
                <a:lnTo>
                  <a:pt x="107850" y="734090"/>
                </a:lnTo>
                <a:lnTo>
                  <a:pt x="122502" y="734958"/>
                </a:lnTo>
                <a:lnTo>
                  <a:pt x="755300" y="734591"/>
                </a:lnTo>
                <a:lnTo>
                  <a:pt x="796481" y="724001"/>
                </a:lnTo>
                <a:lnTo>
                  <a:pt x="830684" y="700762"/>
                </a:lnTo>
                <a:lnTo>
                  <a:pt x="855231" y="667553"/>
                </a:lnTo>
                <a:lnTo>
                  <a:pt x="867444" y="627052"/>
                </a:lnTo>
                <a:lnTo>
                  <a:pt x="868311" y="612395"/>
                </a:lnTo>
                <a:lnTo>
                  <a:pt x="867951" y="112983"/>
                </a:lnTo>
                <a:lnTo>
                  <a:pt x="857383" y="71792"/>
                </a:lnTo>
                <a:lnTo>
                  <a:pt x="834149" y="37598"/>
                </a:lnTo>
                <a:lnTo>
                  <a:pt x="800931" y="13067"/>
                </a:lnTo>
                <a:lnTo>
                  <a:pt x="760413" y="866"/>
                </a:lnTo>
                <a:lnTo>
                  <a:pt x="745748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3"/>
          <p:cNvSpPr/>
          <p:nvPr/>
        </p:nvSpPr>
        <p:spPr>
          <a:xfrm>
            <a:off x="3006778" y="3305296"/>
            <a:ext cx="868680" cy="735330"/>
          </a:xfrm>
          <a:custGeom>
            <a:rect b="b" l="l" r="r" t="t"/>
            <a:pathLst>
              <a:path extrusionOk="0" h="735329" w="868680">
                <a:moveTo>
                  <a:pt x="0" y="122438"/>
                </a:moveTo>
                <a:lnTo>
                  <a:pt x="7515" y="80088"/>
                </a:lnTo>
                <a:lnTo>
                  <a:pt x="28270" y="44168"/>
                </a:lnTo>
                <a:lnTo>
                  <a:pt x="59579" y="17348"/>
                </a:lnTo>
                <a:lnTo>
                  <a:pt x="98756" y="2295"/>
                </a:lnTo>
                <a:lnTo>
                  <a:pt x="745748" y="0"/>
                </a:lnTo>
                <a:lnTo>
                  <a:pt x="760413" y="866"/>
                </a:lnTo>
                <a:lnTo>
                  <a:pt x="800931" y="13067"/>
                </a:lnTo>
                <a:lnTo>
                  <a:pt x="834149" y="37598"/>
                </a:lnTo>
                <a:lnTo>
                  <a:pt x="857383" y="71792"/>
                </a:lnTo>
                <a:lnTo>
                  <a:pt x="867951" y="112983"/>
                </a:lnTo>
                <a:lnTo>
                  <a:pt x="868311" y="612395"/>
                </a:lnTo>
                <a:lnTo>
                  <a:pt x="867444" y="627052"/>
                </a:lnTo>
                <a:lnTo>
                  <a:pt x="855231" y="667553"/>
                </a:lnTo>
                <a:lnTo>
                  <a:pt x="830684" y="700762"/>
                </a:lnTo>
                <a:lnTo>
                  <a:pt x="796481" y="724001"/>
                </a:lnTo>
                <a:lnTo>
                  <a:pt x="755300" y="734591"/>
                </a:lnTo>
                <a:lnTo>
                  <a:pt x="122502" y="734958"/>
                </a:lnTo>
                <a:lnTo>
                  <a:pt x="107850" y="734090"/>
                </a:lnTo>
                <a:lnTo>
                  <a:pt x="67365" y="721872"/>
                </a:lnTo>
                <a:lnTo>
                  <a:pt x="34167" y="697313"/>
                </a:lnTo>
                <a:lnTo>
                  <a:pt x="10939" y="663096"/>
                </a:lnTo>
                <a:lnTo>
                  <a:pt x="362" y="621900"/>
                </a:lnTo>
                <a:lnTo>
                  <a:pt x="0" y="12243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3"/>
          <p:cNvSpPr/>
          <p:nvPr/>
        </p:nvSpPr>
        <p:spPr>
          <a:xfrm>
            <a:off x="3040175" y="3405515"/>
            <a:ext cx="801370" cy="133985"/>
          </a:xfrm>
          <a:custGeom>
            <a:rect b="b" l="l" r="r" t="t"/>
            <a:pathLst>
              <a:path extrusionOk="0" h="133985" w="801369">
                <a:moveTo>
                  <a:pt x="0" y="133593"/>
                </a:moveTo>
                <a:lnTo>
                  <a:pt x="6815" y="95378"/>
                </a:lnTo>
                <a:lnTo>
                  <a:pt x="25948" y="61484"/>
                </a:lnTo>
                <a:lnTo>
                  <a:pt x="55428" y="33514"/>
                </a:lnTo>
                <a:lnTo>
                  <a:pt x="93285" y="13069"/>
                </a:lnTo>
                <a:lnTo>
                  <a:pt x="137548" y="1753"/>
                </a:lnTo>
                <a:lnTo>
                  <a:pt x="637294" y="0"/>
                </a:lnTo>
                <a:lnTo>
                  <a:pt x="653417" y="635"/>
                </a:lnTo>
                <a:lnTo>
                  <a:pt x="698833" y="9698"/>
                </a:lnTo>
                <a:lnTo>
                  <a:pt x="738288" y="28247"/>
                </a:lnTo>
                <a:lnTo>
                  <a:pt x="769808" y="54679"/>
                </a:lnTo>
                <a:lnTo>
                  <a:pt x="791420" y="87393"/>
                </a:lnTo>
                <a:lnTo>
                  <a:pt x="799351" y="111900"/>
                </a:lnTo>
                <a:lnTo>
                  <a:pt x="801153" y="124786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3"/>
          <p:cNvSpPr/>
          <p:nvPr/>
        </p:nvSpPr>
        <p:spPr>
          <a:xfrm>
            <a:off x="3106969" y="3564122"/>
            <a:ext cx="391160" cy="391160"/>
          </a:xfrm>
          <a:custGeom>
            <a:rect b="b" l="l" r="r" t="t"/>
            <a:pathLst>
              <a:path extrusionOk="0" h="391160" w="391160">
                <a:moveTo>
                  <a:pt x="282456" y="309597"/>
                </a:moveTo>
                <a:lnTo>
                  <a:pt x="281767" y="310809"/>
                </a:lnTo>
                <a:lnTo>
                  <a:pt x="278353" y="321780"/>
                </a:lnTo>
                <a:lnTo>
                  <a:pt x="277334" y="333301"/>
                </a:lnTo>
                <a:lnTo>
                  <a:pt x="278773" y="345076"/>
                </a:lnTo>
                <a:lnTo>
                  <a:pt x="298478" y="378948"/>
                </a:lnTo>
                <a:lnTo>
                  <a:pt x="331498" y="390963"/>
                </a:lnTo>
                <a:lnTo>
                  <a:pt x="343386" y="390035"/>
                </a:lnTo>
                <a:lnTo>
                  <a:pt x="383971" y="361664"/>
                </a:lnTo>
                <a:lnTo>
                  <a:pt x="389210" y="347603"/>
                </a:lnTo>
                <a:lnTo>
                  <a:pt x="320445" y="347603"/>
                </a:lnTo>
                <a:lnTo>
                  <a:pt x="282456" y="309597"/>
                </a:lnTo>
                <a:close/>
              </a:path>
              <a:path extrusionOk="0" h="391160" w="391160">
                <a:moveTo>
                  <a:pt x="310552" y="283851"/>
                </a:moveTo>
                <a:lnTo>
                  <a:pt x="310046" y="284040"/>
                </a:lnTo>
                <a:lnTo>
                  <a:pt x="298537" y="291017"/>
                </a:lnTo>
                <a:lnTo>
                  <a:pt x="287513" y="300687"/>
                </a:lnTo>
                <a:lnTo>
                  <a:pt x="282456" y="309597"/>
                </a:lnTo>
                <a:lnTo>
                  <a:pt x="320445" y="347603"/>
                </a:lnTo>
                <a:lnTo>
                  <a:pt x="347365" y="320683"/>
                </a:lnTo>
                <a:lnTo>
                  <a:pt x="310552" y="283851"/>
                </a:lnTo>
                <a:close/>
              </a:path>
              <a:path extrusionOk="0" h="391160" w="391160">
                <a:moveTo>
                  <a:pt x="333482" y="277827"/>
                </a:moveTo>
                <a:lnTo>
                  <a:pt x="321780" y="279671"/>
                </a:lnTo>
                <a:lnTo>
                  <a:pt x="310552" y="283851"/>
                </a:lnTo>
                <a:lnTo>
                  <a:pt x="347365" y="320683"/>
                </a:lnTo>
                <a:lnTo>
                  <a:pt x="320445" y="347603"/>
                </a:lnTo>
                <a:lnTo>
                  <a:pt x="389210" y="347603"/>
                </a:lnTo>
                <a:lnTo>
                  <a:pt x="390899" y="338463"/>
                </a:lnTo>
                <a:lnTo>
                  <a:pt x="374416" y="293632"/>
                </a:lnTo>
                <a:lnTo>
                  <a:pt x="344894" y="278424"/>
                </a:lnTo>
                <a:lnTo>
                  <a:pt x="333482" y="277827"/>
                </a:lnTo>
                <a:close/>
              </a:path>
              <a:path extrusionOk="0" h="391160" w="391160">
                <a:moveTo>
                  <a:pt x="94253" y="67446"/>
                </a:moveTo>
                <a:lnTo>
                  <a:pt x="67327" y="94372"/>
                </a:lnTo>
                <a:lnTo>
                  <a:pt x="282456" y="309597"/>
                </a:lnTo>
                <a:lnTo>
                  <a:pt x="287513" y="300687"/>
                </a:lnTo>
                <a:lnTo>
                  <a:pt x="298537" y="291017"/>
                </a:lnTo>
                <a:lnTo>
                  <a:pt x="310046" y="284040"/>
                </a:lnTo>
                <a:lnTo>
                  <a:pt x="310552" y="283851"/>
                </a:lnTo>
                <a:lnTo>
                  <a:pt x="94253" y="67446"/>
                </a:lnTo>
                <a:close/>
              </a:path>
              <a:path extrusionOk="0" h="391160" w="391160">
                <a:moveTo>
                  <a:pt x="0" y="0"/>
                </a:moveTo>
                <a:lnTo>
                  <a:pt x="40410" y="121289"/>
                </a:lnTo>
                <a:lnTo>
                  <a:pt x="67327" y="94372"/>
                </a:lnTo>
                <a:lnTo>
                  <a:pt x="53864" y="80903"/>
                </a:lnTo>
                <a:lnTo>
                  <a:pt x="80796" y="53983"/>
                </a:lnTo>
                <a:lnTo>
                  <a:pt x="107716" y="53983"/>
                </a:lnTo>
                <a:lnTo>
                  <a:pt x="121182" y="40517"/>
                </a:lnTo>
                <a:lnTo>
                  <a:pt x="0" y="0"/>
                </a:lnTo>
                <a:close/>
              </a:path>
              <a:path extrusionOk="0" h="391160" w="391160">
                <a:moveTo>
                  <a:pt x="80796" y="53983"/>
                </a:moveTo>
                <a:lnTo>
                  <a:pt x="53864" y="80903"/>
                </a:lnTo>
                <a:lnTo>
                  <a:pt x="67327" y="94372"/>
                </a:lnTo>
                <a:lnTo>
                  <a:pt x="94253" y="67446"/>
                </a:lnTo>
                <a:lnTo>
                  <a:pt x="80796" y="53983"/>
                </a:lnTo>
                <a:close/>
              </a:path>
              <a:path extrusionOk="0" h="391160" w="391160">
                <a:moveTo>
                  <a:pt x="107716" y="53983"/>
                </a:moveTo>
                <a:lnTo>
                  <a:pt x="80796" y="53983"/>
                </a:lnTo>
                <a:lnTo>
                  <a:pt x="94253" y="67446"/>
                </a:lnTo>
                <a:lnTo>
                  <a:pt x="107716" y="539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3081919" y="4407689"/>
            <a:ext cx="92075" cy="92075"/>
          </a:xfrm>
          <a:custGeom>
            <a:rect b="b" l="l" r="r" t="t"/>
            <a:pathLst>
              <a:path extrusionOk="0" h="92075" w="92075">
                <a:moveTo>
                  <a:pt x="44188" y="0"/>
                </a:moveTo>
                <a:lnTo>
                  <a:pt x="8480" y="19310"/>
                </a:lnTo>
                <a:lnTo>
                  <a:pt x="0" y="45950"/>
                </a:lnTo>
                <a:lnTo>
                  <a:pt x="270" y="50961"/>
                </a:lnTo>
                <a:lnTo>
                  <a:pt x="21371" y="84001"/>
                </a:lnTo>
                <a:lnTo>
                  <a:pt x="50106" y="91601"/>
                </a:lnTo>
                <a:lnTo>
                  <a:pt x="63440" y="88301"/>
                </a:lnTo>
                <a:lnTo>
                  <a:pt x="74914" y="81272"/>
                </a:lnTo>
                <a:lnTo>
                  <a:pt x="83887" y="71013"/>
                </a:lnTo>
                <a:lnTo>
                  <a:pt x="89717" y="58022"/>
                </a:lnTo>
                <a:lnTo>
                  <a:pt x="91763" y="42797"/>
                </a:lnTo>
                <a:lnTo>
                  <a:pt x="88686" y="29152"/>
                </a:lnTo>
                <a:lnTo>
                  <a:pt x="81798" y="17384"/>
                </a:lnTo>
                <a:lnTo>
                  <a:pt x="71689" y="8158"/>
                </a:lnTo>
                <a:lnTo>
                  <a:pt x="58955" y="2141"/>
                </a:lnTo>
                <a:lnTo>
                  <a:pt x="44188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3081919" y="4407689"/>
            <a:ext cx="92075" cy="92075"/>
          </a:xfrm>
          <a:custGeom>
            <a:rect b="b" l="l" r="r" t="t"/>
            <a:pathLst>
              <a:path extrusionOk="0" h="92075" w="92075">
                <a:moveTo>
                  <a:pt x="0" y="45950"/>
                </a:moveTo>
                <a:lnTo>
                  <a:pt x="18023" y="9415"/>
                </a:lnTo>
                <a:lnTo>
                  <a:pt x="44188" y="0"/>
                </a:lnTo>
                <a:lnTo>
                  <a:pt x="58955" y="2141"/>
                </a:lnTo>
                <a:lnTo>
                  <a:pt x="71689" y="8158"/>
                </a:lnTo>
                <a:lnTo>
                  <a:pt x="81798" y="17384"/>
                </a:lnTo>
                <a:lnTo>
                  <a:pt x="88686" y="29152"/>
                </a:lnTo>
                <a:lnTo>
                  <a:pt x="91763" y="42797"/>
                </a:lnTo>
                <a:lnTo>
                  <a:pt x="89717" y="58022"/>
                </a:lnTo>
                <a:lnTo>
                  <a:pt x="83887" y="71013"/>
                </a:lnTo>
                <a:lnTo>
                  <a:pt x="74914" y="81272"/>
                </a:lnTo>
                <a:lnTo>
                  <a:pt x="63440" y="88301"/>
                </a:lnTo>
                <a:lnTo>
                  <a:pt x="50106" y="91601"/>
                </a:lnTo>
                <a:lnTo>
                  <a:pt x="34572" y="89651"/>
                </a:lnTo>
                <a:lnTo>
                  <a:pt x="3769" y="64044"/>
                </a:lnTo>
                <a:lnTo>
                  <a:pt x="0" y="45950"/>
                </a:lnTo>
                <a:close/>
              </a:path>
            </a:pathLst>
          </a:custGeom>
          <a:noFill/>
          <a:ln cap="flat" cmpd="sng" w="9525">
            <a:solidFill>
              <a:srgbClr val="FF3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3"/>
          <p:cNvSpPr/>
          <p:nvPr/>
        </p:nvSpPr>
        <p:spPr>
          <a:xfrm>
            <a:off x="3708081" y="4407687"/>
            <a:ext cx="92075" cy="92075"/>
          </a:xfrm>
          <a:custGeom>
            <a:rect b="b" l="l" r="r" t="t"/>
            <a:pathLst>
              <a:path extrusionOk="0" h="92075" w="92075">
                <a:moveTo>
                  <a:pt x="44181" y="0"/>
                </a:moveTo>
                <a:lnTo>
                  <a:pt x="8493" y="19297"/>
                </a:lnTo>
                <a:lnTo>
                  <a:pt x="0" y="45952"/>
                </a:lnTo>
                <a:lnTo>
                  <a:pt x="264" y="50903"/>
                </a:lnTo>
                <a:lnTo>
                  <a:pt x="21341" y="83991"/>
                </a:lnTo>
                <a:lnTo>
                  <a:pt x="50028" y="91604"/>
                </a:lnTo>
                <a:lnTo>
                  <a:pt x="63373" y="88309"/>
                </a:lnTo>
                <a:lnTo>
                  <a:pt x="74855" y="81284"/>
                </a:lnTo>
                <a:lnTo>
                  <a:pt x="83834" y="71029"/>
                </a:lnTo>
                <a:lnTo>
                  <a:pt x="89669" y="58046"/>
                </a:lnTo>
                <a:lnTo>
                  <a:pt x="91716" y="42833"/>
                </a:lnTo>
                <a:lnTo>
                  <a:pt x="88648" y="29178"/>
                </a:lnTo>
                <a:lnTo>
                  <a:pt x="81764" y="17400"/>
                </a:lnTo>
                <a:lnTo>
                  <a:pt x="71661" y="8166"/>
                </a:lnTo>
                <a:lnTo>
                  <a:pt x="58935" y="2144"/>
                </a:lnTo>
                <a:lnTo>
                  <a:pt x="441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3"/>
          <p:cNvSpPr/>
          <p:nvPr/>
        </p:nvSpPr>
        <p:spPr>
          <a:xfrm>
            <a:off x="3708081" y="4407687"/>
            <a:ext cx="92075" cy="92075"/>
          </a:xfrm>
          <a:custGeom>
            <a:rect b="b" l="l" r="r" t="t"/>
            <a:pathLst>
              <a:path extrusionOk="0" h="92075" w="92075">
                <a:moveTo>
                  <a:pt x="0" y="45952"/>
                </a:moveTo>
                <a:lnTo>
                  <a:pt x="18042" y="9400"/>
                </a:lnTo>
                <a:lnTo>
                  <a:pt x="44181" y="0"/>
                </a:lnTo>
                <a:lnTo>
                  <a:pt x="58935" y="2144"/>
                </a:lnTo>
                <a:lnTo>
                  <a:pt x="71661" y="8166"/>
                </a:lnTo>
                <a:lnTo>
                  <a:pt x="81764" y="17400"/>
                </a:lnTo>
                <a:lnTo>
                  <a:pt x="88648" y="29178"/>
                </a:lnTo>
                <a:lnTo>
                  <a:pt x="91716" y="42833"/>
                </a:lnTo>
                <a:lnTo>
                  <a:pt x="89669" y="58046"/>
                </a:lnTo>
                <a:lnTo>
                  <a:pt x="83834" y="71029"/>
                </a:lnTo>
                <a:lnTo>
                  <a:pt x="74855" y="81284"/>
                </a:lnTo>
                <a:lnTo>
                  <a:pt x="63373" y="88309"/>
                </a:lnTo>
                <a:lnTo>
                  <a:pt x="50028" y="91604"/>
                </a:lnTo>
                <a:lnTo>
                  <a:pt x="34526" y="89651"/>
                </a:lnTo>
                <a:lnTo>
                  <a:pt x="3753" y="64003"/>
                </a:lnTo>
                <a:lnTo>
                  <a:pt x="0" y="45952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3"/>
          <p:cNvSpPr txBox="1"/>
          <p:nvPr/>
        </p:nvSpPr>
        <p:spPr>
          <a:xfrm>
            <a:off x="3219259" y="4079776"/>
            <a:ext cx="44958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000">
                <a:solidFill>
                  <a:srgbClr val="FF98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3"/>
          <p:cNvSpPr/>
          <p:nvPr/>
        </p:nvSpPr>
        <p:spPr>
          <a:xfrm>
            <a:off x="2462211" y="5646739"/>
            <a:ext cx="0" cy="609600"/>
          </a:xfrm>
          <a:custGeom>
            <a:rect b="b" l="l" r="r" t="t"/>
            <a:pathLst>
              <a:path extrusionOk="0" h="609600" w="120000">
                <a:moveTo>
                  <a:pt x="0" y="609599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2438400" y="6248400"/>
            <a:ext cx="7282180" cy="9525"/>
          </a:xfrm>
          <a:custGeom>
            <a:rect b="b" l="l" r="r" t="t"/>
            <a:pathLst>
              <a:path extrusionOk="0" h="9525" w="7282180">
                <a:moveTo>
                  <a:pt x="0" y="9524"/>
                </a:moveTo>
                <a:lnTo>
                  <a:pt x="728186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9680637" y="3589401"/>
            <a:ext cx="0" cy="2643505"/>
          </a:xfrm>
          <a:custGeom>
            <a:rect b="b" l="l" r="r" t="t"/>
            <a:pathLst>
              <a:path extrusionOk="0" h="2643504" w="120000">
                <a:moveTo>
                  <a:pt x="0" y="2643128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3014661" y="3308343"/>
            <a:ext cx="868680" cy="735330"/>
          </a:xfrm>
          <a:custGeom>
            <a:rect b="b" l="l" r="r" t="t"/>
            <a:pathLst>
              <a:path extrusionOk="0" h="735329" w="868680">
                <a:moveTo>
                  <a:pt x="745866" y="0"/>
                </a:moveTo>
                <a:lnTo>
                  <a:pt x="113005" y="362"/>
                </a:lnTo>
                <a:lnTo>
                  <a:pt x="71833" y="10941"/>
                </a:lnTo>
                <a:lnTo>
                  <a:pt x="37632" y="34177"/>
                </a:lnTo>
                <a:lnTo>
                  <a:pt x="13082" y="67390"/>
                </a:lnTo>
                <a:lnTo>
                  <a:pt x="867" y="107899"/>
                </a:lnTo>
                <a:lnTo>
                  <a:pt x="0" y="122560"/>
                </a:lnTo>
                <a:lnTo>
                  <a:pt x="355" y="621927"/>
                </a:lnTo>
                <a:lnTo>
                  <a:pt x="10908" y="663131"/>
                </a:lnTo>
                <a:lnTo>
                  <a:pt x="34131" y="697340"/>
                </a:lnTo>
                <a:lnTo>
                  <a:pt x="67338" y="721883"/>
                </a:lnTo>
                <a:lnTo>
                  <a:pt x="107843" y="734091"/>
                </a:lnTo>
                <a:lnTo>
                  <a:pt x="122502" y="734958"/>
                </a:lnTo>
                <a:lnTo>
                  <a:pt x="755318" y="734600"/>
                </a:lnTo>
                <a:lnTo>
                  <a:pt x="796532" y="724053"/>
                </a:lnTo>
                <a:lnTo>
                  <a:pt x="830765" y="700856"/>
                </a:lnTo>
                <a:lnTo>
                  <a:pt x="855336" y="667678"/>
                </a:lnTo>
                <a:lnTo>
                  <a:pt x="867562" y="627187"/>
                </a:lnTo>
                <a:lnTo>
                  <a:pt x="868430" y="612526"/>
                </a:lnTo>
                <a:lnTo>
                  <a:pt x="868063" y="113010"/>
                </a:lnTo>
                <a:lnTo>
                  <a:pt x="857473" y="71830"/>
                </a:lnTo>
                <a:lnTo>
                  <a:pt x="834235" y="37627"/>
                </a:lnTo>
                <a:lnTo>
                  <a:pt x="801026" y="13080"/>
                </a:lnTo>
                <a:lnTo>
                  <a:pt x="760524" y="867"/>
                </a:lnTo>
                <a:lnTo>
                  <a:pt x="745866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3014661" y="3308343"/>
            <a:ext cx="868680" cy="735330"/>
          </a:xfrm>
          <a:custGeom>
            <a:rect b="b" l="l" r="r" t="t"/>
            <a:pathLst>
              <a:path extrusionOk="0" h="735329" w="868680">
                <a:moveTo>
                  <a:pt x="0" y="122560"/>
                </a:moveTo>
                <a:lnTo>
                  <a:pt x="7508" y="80215"/>
                </a:lnTo>
                <a:lnTo>
                  <a:pt x="28244" y="44272"/>
                </a:lnTo>
                <a:lnTo>
                  <a:pt x="59526" y="17413"/>
                </a:lnTo>
                <a:lnTo>
                  <a:pt x="98672" y="2317"/>
                </a:lnTo>
                <a:lnTo>
                  <a:pt x="745866" y="0"/>
                </a:lnTo>
                <a:lnTo>
                  <a:pt x="760524" y="867"/>
                </a:lnTo>
                <a:lnTo>
                  <a:pt x="801026" y="13080"/>
                </a:lnTo>
                <a:lnTo>
                  <a:pt x="834235" y="37627"/>
                </a:lnTo>
                <a:lnTo>
                  <a:pt x="857473" y="71830"/>
                </a:lnTo>
                <a:lnTo>
                  <a:pt x="868063" y="113010"/>
                </a:lnTo>
                <a:lnTo>
                  <a:pt x="868430" y="612526"/>
                </a:lnTo>
                <a:lnTo>
                  <a:pt x="867562" y="627187"/>
                </a:lnTo>
                <a:lnTo>
                  <a:pt x="855336" y="667678"/>
                </a:lnTo>
                <a:lnTo>
                  <a:pt x="830765" y="700856"/>
                </a:lnTo>
                <a:lnTo>
                  <a:pt x="796532" y="724053"/>
                </a:lnTo>
                <a:lnTo>
                  <a:pt x="755318" y="734600"/>
                </a:lnTo>
                <a:lnTo>
                  <a:pt x="122502" y="734958"/>
                </a:lnTo>
                <a:lnTo>
                  <a:pt x="107843" y="734091"/>
                </a:lnTo>
                <a:lnTo>
                  <a:pt x="67338" y="721883"/>
                </a:lnTo>
                <a:lnTo>
                  <a:pt x="34131" y="697340"/>
                </a:lnTo>
                <a:lnTo>
                  <a:pt x="10908" y="663131"/>
                </a:lnTo>
                <a:lnTo>
                  <a:pt x="355" y="621927"/>
                </a:lnTo>
                <a:lnTo>
                  <a:pt x="0" y="12256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3048057" y="3408563"/>
            <a:ext cx="801370" cy="133985"/>
          </a:xfrm>
          <a:custGeom>
            <a:rect b="b" l="l" r="r" t="t"/>
            <a:pathLst>
              <a:path extrusionOk="0" h="133985" w="801369">
                <a:moveTo>
                  <a:pt x="0" y="133593"/>
                </a:moveTo>
                <a:lnTo>
                  <a:pt x="6816" y="95377"/>
                </a:lnTo>
                <a:lnTo>
                  <a:pt x="25950" y="61482"/>
                </a:lnTo>
                <a:lnTo>
                  <a:pt x="55431" y="33511"/>
                </a:lnTo>
                <a:lnTo>
                  <a:pt x="93288" y="13066"/>
                </a:lnTo>
                <a:lnTo>
                  <a:pt x="137549" y="1751"/>
                </a:lnTo>
                <a:lnTo>
                  <a:pt x="637294" y="0"/>
                </a:lnTo>
                <a:lnTo>
                  <a:pt x="653430" y="635"/>
                </a:lnTo>
                <a:lnTo>
                  <a:pt x="698875" y="9690"/>
                </a:lnTo>
                <a:lnTo>
                  <a:pt x="738347" y="28224"/>
                </a:lnTo>
                <a:lnTo>
                  <a:pt x="769880" y="54636"/>
                </a:lnTo>
                <a:lnTo>
                  <a:pt x="791508" y="87326"/>
                </a:lnTo>
                <a:lnTo>
                  <a:pt x="799453" y="111818"/>
                </a:lnTo>
                <a:lnTo>
                  <a:pt x="801265" y="124695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3392022" y="3567302"/>
            <a:ext cx="391160" cy="391160"/>
          </a:xfrm>
          <a:custGeom>
            <a:rect b="b" l="l" r="r" t="t"/>
            <a:pathLst>
              <a:path extrusionOk="0" h="391160" w="391160">
                <a:moveTo>
                  <a:pt x="57699" y="277527"/>
                </a:moveTo>
                <a:lnTo>
                  <a:pt x="12014" y="298494"/>
                </a:lnTo>
                <a:lnTo>
                  <a:pt x="0" y="331541"/>
                </a:lnTo>
                <a:lnTo>
                  <a:pt x="911" y="343446"/>
                </a:lnTo>
                <a:lnTo>
                  <a:pt x="29149" y="384086"/>
                </a:lnTo>
                <a:lnTo>
                  <a:pt x="52334" y="391021"/>
                </a:lnTo>
                <a:lnTo>
                  <a:pt x="64397" y="390692"/>
                </a:lnTo>
                <a:lnTo>
                  <a:pt x="104262" y="365981"/>
                </a:lnTo>
                <a:lnTo>
                  <a:pt x="111833" y="347603"/>
                </a:lnTo>
                <a:lnTo>
                  <a:pt x="70313" y="347603"/>
                </a:lnTo>
                <a:lnTo>
                  <a:pt x="43393" y="320552"/>
                </a:lnTo>
                <a:lnTo>
                  <a:pt x="81299" y="282627"/>
                </a:lnTo>
                <a:lnTo>
                  <a:pt x="80225" y="282015"/>
                </a:lnTo>
                <a:lnTo>
                  <a:pt x="69239" y="278576"/>
                </a:lnTo>
                <a:lnTo>
                  <a:pt x="57699" y="277527"/>
                </a:lnTo>
                <a:close/>
              </a:path>
              <a:path extrusionOk="0" h="391160" w="391160">
                <a:moveTo>
                  <a:pt x="81299" y="282627"/>
                </a:moveTo>
                <a:lnTo>
                  <a:pt x="43393" y="320552"/>
                </a:lnTo>
                <a:lnTo>
                  <a:pt x="70313" y="347603"/>
                </a:lnTo>
                <a:lnTo>
                  <a:pt x="107161" y="310718"/>
                </a:lnTo>
                <a:lnTo>
                  <a:pt x="106985" y="310243"/>
                </a:lnTo>
                <a:lnTo>
                  <a:pt x="100018" y="298764"/>
                </a:lnTo>
                <a:lnTo>
                  <a:pt x="90356" y="287783"/>
                </a:lnTo>
                <a:lnTo>
                  <a:pt x="81299" y="282627"/>
                </a:lnTo>
                <a:close/>
              </a:path>
              <a:path extrusionOk="0" h="391160" w="391160">
                <a:moveTo>
                  <a:pt x="107161" y="310718"/>
                </a:moveTo>
                <a:lnTo>
                  <a:pt x="70313" y="347603"/>
                </a:lnTo>
                <a:lnTo>
                  <a:pt x="111833" y="347603"/>
                </a:lnTo>
                <a:lnTo>
                  <a:pt x="112533" y="345063"/>
                </a:lnTo>
                <a:lnTo>
                  <a:pt x="113160" y="333654"/>
                </a:lnTo>
                <a:lnTo>
                  <a:pt x="111338" y="321960"/>
                </a:lnTo>
                <a:lnTo>
                  <a:pt x="107161" y="310718"/>
                </a:lnTo>
                <a:close/>
              </a:path>
              <a:path extrusionOk="0" h="391160" w="391160">
                <a:moveTo>
                  <a:pt x="296527" y="67293"/>
                </a:moveTo>
                <a:lnTo>
                  <a:pt x="81299" y="282627"/>
                </a:lnTo>
                <a:lnTo>
                  <a:pt x="90356" y="287783"/>
                </a:lnTo>
                <a:lnTo>
                  <a:pt x="100018" y="298764"/>
                </a:lnTo>
                <a:lnTo>
                  <a:pt x="106985" y="310243"/>
                </a:lnTo>
                <a:lnTo>
                  <a:pt x="107161" y="310718"/>
                </a:lnTo>
                <a:lnTo>
                  <a:pt x="323472" y="94194"/>
                </a:lnTo>
                <a:lnTo>
                  <a:pt x="296527" y="67293"/>
                </a:lnTo>
                <a:close/>
              </a:path>
              <a:path extrusionOk="0" h="391160" w="391160">
                <a:moveTo>
                  <a:pt x="372914" y="53852"/>
                </a:moveTo>
                <a:lnTo>
                  <a:pt x="309962" y="53852"/>
                </a:lnTo>
                <a:lnTo>
                  <a:pt x="336882" y="80771"/>
                </a:lnTo>
                <a:lnTo>
                  <a:pt x="323472" y="94194"/>
                </a:lnTo>
                <a:lnTo>
                  <a:pt x="350479" y="121157"/>
                </a:lnTo>
                <a:lnTo>
                  <a:pt x="372914" y="53852"/>
                </a:lnTo>
                <a:close/>
              </a:path>
              <a:path extrusionOk="0" h="391160" w="391160">
                <a:moveTo>
                  <a:pt x="309962" y="53852"/>
                </a:moveTo>
                <a:lnTo>
                  <a:pt x="296527" y="67293"/>
                </a:lnTo>
                <a:lnTo>
                  <a:pt x="323472" y="94194"/>
                </a:lnTo>
                <a:lnTo>
                  <a:pt x="336882" y="80771"/>
                </a:lnTo>
                <a:lnTo>
                  <a:pt x="309962" y="53852"/>
                </a:lnTo>
                <a:close/>
              </a:path>
              <a:path extrusionOk="0" h="391160" w="391160">
                <a:moveTo>
                  <a:pt x="390865" y="0"/>
                </a:moveTo>
                <a:lnTo>
                  <a:pt x="269576" y="40385"/>
                </a:lnTo>
                <a:lnTo>
                  <a:pt x="296527" y="67293"/>
                </a:lnTo>
                <a:lnTo>
                  <a:pt x="309962" y="53852"/>
                </a:lnTo>
                <a:lnTo>
                  <a:pt x="372914" y="53852"/>
                </a:lnTo>
                <a:lnTo>
                  <a:pt x="3908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5434012" y="3843278"/>
            <a:ext cx="935355" cy="1403985"/>
          </a:xfrm>
          <a:custGeom>
            <a:rect b="b" l="l" r="r" t="t"/>
            <a:pathLst>
              <a:path extrusionOk="0" h="1403985" w="935354">
                <a:moveTo>
                  <a:pt x="779160" y="0"/>
                </a:moveTo>
                <a:lnTo>
                  <a:pt x="150510" y="89"/>
                </a:lnTo>
                <a:lnTo>
                  <a:pt x="108075" y="7460"/>
                </a:lnTo>
                <a:lnTo>
                  <a:pt x="70422" y="25487"/>
                </a:lnTo>
                <a:lnTo>
                  <a:pt x="39207" y="52511"/>
                </a:lnTo>
                <a:lnTo>
                  <a:pt x="16080" y="86874"/>
                </a:lnTo>
                <a:lnTo>
                  <a:pt x="2695" y="126917"/>
                </a:lnTo>
                <a:lnTo>
                  <a:pt x="0" y="155947"/>
                </a:lnTo>
                <a:lnTo>
                  <a:pt x="86" y="1252873"/>
                </a:lnTo>
                <a:lnTo>
                  <a:pt x="7426" y="1295290"/>
                </a:lnTo>
                <a:lnTo>
                  <a:pt x="25423" y="1332954"/>
                </a:lnTo>
                <a:lnTo>
                  <a:pt x="52422" y="1364199"/>
                </a:lnTo>
                <a:lnTo>
                  <a:pt x="86768" y="1387360"/>
                </a:lnTo>
                <a:lnTo>
                  <a:pt x="126806" y="1400771"/>
                </a:lnTo>
                <a:lnTo>
                  <a:pt x="155844" y="1403472"/>
                </a:lnTo>
                <a:lnTo>
                  <a:pt x="784471" y="1403384"/>
                </a:lnTo>
                <a:lnTo>
                  <a:pt x="826921" y="1396017"/>
                </a:lnTo>
                <a:lnTo>
                  <a:pt x="864598" y="1377995"/>
                </a:lnTo>
                <a:lnTo>
                  <a:pt x="895841" y="1350982"/>
                </a:lnTo>
                <a:lnTo>
                  <a:pt x="918994" y="1316641"/>
                </a:lnTo>
                <a:lnTo>
                  <a:pt x="932396" y="1276637"/>
                </a:lnTo>
                <a:lnTo>
                  <a:pt x="935095" y="1247643"/>
                </a:lnTo>
                <a:lnTo>
                  <a:pt x="935003" y="150540"/>
                </a:lnTo>
                <a:lnTo>
                  <a:pt x="927619" y="108113"/>
                </a:lnTo>
                <a:lnTo>
                  <a:pt x="909587" y="70457"/>
                </a:lnTo>
                <a:lnTo>
                  <a:pt x="882566" y="39231"/>
                </a:lnTo>
                <a:lnTo>
                  <a:pt x="848212" y="16092"/>
                </a:lnTo>
                <a:lnTo>
                  <a:pt x="808182" y="2697"/>
                </a:lnTo>
                <a:lnTo>
                  <a:pt x="779160" y="0"/>
                </a:lnTo>
                <a:close/>
              </a:path>
            </a:pathLst>
          </a:custGeom>
          <a:solidFill>
            <a:srgbClr val="466E6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5434012" y="3843278"/>
            <a:ext cx="935355" cy="1403985"/>
          </a:xfrm>
          <a:custGeom>
            <a:rect b="b" l="l" r="r" t="t"/>
            <a:pathLst>
              <a:path extrusionOk="0" h="1403985" w="935354">
                <a:moveTo>
                  <a:pt x="0" y="155947"/>
                </a:moveTo>
                <a:lnTo>
                  <a:pt x="5972" y="113040"/>
                </a:lnTo>
                <a:lnTo>
                  <a:pt x="22788" y="74707"/>
                </a:lnTo>
                <a:lnTo>
                  <a:pt x="48795" y="42606"/>
                </a:lnTo>
                <a:lnTo>
                  <a:pt x="82340" y="18396"/>
                </a:lnTo>
                <a:lnTo>
                  <a:pt x="121770" y="3737"/>
                </a:lnTo>
                <a:lnTo>
                  <a:pt x="779160" y="0"/>
                </a:lnTo>
                <a:lnTo>
                  <a:pt x="793863" y="684"/>
                </a:lnTo>
                <a:lnTo>
                  <a:pt x="835418" y="10462"/>
                </a:lnTo>
                <a:lnTo>
                  <a:pt x="871848" y="30537"/>
                </a:lnTo>
                <a:lnTo>
                  <a:pt x="901497" y="59252"/>
                </a:lnTo>
                <a:lnTo>
                  <a:pt x="922709" y="94949"/>
                </a:lnTo>
                <a:lnTo>
                  <a:pt x="933827" y="135970"/>
                </a:lnTo>
                <a:lnTo>
                  <a:pt x="935095" y="1247643"/>
                </a:lnTo>
                <a:lnTo>
                  <a:pt x="934410" y="1262331"/>
                </a:lnTo>
                <a:lnTo>
                  <a:pt x="924627" y="1303853"/>
                </a:lnTo>
                <a:lnTo>
                  <a:pt x="904540" y="1340267"/>
                </a:lnTo>
                <a:lnTo>
                  <a:pt x="875809" y="1369908"/>
                </a:lnTo>
                <a:lnTo>
                  <a:pt x="840092" y="1391112"/>
                </a:lnTo>
                <a:lnTo>
                  <a:pt x="799049" y="1402215"/>
                </a:lnTo>
                <a:lnTo>
                  <a:pt x="155844" y="1403472"/>
                </a:lnTo>
                <a:lnTo>
                  <a:pt x="141131" y="1402787"/>
                </a:lnTo>
                <a:lnTo>
                  <a:pt x="99563" y="1392996"/>
                </a:lnTo>
                <a:lnTo>
                  <a:pt x="63136" y="1372900"/>
                </a:lnTo>
                <a:lnTo>
                  <a:pt x="33504" y="1344164"/>
                </a:lnTo>
                <a:lnTo>
                  <a:pt x="12323" y="1308455"/>
                </a:lnTo>
                <a:lnTo>
                  <a:pt x="1246" y="1267437"/>
                </a:lnTo>
                <a:lnTo>
                  <a:pt x="0" y="15594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5467417" y="3876804"/>
            <a:ext cx="868680" cy="735330"/>
          </a:xfrm>
          <a:custGeom>
            <a:rect b="b" l="l" r="r" t="t"/>
            <a:pathLst>
              <a:path extrusionOk="0" h="735329" w="868679">
                <a:moveTo>
                  <a:pt x="745754" y="0"/>
                </a:moveTo>
                <a:lnTo>
                  <a:pt x="113121" y="357"/>
                </a:lnTo>
                <a:lnTo>
                  <a:pt x="71904" y="10919"/>
                </a:lnTo>
                <a:lnTo>
                  <a:pt x="37668" y="34139"/>
                </a:lnTo>
                <a:lnTo>
                  <a:pt x="13094" y="67324"/>
                </a:lnTo>
                <a:lnTo>
                  <a:pt x="868" y="107782"/>
                </a:lnTo>
                <a:lnTo>
                  <a:pt x="0" y="122419"/>
                </a:lnTo>
                <a:lnTo>
                  <a:pt x="365" y="622056"/>
                </a:lnTo>
                <a:lnTo>
                  <a:pt x="10953" y="663234"/>
                </a:lnTo>
                <a:lnTo>
                  <a:pt x="34191" y="697438"/>
                </a:lnTo>
                <a:lnTo>
                  <a:pt x="67400" y="721986"/>
                </a:lnTo>
                <a:lnTo>
                  <a:pt x="107902" y="734200"/>
                </a:lnTo>
                <a:lnTo>
                  <a:pt x="122560" y="735067"/>
                </a:lnTo>
                <a:lnTo>
                  <a:pt x="755266" y="734703"/>
                </a:lnTo>
                <a:lnTo>
                  <a:pt x="796443" y="724121"/>
                </a:lnTo>
                <a:lnTo>
                  <a:pt x="830648" y="700886"/>
                </a:lnTo>
                <a:lnTo>
                  <a:pt x="855200" y="667676"/>
                </a:lnTo>
                <a:lnTo>
                  <a:pt x="867416" y="627174"/>
                </a:lnTo>
                <a:lnTo>
                  <a:pt x="868283" y="612516"/>
                </a:lnTo>
                <a:lnTo>
                  <a:pt x="867927" y="113023"/>
                </a:lnTo>
                <a:lnTo>
                  <a:pt x="857369" y="71865"/>
                </a:lnTo>
                <a:lnTo>
                  <a:pt x="834140" y="37657"/>
                </a:lnTo>
                <a:lnTo>
                  <a:pt x="800926" y="13094"/>
                </a:lnTo>
                <a:lnTo>
                  <a:pt x="760415" y="868"/>
                </a:lnTo>
                <a:lnTo>
                  <a:pt x="745754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5467417" y="3876804"/>
            <a:ext cx="868680" cy="735330"/>
          </a:xfrm>
          <a:custGeom>
            <a:rect b="b" l="l" r="r" t="t"/>
            <a:pathLst>
              <a:path extrusionOk="0" h="735329" w="868679">
                <a:moveTo>
                  <a:pt x="0" y="122419"/>
                </a:moveTo>
                <a:lnTo>
                  <a:pt x="7514" y="80135"/>
                </a:lnTo>
                <a:lnTo>
                  <a:pt x="28270" y="44226"/>
                </a:lnTo>
                <a:lnTo>
                  <a:pt x="59584" y="17386"/>
                </a:lnTo>
                <a:lnTo>
                  <a:pt x="98772" y="2305"/>
                </a:lnTo>
                <a:lnTo>
                  <a:pt x="745754" y="0"/>
                </a:lnTo>
                <a:lnTo>
                  <a:pt x="760415" y="868"/>
                </a:lnTo>
                <a:lnTo>
                  <a:pt x="800926" y="13094"/>
                </a:lnTo>
                <a:lnTo>
                  <a:pt x="834140" y="37657"/>
                </a:lnTo>
                <a:lnTo>
                  <a:pt x="857369" y="71865"/>
                </a:lnTo>
                <a:lnTo>
                  <a:pt x="867927" y="113023"/>
                </a:lnTo>
                <a:lnTo>
                  <a:pt x="868283" y="612516"/>
                </a:lnTo>
                <a:lnTo>
                  <a:pt x="867416" y="627174"/>
                </a:lnTo>
                <a:lnTo>
                  <a:pt x="855200" y="667676"/>
                </a:lnTo>
                <a:lnTo>
                  <a:pt x="830648" y="700886"/>
                </a:lnTo>
                <a:lnTo>
                  <a:pt x="796443" y="724121"/>
                </a:lnTo>
                <a:lnTo>
                  <a:pt x="755266" y="734703"/>
                </a:lnTo>
                <a:lnTo>
                  <a:pt x="122560" y="735067"/>
                </a:lnTo>
                <a:lnTo>
                  <a:pt x="107902" y="734200"/>
                </a:lnTo>
                <a:lnTo>
                  <a:pt x="67400" y="721986"/>
                </a:lnTo>
                <a:lnTo>
                  <a:pt x="34191" y="697438"/>
                </a:lnTo>
                <a:lnTo>
                  <a:pt x="10953" y="663234"/>
                </a:lnTo>
                <a:lnTo>
                  <a:pt x="365" y="622056"/>
                </a:lnTo>
                <a:lnTo>
                  <a:pt x="0" y="12241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3"/>
          <p:cNvSpPr/>
          <p:nvPr/>
        </p:nvSpPr>
        <p:spPr>
          <a:xfrm>
            <a:off x="5500823" y="3977009"/>
            <a:ext cx="801370" cy="133985"/>
          </a:xfrm>
          <a:custGeom>
            <a:rect b="b" l="l" r="r" t="t"/>
            <a:pathLst>
              <a:path extrusionOk="0" h="133985" w="801370">
                <a:moveTo>
                  <a:pt x="0" y="133599"/>
                </a:moveTo>
                <a:lnTo>
                  <a:pt x="6816" y="95384"/>
                </a:lnTo>
                <a:lnTo>
                  <a:pt x="25950" y="61488"/>
                </a:lnTo>
                <a:lnTo>
                  <a:pt x="55431" y="33514"/>
                </a:lnTo>
                <a:lnTo>
                  <a:pt x="93287" y="13067"/>
                </a:lnTo>
                <a:lnTo>
                  <a:pt x="137546" y="1750"/>
                </a:lnTo>
                <a:lnTo>
                  <a:pt x="637153" y="0"/>
                </a:lnTo>
                <a:lnTo>
                  <a:pt x="653289" y="635"/>
                </a:lnTo>
                <a:lnTo>
                  <a:pt x="698734" y="9690"/>
                </a:lnTo>
                <a:lnTo>
                  <a:pt x="738208" y="28224"/>
                </a:lnTo>
                <a:lnTo>
                  <a:pt x="769745" y="54635"/>
                </a:lnTo>
                <a:lnTo>
                  <a:pt x="791378" y="87322"/>
                </a:lnTo>
                <a:lnTo>
                  <a:pt x="799327" y="111809"/>
                </a:lnTo>
                <a:lnTo>
                  <a:pt x="801142" y="124684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3"/>
          <p:cNvSpPr/>
          <p:nvPr/>
        </p:nvSpPr>
        <p:spPr>
          <a:xfrm>
            <a:off x="5567604" y="4135753"/>
            <a:ext cx="391160" cy="391160"/>
          </a:xfrm>
          <a:custGeom>
            <a:rect b="b" l="l" r="r" t="t"/>
            <a:pathLst>
              <a:path extrusionOk="0" h="391160" w="391160">
                <a:moveTo>
                  <a:pt x="282452" y="309582"/>
                </a:moveTo>
                <a:lnTo>
                  <a:pt x="281782" y="310757"/>
                </a:lnTo>
                <a:lnTo>
                  <a:pt x="278349" y="321733"/>
                </a:lnTo>
                <a:lnTo>
                  <a:pt x="277314" y="333258"/>
                </a:lnTo>
                <a:lnTo>
                  <a:pt x="278739" y="345033"/>
                </a:lnTo>
                <a:lnTo>
                  <a:pt x="298397" y="378877"/>
                </a:lnTo>
                <a:lnTo>
                  <a:pt x="331420" y="390961"/>
                </a:lnTo>
                <a:lnTo>
                  <a:pt x="343313" y="390054"/>
                </a:lnTo>
                <a:lnTo>
                  <a:pt x="383927" y="361748"/>
                </a:lnTo>
                <a:lnTo>
                  <a:pt x="389203" y="347603"/>
                </a:lnTo>
                <a:lnTo>
                  <a:pt x="320436" y="347603"/>
                </a:lnTo>
                <a:lnTo>
                  <a:pt x="282452" y="309582"/>
                </a:lnTo>
                <a:close/>
              </a:path>
              <a:path extrusionOk="0" h="391160" w="391160">
                <a:moveTo>
                  <a:pt x="310547" y="283835"/>
                </a:moveTo>
                <a:lnTo>
                  <a:pt x="310054" y="284017"/>
                </a:lnTo>
                <a:lnTo>
                  <a:pt x="298559" y="290979"/>
                </a:lnTo>
                <a:lnTo>
                  <a:pt x="287551" y="300629"/>
                </a:lnTo>
                <a:lnTo>
                  <a:pt x="282452" y="309582"/>
                </a:lnTo>
                <a:lnTo>
                  <a:pt x="320436" y="347603"/>
                </a:lnTo>
                <a:lnTo>
                  <a:pt x="347350" y="320670"/>
                </a:lnTo>
                <a:lnTo>
                  <a:pt x="310547" y="283835"/>
                </a:lnTo>
                <a:close/>
              </a:path>
              <a:path extrusionOk="0" h="391160" w="391160">
                <a:moveTo>
                  <a:pt x="333475" y="277835"/>
                </a:moveTo>
                <a:lnTo>
                  <a:pt x="321779" y="279664"/>
                </a:lnTo>
                <a:lnTo>
                  <a:pt x="310547" y="283835"/>
                </a:lnTo>
                <a:lnTo>
                  <a:pt x="347350" y="320670"/>
                </a:lnTo>
                <a:lnTo>
                  <a:pt x="320436" y="347603"/>
                </a:lnTo>
                <a:lnTo>
                  <a:pt x="389203" y="347603"/>
                </a:lnTo>
                <a:lnTo>
                  <a:pt x="390889" y="338535"/>
                </a:lnTo>
                <a:lnTo>
                  <a:pt x="374416" y="293750"/>
                </a:lnTo>
                <a:lnTo>
                  <a:pt x="344883" y="278450"/>
                </a:lnTo>
                <a:lnTo>
                  <a:pt x="333475" y="277835"/>
                </a:lnTo>
                <a:close/>
              </a:path>
              <a:path extrusionOk="0" h="391160" w="391160">
                <a:moveTo>
                  <a:pt x="94225" y="67318"/>
                </a:moveTo>
                <a:lnTo>
                  <a:pt x="67308" y="94235"/>
                </a:lnTo>
                <a:lnTo>
                  <a:pt x="282452" y="309582"/>
                </a:lnTo>
                <a:lnTo>
                  <a:pt x="287551" y="300629"/>
                </a:lnTo>
                <a:lnTo>
                  <a:pt x="298559" y="290979"/>
                </a:lnTo>
                <a:lnTo>
                  <a:pt x="310054" y="284017"/>
                </a:lnTo>
                <a:lnTo>
                  <a:pt x="310547" y="283835"/>
                </a:lnTo>
                <a:lnTo>
                  <a:pt x="94225" y="67318"/>
                </a:lnTo>
                <a:close/>
              </a:path>
              <a:path extrusionOk="0" h="391160" w="391160">
                <a:moveTo>
                  <a:pt x="0" y="0"/>
                </a:moveTo>
                <a:lnTo>
                  <a:pt x="40385" y="121157"/>
                </a:lnTo>
                <a:lnTo>
                  <a:pt x="67308" y="94235"/>
                </a:lnTo>
                <a:lnTo>
                  <a:pt x="53858" y="80771"/>
                </a:lnTo>
                <a:lnTo>
                  <a:pt x="80771" y="53852"/>
                </a:lnTo>
                <a:lnTo>
                  <a:pt x="107691" y="53852"/>
                </a:lnTo>
                <a:lnTo>
                  <a:pt x="121157" y="40385"/>
                </a:lnTo>
                <a:lnTo>
                  <a:pt x="0" y="0"/>
                </a:lnTo>
                <a:close/>
              </a:path>
              <a:path extrusionOk="0" h="391160" w="391160">
                <a:moveTo>
                  <a:pt x="80771" y="53852"/>
                </a:moveTo>
                <a:lnTo>
                  <a:pt x="53858" y="80771"/>
                </a:lnTo>
                <a:lnTo>
                  <a:pt x="67308" y="94235"/>
                </a:lnTo>
                <a:lnTo>
                  <a:pt x="94225" y="67318"/>
                </a:lnTo>
                <a:lnTo>
                  <a:pt x="80771" y="53852"/>
                </a:lnTo>
                <a:close/>
              </a:path>
              <a:path extrusionOk="0" h="391160" w="391160">
                <a:moveTo>
                  <a:pt x="107691" y="53852"/>
                </a:moveTo>
                <a:lnTo>
                  <a:pt x="80771" y="53852"/>
                </a:lnTo>
                <a:lnTo>
                  <a:pt x="94225" y="67318"/>
                </a:lnTo>
                <a:lnTo>
                  <a:pt x="107691" y="538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5542612" y="4979449"/>
            <a:ext cx="92075" cy="92075"/>
          </a:xfrm>
          <a:custGeom>
            <a:rect b="b" l="l" r="r" t="t"/>
            <a:pathLst>
              <a:path extrusionOk="0" h="92075" w="92075">
                <a:moveTo>
                  <a:pt x="44180" y="0"/>
                </a:moveTo>
                <a:lnTo>
                  <a:pt x="8454" y="19290"/>
                </a:lnTo>
                <a:lnTo>
                  <a:pt x="0" y="45940"/>
                </a:lnTo>
                <a:lnTo>
                  <a:pt x="278" y="51039"/>
                </a:lnTo>
                <a:lnTo>
                  <a:pt x="21341" y="84098"/>
                </a:lnTo>
                <a:lnTo>
                  <a:pt x="50096" y="91715"/>
                </a:lnTo>
                <a:lnTo>
                  <a:pt x="63415" y="88386"/>
                </a:lnTo>
                <a:lnTo>
                  <a:pt x="74876" y="81324"/>
                </a:lnTo>
                <a:lnTo>
                  <a:pt x="83836" y="71039"/>
                </a:lnTo>
                <a:lnTo>
                  <a:pt x="89659" y="58042"/>
                </a:lnTo>
                <a:lnTo>
                  <a:pt x="91703" y="42844"/>
                </a:lnTo>
                <a:lnTo>
                  <a:pt x="88639" y="29188"/>
                </a:lnTo>
                <a:lnTo>
                  <a:pt x="81758" y="17408"/>
                </a:lnTo>
                <a:lnTo>
                  <a:pt x="71656" y="8171"/>
                </a:lnTo>
                <a:lnTo>
                  <a:pt x="58931" y="2145"/>
                </a:lnTo>
                <a:lnTo>
                  <a:pt x="441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3"/>
          <p:cNvSpPr/>
          <p:nvPr/>
        </p:nvSpPr>
        <p:spPr>
          <a:xfrm>
            <a:off x="5542612" y="4979449"/>
            <a:ext cx="92075" cy="92075"/>
          </a:xfrm>
          <a:custGeom>
            <a:rect b="b" l="l" r="r" t="t"/>
            <a:pathLst>
              <a:path extrusionOk="0" h="92075" w="92075">
                <a:moveTo>
                  <a:pt x="0" y="45940"/>
                </a:moveTo>
                <a:lnTo>
                  <a:pt x="17983" y="9394"/>
                </a:lnTo>
                <a:lnTo>
                  <a:pt x="44180" y="0"/>
                </a:lnTo>
                <a:lnTo>
                  <a:pt x="58931" y="2145"/>
                </a:lnTo>
                <a:lnTo>
                  <a:pt x="71656" y="8171"/>
                </a:lnTo>
                <a:lnTo>
                  <a:pt x="81758" y="17408"/>
                </a:lnTo>
                <a:lnTo>
                  <a:pt x="88639" y="29188"/>
                </a:lnTo>
                <a:lnTo>
                  <a:pt x="91703" y="42844"/>
                </a:lnTo>
                <a:lnTo>
                  <a:pt x="89659" y="58042"/>
                </a:lnTo>
                <a:lnTo>
                  <a:pt x="83836" y="71039"/>
                </a:lnTo>
                <a:lnTo>
                  <a:pt x="74876" y="81324"/>
                </a:lnTo>
                <a:lnTo>
                  <a:pt x="63415" y="88386"/>
                </a:lnTo>
                <a:lnTo>
                  <a:pt x="50096" y="91715"/>
                </a:lnTo>
                <a:lnTo>
                  <a:pt x="34536" y="89762"/>
                </a:lnTo>
                <a:lnTo>
                  <a:pt x="3778" y="64117"/>
                </a:lnTo>
                <a:lnTo>
                  <a:pt x="0" y="459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3"/>
          <p:cNvSpPr/>
          <p:nvPr/>
        </p:nvSpPr>
        <p:spPr>
          <a:xfrm>
            <a:off x="6168701" y="4979449"/>
            <a:ext cx="92075" cy="92075"/>
          </a:xfrm>
          <a:custGeom>
            <a:rect b="b" l="l" r="r" t="t"/>
            <a:pathLst>
              <a:path extrusionOk="0" h="92075" w="92075">
                <a:moveTo>
                  <a:pt x="44189" y="0"/>
                </a:moveTo>
                <a:lnTo>
                  <a:pt x="8496" y="19290"/>
                </a:lnTo>
                <a:lnTo>
                  <a:pt x="0" y="45940"/>
                </a:lnTo>
                <a:lnTo>
                  <a:pt x="284" y="51071"/>
                </a:lnTo>
                <a:lnTo>
                  <a:pt x="21429" y="84104"/>
                </a:lnTo>
                <a:lnTo>
                  <a:pt x="50135" y="91712"/>
                </a:lnTo>
                <a:lnTo>
                  <a:pt x="63458" y="88375"/>
                </a:lnTo>
                <a:lnTo>
                  <a:pt x="74916" y="81309"/>
                </a:lnTo>
                <a:lnTo>
                  <a:pt x="83872" y="71024"/>
                </a:lnTo>
                <a:lnTo>
                  <a:pt x="89690" y="58027"/>
                </a:lnTo>
                <a:lnTo>
                  <a:pt x="91732" y="42828"/>
                </a:lnTo>
                <a:lnTo>
                  <a:pt x="88664" y="29177"/>
                </a:lnTo>
                <a:lnTo>
                  <a:pt x="81781" y="17400"/>
                </a:lnTo>
                <a:lnTo>
                  <a:pt x="71677" y="8167"/>
                </a:lnTo>
                <a:lnTo>
                  <a:pt x="58948" y="2144"/>
                </a:lnTo>
                <a:lnTo>
                  <a:pt x="4418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3"/>
          <p:cNvSpPr/>
          <p:nvPr/>
        </p:nvSpPr>
        <p:spPr>
          <a:xfrm>
            <a:off x="6168701" y="4979449"/>
            <a:ext cx="92075" cy="92075"/>
          </a:xfrm>
          <a:custGeom>
            <a:rect b="b" l="l" r="r" t="t"/>
            <a:pathLst>
              <a:path extrusionOk="0" h="92075" w="92075">
                <a:moveTo>
                  <a:pt x="0" y="45940"/>
                </a:moveTo>
                <a:lnTo>
                  <a:pt x="18048" y="9394"/>
                </a:lnTo>
                <a:lnTo>
                  <a:pt x="44189" y="0"/>
                </a:lnTo>
                <a:lnTo>
                  <a:pt x="58948" y="2144"/>
                </a:lnTo>
                <a:lnTo>
                  <a:pt x="71677" y="8167"/>
                </a:lnTo>
                <a:lnTo>
                  <a:pt x="81781" y="17400"/>
                </a:lnTo>
                <a:lnTo>
                  <a:pt x="88664" y="29177"/>
                </a:lnTo>
                <a:lnTo>
                  <a:pt x="91732" y="42828"/>
                </a:lnTo>
                <a:lnTo>
                  <a:pt x="89690" y="58027"/>
                </a:lnTo>
                <a:lnTo>
                  <a:pt x="83872" y="71024"/>
                </a:lnTo>
                <a:lnTo>
                  <a:pt x="74916" y="81309"/>
                </a:lnTo>
                <a:lnTo>
                  <a:pt x="63458" y="88375"/>
                </a:lnTo>
                <a:lnTo>
                  <a:pt x="50135" y="91712"/>
                </a:lnTo>
                <a:lnTo>
                  <a:pt x="34621" y="89762"/>
                </a:lnTo>
                <a:lnTo>
                  <a:pt x="3810" y="64139"/>
                </a:lnTo>
                <a:lnTo>
                  <a:pt x="0" y="459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3"/>
          <p:cNvSpPr txBox="1"/>
          <p:nvPr/>
        </p:nvSpPr>
        <p:spPr>
          <a:xfrm>
            <a:off x="5729036" y="4755839"/>
            <a:ext cx="4819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3"/>
          <p:cNvSpPr/>
          <p:nvPr/>
        </p:nvSpPr>
        <p:spPr>
          <a:xfrm>
            <a:off x="5539807" y="4778912"/>
            <a:ext cx="92075" cy="92075"/>
          </a:xfrm>
          <a:custGeom>
            <a:rect b="b" l="l" r="r" t="t"/>
            <a:pathLst>
              <a:path extrusionOk="0" h="92075" w="92075">
                <a:moveTo>
                  <a:pt x="44189" y="0"/>
                </a:moveTo>
                <a:lnTo>
                  <a:pt x="8496" y="19290"/>
                </a:lnTo>
                <a:lnTo>
                  <a:pt x="0" y="45940"/>
                </a:lnTo>
                <a:lnTo>
                  <a:pt x="281" y="51052"/>
                </a:lnTo>
                <a:lnTo>
                  <a:pt x="21412" y="84112"/>
                </a:lnTo>
                <a:lnTo>
                  <a:pt x="50099" y="91727"/>
                </a:lnTo>
                <a:lnTo>
                  <a:pt x="63418" y="88397"/>
                </a:lnTo>
                <a:lnTo>
                  <a:pt x="74877" y="81334"/>
                </a:lnTo>
                <a:lnTo>
                  <a:pt x="83837" y="71049"/>
                </a:lnTo>
                <a:lnTo>
                  <a:pt x="89659" y="58052"/>
                </a:lnTo>
                <a:lnTo>
                  <a:pt x="91703" y="42851"/>
                </a:lnTo>
                <a:lnTo>
                  <a:pt x="88641" y="29194"/>
                </a:lnTo>
                <a:lnTo>
                  <a:pt x="81761" y="17411"/>
                </a:lnTo>
                <a:lnTo>
                  <a:pt x="71661" y="8172"/>
                </a:lnTo>
                <a:lnTo>
                  <a:pt x="58938" y="2146"/>
                </a:lnTo>
                <a:lnTo>
                  <a:pt x="44189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3"/>
          <p:cNvSpPr/>
          <p:nvPr/>
        </p:nvSpPr>
        <p:spPr>
          <a:xfrm>
            <a:off x="5539807" y="4778912"/>
            <a:ext cx="92075" cy="92075"/>
          </a:xfrm>
          <a:custGeom>
            <a:rect b="b" l="l" r="r" t="t"/>
            <a:pathLst>
              <a:path extrusionOk="0" h="92075" w="92075">
                <a:moveTo>
                  <a:pt x="0" y="45940"/>
                </a:moveTo>
                <a:lnTo>
                  <a:pt x="18048" y="9394"/>
                </a:lnTo>
                <a:lnTo>
                  <a:pt x="44189" y="0"/>
                </a:lnTo>
                <a:lnTo>
                  <a:pt x="58938" y="2146"/>
                </a:lnTo>
                <a:lnTo>
                  <a:pt x="71661" y="8172"/>
                </a:lnTo>
                <a:lnTo>
                  <a:pt x="81761" y="17411"/>
                </a:lnTo>
                <a:lnTo>
                  <a:pt x="88641" y="29194"/>
                </a:lnTo>
                <a:lnTo>
                  <a:pt x="91703" y="42851"/>
                </a:lnTo>
                <a:lnTo>
                  <a:pt x="89659" y="58052"/>
                </a:lnTo>
                <a:lnTo>
                  <a:pt x="83837" y="71049"/>
                </a:lnTo>
                <a:lnTo>
                  <a:pt x="74877" y="81334"/>
                </a:lnTo>
                <a:lnTo>
                  <a:pt x="63418" y="88397"/>
                </a:lnTo>
                <a:lnTo>
                  <a:pt x="50099" y="91727"/>
                </a:lnTo>
                <a:lnTo>
                  <a:pt x="34597" y="89775"/>
                </a:lnTo>
                <a:lnTo>
                  <a:pt x="3803" y="64131"/>
                </a:lnTo>
                <a:lnTo>
                  <a:pt x="0" y="45940"/>
                </a:lnTo>
                <a:close/>
              </a:path>
            </a:pathLst>
          </a:custGeom>
          <a:noFill/>
          <a:ln cap="flat" cmpd="sng" w="9525">
            <a:solidFill>
              <a:srgbClr val="FF3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3"/>
          <p:cNvSpPr/>
          <p:nvPr/>
        </p:nvSpPr>
        <p:spPr>
          <a:xfrm>
            <a:off x="6165928" y="4778912"/>
            <a:ext cx="92075" cy="92075"/>
          </a:xfrm>
          <a:custGeom>
            <a:rect b="b" l="l" r="r" t="t"/>
            <a:pathLst>
              <a:path extrusionOk="0" h="92075" w="92075">
                <a:moveTo>
                  <a:pt x="44189" y="0"/>
                </a:moveTo>
                <a:lnTo>
                  <a:pt x="8496" y="19290"/>
                </a:lnTo>
                <a:lnTo>
                  <a:pt x="0" y="45940"/>
                </a:lnTo>
                <a:lnTo>
                  <a:pt x="281" y="51052"/>
                </a:lnTo>
                <a:lnTo>
                  <a:pt x="21412" y="84112"/>
                </a:lnTo>
                <a:lnTo>
                  <a:pt x="50099" y="91727"/>
                </a:lnTo>
                <a:lnTo>
                  <a:pt x="63418" y="88397"/>
                </a:lnTo>
                <a:lnTo>
                  <a:pt x="74877" y="81334"/>
                </a:lnTo>
                <a:lnTo>
                  <a:pt x="83837" y="71049"/>
                </a:lnTo>
                <a:lnTo>
                  <a:pt x="89659" y="58052"/>
                </a:lnTo>
                <a:lnTo>
                  <a:pt x="91703" y="42851"/>
                </a:lnTo>
                <a:lnTo>
                  <a:pt x="88641" y="29194"/>
                </a:lnTo>
                <a:lnTo>
                  <a:pt x="81761" y="17411"/>
                </a:lnTo>
                <a:lnTo>
                  <a:pt x="71661" y="8172"/>
                </a:lnTo>
                <a:lnTo>
                  <a:pt x="58938" y="2146"/>
                </a:lnTo>
                <a:lnTo>
                  <a:pt x="44189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3"/>
          <p:cNvSpPr/>
          <p:nvPr/>
        </p:nvSpPr>
        <p:spPr>
          <a:xfrm>
            <a:off x="6165928" y="4778912"/>
            <a:ext cx="92075" cy="92075"/>
          </a:xfrm>
          <a:custGeom>
            <a:rect b="b" l="l" r="r" t="t"/>
            <a:pathLst>
              <a:path extrusionOk="0" h="92075" w="92075">
                <a:moveTo>
                  <a:pt x="0" y="45940"/>
                </a:moveTo>
                <a:lnTo>
                  <a:pt x="18048" y="9394"/>
                </a:lnTo>
                <a:lnTo>
                  <a:pt x="44189" y="0"/>
                </a:lnTo>
                <a:lnTo>
                  <a:pt x="58938" y="2146"/>
                </a:lnTo>
                <a:lnTo>
                  <a:pt x="71661" y="8172"/>
                </a:lnTo>
                <a:lnTo>
                  <a:pt x="81761" y="17411"/>
                </a:lnTo>
                <a:lnTo>
                  <a:pt x="88641" y="29194"/>
                </a:lnTo>
                <a:lnTo>
                  <a:pt x="91703" y="42851"/>
                </a:lnTo>
                <a:lnTo>
                  <a:pt x="89659" y="58052"/>
                </a:lnTo>
                <a:lnTo>
                  <a:pt x="83837" y="71049"/>
                </a:lnTo>
                <a:lnTo>
                  <a:pt x="74877" y="81334"/>
                </a:lnTo>
                <a:lnTo>
                  <a:pt x="63418" y="88397"/>
                </a:lnTo>
                <a:lnTo>
                  <a:pt x="50099" y="91727"/>
                </a:lnTo>
                <a:lnTo>
                  <a:pt x="34597" y="89775"/>
                </a:lnTo>
                <a:lnTo>
                  <a:pt x="3803" y="64131"/>
                </a:lnTo>
                <a:lnTo>
                  <a:pt x="0" y="45940"/>
                </a:lnTo>
                <a:close/>
              </a:path>
            </a:pathLst>
          </a:custGeom>
          <a:noFill/>
          <a:ln cap="flat" cmpd="sng" w="9525">
            <a:solidFill>
              <a:srgbClr val="FF3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3"/>
          <p:cNvSpPr/>
          <p:nvPr/>
        </p:nvSpPr>
        <p:spPr>
          <a:xfrm>
            <a:off x="2462211" y="4845045"/>
            <a:ext cx="0" cy="609600"/>
          </a:xfrm>
          <a:custGeom>
            <a:rect b="b" l="l" r="r" t="t"/>
            <a:pathLst>
              <a:path extrusionOk="0" h="609600" w="120000">
                <a:moveTo>
                  <a:pt x="0" y="609599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3"/>
          <p:cNvSpPr/>
          <p:nvPr/>
        </p:nvSpPr>
        <p:spPr>
          <a:xfrm>
            <a:off x="4079936" y="4828346"/>
            <a:ext cx="243204" cy="0"/>
          </a:xfrm>
          <a:custGeom>
            <a:rect b="b" l="l" r="r" t="t"/>
            <a:pathLst>
              <a:path extrusionOk="0" h="120000" w="243205">
                <a:moveTo>
                  <a:pt x="0" y="0"/>
                </a:moveTo>
                <a:lnTo>
                  <a:pt x="242828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3"/>
          <p:cNvSpPr/>
          <p:nvPr/>
        </p:nvSpPr>
        <p:spPr>
          <a:xfrm>
            <a:off x="2438400" y="4828346"/>
            <a:ext cx="1565910" cy="0"/>
          </a:xfrm>
          <a:custGeom>
            <a:rect b="b" l="l" r="r" t="t"/>
            <a:pathLst>
              <a:path extrusionOk="0" h="120000" w="1565910">
                <a:moveTo>
                  <a:pt x="0" y="0"/>
                </a:moveTo>
                <a:lnTo>
                  <a:pt x="1565336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3"/>
          <p:cNvSpPr/>
          <p:nvPr/>
        </p:nvSpPr>
        <p:spPr>
          <a:xfrm>
            <a:off x="4910137" y="4814946"/>
            <a:ext cx="668655" cy="1905"/>
          </a:xfrm>
          <a:custGeom>
            <a:rect b="b" l="l" r="r" t="t"/>
            <a:pathLst>
              <a:path extrusionOk="0" h="1904" w="668654">
                <a:moveTo>
                  <a:pt x="0" y="1523"/>
                </a:moveTo>
                <a:lnTo>
                  <a:pt x="668411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3"/>
          <p:cNvSpPr/>
          <p:nvPr/>
        </p:nvSpPr>
        <p:spPr>
          <a:xfrm>
            <a:off x="3770315" y="4444995"/>
            <a:ext cx="311150" cy="0"/>
          </a:xfrm>
          <a:custGeom>
            <a:rect b="b" l="l" r="r" t="t"/>
            <a:pathLst>
              <a:path extrusionOk="0" h="120000" w="311150">
                <a:moveTo>
                  <a:pt x="0" y="0"/>
                </a:moveTo>
                <a:lnTo>
                  <a:pt x="311145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3"/>
          <p:cNvSpPr/>
          <p:nvPr/>
        </p:nvSpPr>
        <p:spPr>
          <a:xfrm>
            <a:off x="2840031" y="4444995"/>
            <a:ext cx="309880" cy="0"/>
          </a:xfrm>
          <a:custGeom>
            <a:rect b="b" l="l" r="r" t="t"/>
            <a:pathLst>
              <a:path extrusionOk="0" h="120000" w="309880">
                <a:moveTo>
                  <a:pt x="0" y="0"/>
                </a:moveTo>
                <a:lnTo>
                  <a:pt x="309634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3"/>
          <p:cNvSpPr/>
          <p:nvPr/>
        </p:nvSpPr>
        <p:spPr>
          <a:xfrm>
            <a:off x="2867024" y="4444995"/>
            <a:ext cx="0" cy="411480"/>
          </a:xfrm>
          <a:custGeom>
            <a:rect b="b" l="l" r="r" t="t"/>
            <a:pathLst>
              <a:path extrusionOk="0" h="411479" w="120000">
                <a:moveTo>
                  <a:pt x="0" y="411230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3"/>
          <p:cNvSpPr/>
          <p:nvPr/>
        </p:nvSpPr>
        <p:spPr>
          <a:xfrm>
            <a:off x="5272101" y="4806945"/>
            <a:ext cx="0" cy="224154"/>
          </a:xfrm>
          <a:custGeom>
            <a:rect b="b" l="l" r="r" t="t"/>
            <a:pathLst>
              <a:path extrusionOk="0" h="224154" w="120000">
                <a:moveTo>
                  <a:pt x="0" y="223909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3"/>
          <p:cNvSpPr/>
          <p:nvPr/>
        </p:nvSpPr>
        <p:spPr>
          <a:xfrm>
            <a:off x="5237172" y="5018019"/>
            <a:ext cx="339725" cy="0"/>
          </a:xfrm>
          <a:custGeom>
            <a:rect b="b" l="l" r="r" t="t"/>
            <a:pathLst>
              <a:path extrusionOk="0" h="120000" w="339725">
                <a:moveTo>
                  <a:pt x="339730" y="0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3"/>
          <p:cNvSpPr/>
          <p:nvPr/>
        </p:nvSpPr>
        <p:spPr>
          <a:xfrm>
            <a:off x="6238926" y="4818821"/>
            <a:ext cx="3148330" cy="0"/>
          </a:xfrm>
          <a:custGeom>
            <a:rect b="b" l="l" r="r" t="t"/>
            <a:pathLst>
              <a:path extrusionOk="0" h="120000" w="3148329">
                <a:moveTo>
                  <a:pt x="0" y="0"/>
                </a:moveTo>
                <a:lnTo>
                  <a:pt x="3147974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3"/>
          <p:cNvSpPr/>
          <p:nvPr/>
        </p:nvSpPr>
        <p:spPr>
          <a:xfrm>
            <a:off x="9425000" y="3616321"/>
            <a:ext cx="0" cy="1240155"/>
          </a:xfrm>
          <a:custGeom>
            <a:rect b="b" l="l" r="r" t="t"/>
            <a:pathLst>
              <a:path extrusionOk="0" h="1240154" w="120000">
                <a:moveTo>
                  <a:pt x="0" y="1239905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3"/>
          <p:cNvSpPr/>
          <p:nvPr/>
        </p:nvSpPr>
        <p:spPr>
          <a:xfrm>
            <a:off x="5470587" y="3870328"/>
            <a:ext cx="868680" cy="735330"/>
          </a:xfrm>
          <a:custGeom>
            <a:rect b="b" l="l" r="r" t="t"/>
            <a:pathLst>
              <a:path extrusionOk="0" h="735329" w="868679">
                <a:moveTo>
                  <a:pt x="745754" y="0"/>
                </a:moveTo>
                <a:lnTo>
                  <a:pt x="112992" y="358"/>
                </a:lnTo>
                <a:lnTo>
                  <a:pt x="71799" y="10924"/>
                </a:lnTo>
                <a:lnTo>
                  <a:pt x="37602" y="34156"/>
                </a:lnTo>
                <a:lnTo>
                  <a:pt x="13068" y="67372"/>
                </a:lnTo>
                <a:lnTo>
                  <a:pt x="866" y="107887"/>
                </a:lnTo>
                <a:lnTo>
                  <a:pt x="0" y="122550"/>
                </a:lnTo>
                <a:lnTo>
                  <a:pt x="350" y="621868"/>
                </a:lnTo>
                <a:lnTo>
                  <a:pt x="10875" y="663089"/>
                </a:lnTo>
                <a:lnTo>
                  <a:pt x="34066" y="697312"/>
                </a:lnTo>
                <a:lnTo>
                  <a:pt x="67254" y="721867"/>
                </a:lnTo>
                <a:lnTo>
                  <a:pt x="107767" y="734081"/>
                </a:lnTo>
                <a:lnTo>
                  <a:pt x="122438" y="734948"/>
                </a:lnTo>
                <a:lnTo>
                  <a:pt x="755202" y="734591"/>
                </a:lnTo>
                <a:lnTo>
                  <a:pt x="796415" y="724044"/>
                </a:lnTo>
                <a:lnTo>
                  <a:pt x="830649" y="700848"/>
                </a:lnTo>
                <a:lnTo>
                  <a:pt x="855220" y="667670"/>
                </a:lnTo>
                <a:lnTo>
                  <a:pt x="867446" y="627178"/>
                </a:lnTo>
                <a:lnTo>
                  <a:pt x="868314" y="612516"/>
                </a:lnTo>
                <a:lnTo>
                  <a:pt x="867948" y="113011"/>
                </a:lnTo>
                <a:lnTo>
                  <a:pt x="857360" y="71832"/>
                </a:lnTo>
                <a:lnTo>
                  <a:pt x="834123" y="37629"/>
                </a:lnTo>
                <a:lnTo>
                  <a:pt x="800913" y="13081"/>
                </a:lnTo>
                <a:lnTo>
                  <a:pt x="760412" y="867"/>
                </a:lnTo>
                <a:lnTo>
                  <a:pt x="745754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3"/>
          <p:cNvSpPr/>
          <p:nvPr/>
        </p:nvSpPr>
        <p:spPr>
          <a:xfrm>
            <a:off x="5470587" y="3870328"/>
            <a:ext cx="868680" cy="735330"/>
          </a:xfrm>
          <a:custGeom>
            <a:rect b="b" l="l" r="r" t="t"/>
            <a:pathLst>
              <a:path extrusionOk="0" h="735329" w="868679">
                <a:moveTo>
                  <a:pt x="0" y="122550"/>
                </a:moveTo>
                <a:lnTo>
                  <a:pt x="7499" y="80198"/>
                </a:lnTo>
                <a:lnTo>
                  <a:pt x="28218" y="44251"/>
                </a:lnTo>
                <a:lnTo>
                  <a:pt x="59491" y="17393"/>
                </a:lnTo>
                <a:lnTo>
                  <a:pt x="98649" y="2307"/>
                </a:lnTo>
                <a:lnTo>
                  <a:pt x="745754" y="0"/>
                </a:lnTo>
                <a:lnTo>
                  <a:pt x="760412" y="867"/>
                </a:lnTo>
                <a:lnTo>
                  <a:pt x="800913" y="13081"/>
                </a:lnTo>
                <a:lnTo>
                  <a:pt x="834123" y="37629"/>
                </a:lnTo>
                <a:lnTo>
                  <a:pt x="857360" y="71832"/>
                </a:lnTo>
                <a:lnTo>
                  <a:pt x="867948" y="113011"/>
                </a:lnTo>
                <a:lnTo>
                  <a:pt x="868314" y="612516"/>
                </a:lnTo>
                <a:lnTo>
                  <a:pt x="867446" y="627178"/>
                </a:lnTo>
                <a:lnTo>
                  <a:pt x="855220" y="667670"/>
                </a:lnTo>
                <a:lnTo>
                  <a:pt x="830649" y="700848"/>
                </a:lnTo>
                <a:lnTo>
                  <a:pt x="796415" y="724044"/>
                </a:lnTo>
                <a:lnTo>
                  <a:pt x="755202" y="734591"/>
                </a:lnTo>
                <a:lnTo>
                  <a:pt x="122438" y="734948"/>
                </a:lnTo>
                <a:lnTo>
                  <a:pt x="107767" y="734081"/>
                </a:lnTo>
                <a:lnTo>
                  <a:pt x="67254" y="721867"/>
                </a:lnTo>
                <a:lnTo>
                  <a:pt x="34066" y="697312"/>
                </a:lnTo>
                <a:lnTo>
                  <a:pt x="10875" y="663089"/>
                </a:lnTo>
                <a:lnTo>
                  <a:pt x="350" y="621868"/>
                </a:lnTo>
                <a:lnTo>
                  <a:pt x="0" y="12255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3"/>
          <p:cNvSpPr/>
          <p:nvPr/>
        </p:nvSpPr>
        <p:spPr>
          <a:xfrm>
            <a:off x="5503871" y="3970532"/>
            <a:ext cx="801370" cy="133985"/>
          </a:xfrm>
          <a:custGeom>
            <a:rect b="b" l="l" r="r" t="t"/>
            <a:pathLst>
              <a:path extrusionOk="0" h="133985" w="801370">
                <a:moveTo>
                  <a:pt x="0" y="133599"/>
                </a:moveTo>
                <a:lnTo>
                  <a:pt x="6811" y="95400"/>
                </a:lnTo>
                <a:lnTo>
                  <a:pt x="25934" y="61515"/>
                </a:lnTo>
                <a:lnTo>
                  <a:pt x="55405" y="33546"/>
                </a:lnTo>
                <a:lnTo>
                  <a:pt x="93259" y="13095"/>
                </a:lnTo>
                <a:lnTo>
                  <a:pt x="137531" y="1764"/>
                </a:lnTo>
                <a:lnTo>
                  <a:pt x="637397" y="0"/>
                </a:lnTo>
                <a:lnTo>
                  <a:pt x="653519" y="635"/>
                </a:lnTo>
                <a:lnTo>
                  <a:pt x="698935" y="9699"/>
                </a:lnTo>
                <a:lnTo>
                  <a:pt x="738391" y="28248"/>
                </a:lnTo>
                <a:lnTo>
                  <a:pt x="769915" y="54680"/>
                </a:lnTo>
                <a:lnTo>
                  <a:pt x="791532" y="87391"/>
                </a:lnTo>
                <a:lnTo>
                  <a:pt x="799466" y="111894"/>
                </a:lnTo>
                <a:lnTo>
                  <a:pt x="801271" y="124777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3"/>
          <p:cNvSpPr/>
          <p:nvPr/>
        </p:nvSpPr>
        <p:spPr>
          <a:xfrm>
            <a:off x="5847835" y="4129277"/>
            <a:ext cx="391160" cy="391160"/>
          </a:xfrm>
          <a:custGeom>
            <a:rect b="b" l="l" r="r" t="t"/>
            <a:pathLst>
              <a:path extrusionOk="0" h="391160" w="391160">
                <a:moveTo>
                  <a:pt x="57797" y="277534"/>
                </a:moveTo>
                <a:lnTo>
                  <a:pt x="12056" y="298556"/>
                </a:lnTo>
                <a:lnTo>
                  <a:pt x="0" y="331585"/>
                </a:lnTo>
                <a:lnTo>
                  <a:pt x="910" y="343479"/>
                </a:lnTo>
                <a:lnTo>
                  <a:pt x="29199" y="384086"/>
                </a:lnTo>
                <a:lnTo>
                  <a:pt x="52423" y="391021"/>
                </a:lnTo>
                <a:lnTo>
                  <a:pt x="64486" y="390692"/>
                </a:lnTo>
                <a:lnTo>
                  <a:pt x="104239" y="366007"/>
                </a:lnTo>
                <a:lnTo>
                  <a:pt x="111824" y="347603"/>
                </a:lnTo>
                <a:lnTo>
                  <a:pt x="70289" y="347603"/>
                </a:lnTo>
                <a:lnTo>
                  <a:pt x="43375" y="320552"/>
                </a:lnTo>
                <a:lnTo>
                  <a:pt x="81322" y="282604"/>
                </a:lnTo>
                <a:lnTo>
                  <a:pt x="80294" y="282017"/>
                </a:lnTo>
                <a:lnTo>
                  <a:pt x="69328" y="278579"/>
                </a:lnTo>
                <a:lnTo>
                  <a:pt x="57797" y="277534"/>
                </a:lnTo>
                <a:close/>
              </a:path>
              <a:path extrusionOk="0" h="391160" w="391160">
                <a:moveTo>
                  <a:pt x="81322" y="282604"/>
                </a:moveTo>
                <a:lnTo>
                  <a:pt x="43375" y="320552"/>
                </a:lnTo>
                <a:lnTo>
                  <a:pt x="70289" y="347603"/>
                </a:lnTo>
                <a:lnTo>
                  <a:pt x="107163" y="310710"/>
                </a:lnTo>
                <a:lnTo>
                  <a:pt x="106994" y="310253"/>
                </a:lnTo>
                <a:lnTo>
                  <a:pt x="100040" y="298770"/>
                </a:lnTo>
                <a:lnTo>
                  <a:pt x="90393" y="287785"/>
                </a:lnTo>
                <a:lnTo>
                  <a:pt x="81322" y="282604"/>
                </a:lnTo>
                <a:close/>
              </a:path>
              <a:path extrusionOk="0" h="391160" w="391160">
                <a:moveTo>
                  <a:pt x="107163" y="310710"/>
                </a:moveTo>
                <a:lnTo>
                  <a:pt x="70289" y="347603"/>
                </a:lnTo>
                <a:lnTo>
                  <a:pt x="111824" y="347603"/>
                </a:lnTo>
                <a:lnTo>
                  <a:pt x="112519" y="345085"/>
                </a:lnTo>
                <a:lnTo>
                  <a:pt x="113152" y="333672"/>
                </a:lnTo>
                <a:lnTo>
                  <a:pt x="111338" y="321975"/>
                </a:lnTo>
                <a:lnTo>
                  <a:pt x="107163" y="310710"/>
                </a:lnTo>
                <a:close/>
              </a:path>
              <a:path extrusionOk="0" h="391160" w="391160">
                <a:moveTo>
                  <a:pt x="296615" y="67312"/>
                </a:moveTo>
                <a:lnTo>
                  <a:pt x="81322" y="282604"/>
                </a:lnTo>
                <a:lnTo>
                  <a:pt x="90393" y="287785"/>
                </a:lnTo>
                <a:lnTo>
                  <a:pt x="100040" y="298770"/>
                </a:lnTo>
                <a:lnTo>
                  <a:pt x="106994" y="310253"/>
                </a:lnTo>
                <a:lnTo>
                  <a:pt x="107163" y="310710"/>
                </a:lnTo>
                <a:lnTo>
                  <a:pt x="323535" y="94232"/>
                </a:lnTo>
                <a:lnTo>
                  <a:pt x="296615" y="67312"/>
                </a:lnTo>
                <a:close/>
              </a:path>
              <a:path extrusionOk="0" h="391160" w="391160">
                <a:moveTo>
                  <a:pt x="372896" y="53852"/>
                </a:moveTo>
                <a:lnTo>
                  <a:pt x="310075" y="53852"/>
                </a:lnTo>
                <a:lnTo>
                  <a:pt x="336989" y="80771"/>
                </a:lnTo>
                <a:lnTo>
                  <a:pt x="323535" y="94232"/>
                </a:lnTo>
                <a:lnTo>
                  <a:pt x="350461" y="121157"/>
                </a:lnTo>
                <a:lnTo>
                  <a:pt x="372896" y="53852"/>
                </a:lnTo>
                <a:close/>
              </a:path>
              <a:path extrusionOk="0" h="391160" w="391160">
                <a:moveTo>
                  <a:pt x="310075" y="53852"/>
                </a:moveTo>
                <a:lnTo>
                  <a:pt x="296615" y="67312"/>
                </a:lnTo>
                <a:lnTo>
                  <a:pt x="323535" y="94232"/>
                </a:lnTo>
                <a:lnTo>
                  <a:pt x="336989" y="80771"/>
                </a:lnTo>
                <a:lnTo>
                  <a:pt x="310075" y="53852"/>
                </a:lnTo>
                <a:close/>
              </a:path>
              <a:path extrusionOk="0" h="391160" w="391160">
                <a:moveTo>
                  <a:pt x="390847" y="0"/>
                </a:moveTo>
                <a:lnTo>
                  <a:pt x="269689" y="40385"/>
                </a:lnTo>
                <a:lnTo>
                  <a:pt x="296615" y="67312"/>
                </a:lnTo>
                <a:lnTo>
                  <a:pt x="310075" y="53852"/>
                </a:lnTo>
                <a:lnTo>
                  <a:pt x="372896" y="53852"/>
                </a:lnTo>
                <a:lnTo>
                  <a:pt x="3908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3"/>
          <p:cNvSpPr/>
          <p:nvPr/>
        </p:nvSpPr>
        <p:spPr>
          <a:xfrm>
            <a:off x="4041836" y="4444995"/>
            <a:ext cx="0" cy="1795780"/>
          </a:xfrm>
          <a:custGeom>
            <a:rect b="b" l="l" r="r" t="t"/>
            <a:pathLst>
              <a:path extrusionOk="0" h="1795779" w="120000">
                <a:moveTo>
                  <a:pt x="0" y="1795463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3"/>
          <p:cNvSpPr/>
          <p:nvPr/>
        </p:nvSpPr>
        <p:spPr>
          <a:xfrm>
            <a:off x="6191317" y="5032378"/>
            <a:ext cx="309880" cy="0"/>
          </a:xfrm>
          <a:custGeom>
            <a:rect b="b" l="l" r="r" t="t"/>
            <a:pathLst>
              <a:path extrusionOk="0" h="120000" w="309879">
                <a:moveTo>
                  <a:pt x="0" y="0"/>
                </a:moveTo>
                <a:lnTo>
                  <a:pt x="309493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3"/>
          <p:cNvSpPr/>
          <p:nvPr/>
        </p:nvSpPr>
        <p:spPr>
          <a:xfrm>
            <a:off x="6462711" y="5032379"/>
            <a:ext cx="0" cy="1216025"/>
          </a:xfrm>
          <a:custGeom>
            <a:rect b="b" l="l" r="r" t="t"/>
            <a:pathLst>
              <a:path extrusionOk="0" h="1216025" w="120000">
                <a:moveTo>
                  <a:pt x="0" y="1216020"/>
                </a:move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3"/>
          <p:cNvSpPr/>
          <p:nvPr/>
        </p:nvSpPr>
        <p:spPr>
          <a:xfrm>
            <a:off x="7750369" y="2702675"/>
            <a:ext cx="1717791" cy="9936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3"/>
          <p:cNvSpPr/>
          <p:nvPr/>
        </p:nvSpPr>
        <p:spPr>
          <a:xfrm>
            <a:off x="7750368" y="2702676"/>
            <a:ext cx="1718310" cy="993775"/>
          </a:xfrm>
          <a:custGeom>
            <a:rect b="b" l="l" r="r" t="t"/>
            <a:pathLst>
              <a:path extrusionOk="0" h="993775" w="1718309">
                <a:moveTo>
                  <a:pt x="0" y="165628"/>
                </a:moveTo>
                <a:lnTo>
                  <a:pt x="5642" y="122618"/>
                </a:lnTo>
                <a:lnTo>
                  <a:pt x="21590" y="83818"/>
                </a:lnTo>
                <a:lnTo>
                  <a:pt x="46374" y="50698"/>
                </a:lnTo>
                <a:lnTo>
                  <a:pt x="78525" y="24729"/>
                </a:lnTo>
                <a:lnTo>
                  <a:pt x="116575" y="7382"/>
                </a:lnTo>
                <a:lnTo>
                  <a:pt x="159055" y="127"/>
                </a:lnTo>
                <a:lnTo>
                  <a:pt x="1552193" y="0"/>
                </a:lnTo>
                <a:lnTo>
                  <a:pt x="1566907" y="645"/>
                </a:lnTo>
                <a:lnTo>
                  <a:pt x="1608673" y="9889"/>
                </a:lnTo>
                <a:lnTo>
                  <a:pt x="1645737" y="28952"/>
                </a:lnTo>
                <a:lnTo>
                  <a:pt x="1676629" y="56362"/>
                </a:lnTo>
                <a:lnTo>
                  <a:pt x="1699881" y="90650"/>
                </a:lnTo>
                <a:lnTo>
                  <a:pt x="1714023" y="130344"/>
                </a:lnTo>
                <a:lnTo>
                  <a:pt x="1717791" y="828050"/>
                </a:lnTo>
                <a:lnTo>
                  <a:pt x="1717146" y="842764"/>
                </a:lnTo>
                <a:lnTo>
                  <a:pt x="1707904" y="884534"/>
                </a:lnTo>
                <a:lnTo>
                  <a:pt x="1688845" y="921601"/>
                </a:lnTo>
                <a:lnTo>
                  <a:pt x="1661438" y="952496"/>
                </a:lnTo>
                <a:lnTo>
                  <a:pt x="1627153" y="975748"/>
                </a:lnTo>
                <a:lnTo>
                  <a:pt x="1587459" y="989888"/>
                </a:lnTo>
                <a:lnTo>
                  <a:pt x="165597" y="993654"/>
                </a:lnTo>
                <a:lnTo>
                  <a:pt x="150883" y="993008"/>
                </a:lnTo>
                <a:lnTo>
                  <a:pt x="109114" y="983766"/>
                </a:lnTo>
                <a:lnTo>
                  <a:pt x="72048" y="964705"/>
                </a:lnTo>
                <a:lnTo>
                  <a:pt x="41155" y="937297"/>
                </a:lnTo>
                <a:lnTo>
                  <a:pt x="17904" y="903011"/>
                </a:lnTo>
                <a:lnTo>
                  <a:pt x="3764" y="863315"/>
                </a:lnTo>
                <a:lnTo>
                  <a:pt x="0" y="165628"/>
                </a:lnTo>
                <a:close/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3"/>
          <p:cNvSpPr/>
          <p:nvPr/>
        </p:nvSpPr>
        <p:spPr>
          <a:xfrm>
            <a:off x="7662862" y="3549777"/>
            <a:ext cx="2071115" cy="3596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3"/>
          <p:cNvSpPr/>
          <p:nvPr/>
        </p:nvSpPr>
        <p:spPr>
          <a:xfrm>
            <a:off x="7662861" y="2490596"/>
            <a:ext cx="2061972" cy="12359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3"/>
          <p:cNvSpPr/>
          <p:nvPr/>
        </p:nvSpPr>
        <p:spPr>
          <a:xfrm>
            <a:off x="8336469" y="2373248"/>
            <a:ext cx="650748" cy="2392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3"/>
          <p:cNvSpPr/>
          <p:nvPr/>
        </p:nvSpPr>
        <p:spPr>
          <a:xfrm>
            <a:off x="8831647" y="2064881"/>
            <a:ext cx="184150" cy="426084"/>
          </a:xfrm>
          <a:custGeom>
            <a:rect b="b" l="l" r="r" t="t"/>
            <a:pathLst>
              <a:path extrusionOk="0" h="426085" w="184150">
                <a:moveTo>
                  <a:pt x="184007" y="0"/>
                </a:moveTo>
                <a:lnTo>
                  <a:pt x="0" y="425836"/>
                </a:lnTo>
              </a:path>
            </a:pathLst>
          </a:custGeom>
          <a:noFill/>
          <a:ln cap="flat" cmpd="sng" w="761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>
            <a:off x="8988863" y="1700158"/>
            <a:ext cx="184150" cy="426084"/>
          </a:xfrm>
          <a:custGeom>
            <a:rect b="b" l="l" r="r" t="t"/>
            <a:pathLst>
              <a:path extrusionOk="0" h="426085" w="184150">
                <a:moveTo>
                  <a:pt x="184038" y="0"/>
                </a:moveTo>
                <a:lnTo>
                  <a:pt x="0" y="425805"/>
                </a:lnTo>
              </a:path>
            </a:pathLst>
          </a:custGeom>
          <a:noFill/>
          <a:ln cap="flat" cmpd="sng" w="571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3"/>
          <p:cNvSpPr/>
          <p:nvPr/>
        </p:nvSpPr>
        <p:spPr>
          <a:xfrm>
            <a:off x="9172900" y="1304924"/>
            <a:ext cx="184150" cy="426084"/>
          </a:xfrm>
          <a:custGeom>
            <a:rect b="b" l="l" r="r" t="t"/>
            <a:pathLst>
              <a:path extrusionOk="0" h="426085" w="184150">
                <a:moveTo>
                  <a:pt x="184007" y="0"/>
                </a:moveTo>
                <a:lnTo>
                  <a:pt x="0" y="425836"/>
                </a:lnTo>
              </a:path>
            </a:pathLst>
          </a:custGeom>
          <a:noFill/>
          <a:ln cap="flat" cmpd="sng" w="380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3"/>
          <p:cNvSpPr/>
          <p:nvPr/>
        </p:nvSpPr>
        <p:spPr>
          <a:xfrm>
            <a:off x="8314004" y="2064881"/>
            <a:ext cx="184150" cy="426084"/>
          </a:xfrm>
          <a:custGeom>
            <a:rect b="b" l="l" r="r" t="t"/>
            <a:pathLst>
              <a:path extrusionOk="0" h="426085" w="184150">
                <a:moveTo>
                  <a:pt x="0" y="0"/>
                </a:moveTo>
                <a:lnTo>
                  <a:pt x="184129" y="425836"/>
                </a:lnTo>
              </a:path>
            </a:pathLst>
          </a:custGeom>
          <a:noFill/>
          <a:ln cap="flat" cmpd="sng" w="761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3"/>
          <p:cNvSpPr/>
          <p:nvPr/>
        </p:nvSpPr>
        <p:spPr>
          <a:xfrm>
            <a:off x="8156880" y="1700158"/>
            <a:ext cx="184150" cy="426084"/>
          </a:xfrm>
          <a:custGeom>
            <a:rect b="b" l="l" r="r" t="t"/>
            <a:pathLst>
              <a:path extrusionOk="0" h="426085" w="184150">
                <a:moveTo>
                  <a:pt x="0" y="0"/>
                </a:moveTo>
                <a:lnTo>
                  <a:pt x="184038" y="425805"/>
                </a:lnTo>
              </a:path>
            </a:pathLst>
          </a:custGeom>
          <a:noFill/>
          <a:ln cap="flat" cmpd="sng" w="571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3"/>
          <p:cNvSpPr/>
          <p:nvPr/>
        </p:nvSpPr>
        <p:spPr>
          <a:xfrm>
            <a:off x="7972750" y="1304924"/>
            <a:ext cx="184150" cy="426084"/>
          </a:xfrm>
          <a:custGeom>
            <a:rect b="b" l="l" r="r" t="t"/>
            <a:pathLst>
              <a:path extrusionOk="0" h="426085" w="184150">
                <a:moveTo>
                  <a:pt x="0" y="0"/>
                </a:moveTo>
                <a:lnTo>
                  <a:pt x="184129" y="425836"/>
                </a:lnTo>
              </a:path>
            </a:pathLst>
          </a:custGeom>
          <a:noFill/>
          <a:ln cap="flat" cmpd="sng" w="380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3"/>
          <p:cNvSpPr/>
          <p:nvPr/>
        </p:nvSpPr>
        <p:spPr>
          <a:xfrm>
            <a:off x="7788713" y="2724387"/>
            <a:ext cx="1717797" cy="9462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3"/>
          <p:cNvSpPr/>
          <p:nvPr/>
        </p:nvSpPr>
        <p:spPr>
          <a:xfrm>
            <a:off x="7788712" y="2724387"/>
            <a:ext cx="1718310" cy="946785"/>
          </a:xfrm>
          <a:custGeom>
            <a:rect b="b" l="l" r="r" t="t"/>
            <a:pathLst>
              <a:path extrusionOk="0" h="946785" w="1718309">
                <a:moveTo>
                  <a:pt x="0" y="946297"/>
                </a:moveTo>
                <a:lnTo>
                  <a:pt x="1717797" y="946297"/>
                </a:lnTo>
                <a:lnTo>
                  <a:pt x="1717797" y="0"/>
                </a:lnTo>
                <a:lnTo>
                  <a:pt x="0" y="0"/>
                </a:lnTo>
                <a:lnTo>
                  <a:pt x="0" y="94629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3"/>
          <p:cNvSpPr/>
          <p:nvPr/>
        </p:nvSpPr>
        <p:spPr>
          <a:xfrm>
            <a:off x="4189415" y="3684269"/>
            <a:ext cx="868680" cy="735330"/>
          </a:xfrm>
          <a:custGeom>
            <a:rect b="b" l="l" r="r" t="t"/>
            <a:pathLst>
              <a:path extrusionOk="0" h="735329" w="868680">
                <a:moveTo>
                  <a:pt x="745882" y="0"/>
                </a:moveTo>
                <a:lnTo>
                  <a:pt x="113018" y="365"/>
                </a:lnTo>
                <a:lnTo>
                  <a:pt x="71837" y="10950"/>
                </a:lnTo>
                <a:lnTo>
                  <a:pt x="37632" y="34187"/>
                </a:lnTo>
                <a:lnTo>
                  <a:pt x="13082" y="67395"/>
                </a:lnTo>
                <a:lnTo>
                  <a:pt x="867" y="107894"/>
                </a:lnTo>
                <a:lnTo>
                  <a:pt x="0" y="122550"/>
                </a:lnTo>
                <a:lnTo>
                  <a:pt x="365" y="622311"/>
                </a:lnTo>
                <a:lnTo>
                  <a:pt x="10950" y="663492"/>
                </a:lnTo>
                <a:lnTo>
                  <a:pt x="34187" y="697697"/>
                </a:lnTo>
                <a:lnTo>
                  <a:pt x="67395" y="722247"/>
                </a:lnTo>
                <a:lnTo>
                  <a:pt x="107894" y="734462"/>
                </a:lnTo>
                <a:lnTo>
                  <a:pt x="122550" y="735329"/>
                </a:lnTo>
                <a:lnTo>
                  <a:pt x="755394" y="734966"/>
                </a:lnTo>
                <a:lnTo>
                  <a:pt x="796571" y="724384"/>
                </a:lnTo>
                <a:lnTo>
                  <a:pt x="830776" y="701148"/>
                </a:lnTo>
                <a:lnTo>
                  <a:pt x="855328" y="667939"/>
                </a:lnTo>
                <a:lnTo>
                  <a:pt x="867544" y="627437"/>
                </a:lnTo>
                <a:lnTo>
                  <a:pt x="868411" y="612779"/>
                </a:lnTo>
                <a:lnTo>
                  <a:pt x="868047" y="113035"/>
                </a:lnTo>
                <a:lnTo>
                  <a:pt x="857466" y="71848"/>
                </a:lnTo>
                <a:lnTo>
                  <a:pt x="834232" y="37638"/>
                </a:lnTo>
                <a:lnTo>
                  <a:pt x="801028" y="13084"/>
                </a:lnTo>
                <a:lnTo>
                  <a:pt x="760535" y="867"/>
                </a:lnTo>
                <a:lnTo>
                  <a:pt x="745882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3"/>
          <p:cNvSpPr/>
          <p:nvPr/>
        </p:nvSpPr>
        <p:spPr>
          <a:xfrm>
            <a:off x="4189415" y="3684269"/>
            <a:ext cx="868680" cy="735330"/>
          </a:xfrm>
          <a:custGeom>
            <a:rect b="b" l="l" r="r" t="t"/>
            <a:pathLst>
              <a:path extrusionOk="0" h="735329" w="868680">
                <a:moveTo>
                  <a:pt x="0" y="122550"/>
                </a:moveTo>
                <a:lnTo>
                  <a:pt x="7507" y="80217"/>
                </a:lnTo>
                <a:lnTo>
                  <a:pt x="28243" y="44281"/>
                </a:lnTo>
                <a:lnTo>
                  <a:pt x="59528" y="17423"/>
                </a:lnTo>
                <a:lnTo>
                  <a:pt x="98682" y="2322"/>
                </a:lnTo>
                <a:lnTo>
                  <a:pt x="745882" y="0"/>
                </a:lnTo>
                <a:lnTo>
                  <a:pt x="760535" y="867"/>
                </a:lnTo>
                <a:lnTo>
                  <a:pt x="801028" y="13084"/>
                </a:lnTo>
                <a:lnTo>
                  <a:pt x="834232" y="37638"/>
                </a:lnTo>
                <a:lnTo>
                  <a:pt x="857466" y="71848"/>
                </a:lnTo>
                <a:lnTo>
                  <a:pt x="868047" y="113035"/>
                </a:lnTo>
                <a:lnTo>
                  <a:pt x="868411" y="612779"/>
                </a:lnTo>
                <a:lnTo>
                  <a:pt x="867544" y="627437"/>
                </a:lnTo>
                <a:lnTo>
                  <a:pt x="855328" y="667939"/>
                </a:lnTo>
                <a:lnTo>
                  <a:pt x="830776" y="701148"/>
                </a:lnTo>
                <a:lnTo>
                  <a:pt x="796571" y="724384"/>
                </a:lnTo>
                <a:lnTo>
                  <a:pt x="755394" y="734966"/>
                </a:lnTo>
                <a:lnTo>
                  <a:pt x="122550" y="735329"/>
                </a:lnTo>
                <a:lnTo>
                  <a:pt x="107894" y="734462"/>
                </a:lnTo>
                <a:lnTo>
                  <a:pt x="67395" y="722247"/>
                </a:lnTo>
                <a:lnTo>
                  <a:pt x="34187" y="697697"/>
                </a:lnTo>
                <a:lnTo>
                  <a:pt x="10950" y="663492"/>
                </a:lnTo>
                <a:lnTo>
                  <a:pt x="365" y="622311"/>
                </a:lnTo>
                <a:lnTo>
                  <a:pt x="0" y="12255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3"/>
          <p:cNvSpPr/>
          <p:nvPr/>
        </p:nvSpPr>
        <p:spPr>
          <a:xfrm>
            <a:off x="4222811" y="3784472"/>
            <a:ext cx="801370" cy="133985"/>
          </a:xfrm>
          <a:custGeom>
            <a:rect b="b" l="l" r="r" t="t"/>
            <a:pathLst>
              <a:path extrusionOk="0" h="133985" w="801369">
                <a:moveTo>
                  <a:pt x="0" y="133730"/>
                </a:moveTo>
                <a:lnTo>
                  <a:pt x="6806" y="95538"/>
                </a:lnTo>
                <a:lnTo>
                  <a:pt x="25915" y="61638"/>
                </a:lnTo>
                <a:lnTo>
                  <a:pt x="55366" y="33639"/>
                </a:lnTo>
                <a:lnTo>
                  <a:pt x="93195" y="13152"/>
                </a:lnTo>
                <a:lnTo>
                  <a:pt x="137440" y="1783"/>
                </a:lnTo>
                <a:lnTo>
                  <a:pt x="637281" y="0"/>
                </a:lnTo>
                <a:lnTo>
                  <a:pt x="653412" y="636"/>
                </a:lnTo>
                <a:lnTo>
                  <a:pt x="698843" y="9701"/>
                </a:lnTo>
                <a:lnTo>
                  <a:pt x="738308" y="28252"/>
                </a:lnTo>
                <a:lnTo>
                  <a:pt x="769843" y="54678"/>
                </a:lnTo>
                <a:lnTo>
                  <a:pt x="791486" y="87372"/>
                </a:lnTo>
                <a:lnTo>
                  <a:pt x="799448" y="111856"/>
                </a:lnTo>
                <a:lnTo>
                  <a:pt x="801272" y="124726"/>
                </a:lnTo>
              </a:path>
            </a:pathLst>
          </a:custGeom>
          <a:noFill/>
          <a:ln cap="flat" cmpd="sng" w="38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3"/>
          <p:cNvSpPr/>
          <p:nvPr/>
        </p:nvSpPr>
        <p:spPr>
          <a:xfrm>
            <a:off x="4566798" y="3943219"/>
            <a:ext cx="391160" cy="391795"/>
          </a:xfrm>
          <a:custGeom>
            <a:rect b="b" l="l" r="r" t="t"/>
            <a:pathLst>
              <a:path extrusionOk="0" h="391795" w="391160">
                <a:moveTo>
                  <a:pt x="57614" y="277743"/>
                </a:moveTo>
                <a:lnTo>
                  <a:pt x="12027" y="298832"/>
                </a:lnTo>
                <a:lnTo>
                  <a:pt x="0" y="331853"/>
                </a:lnTo>
                <a:lnTo>
                  <a:pt x="916" y="343748"/>
                </a:lnTo>
                <a:lnTo>
                  <a:pt x="29215" y="384363"/>
                </a:lnTo>
                <a:lnTo>
                  <a:pt x="52428" y="391264"/>
                </a:lnTo>
                <a:lnTo>
                  <a:pt x="64482" y="390916"/>
                </a:lnTo>
                <a:lnTo>
                  <a:pt x="104241" y="366143"/>
                </a:lnTo>
                <a:lnTo>
                  <a:pt x="111821" y="347734"/>
                </a:lnTo>
                <a:lnTo>
                  <a:pt x="70292" y="347734"/>
                </a:lnTo>
                <a:lnTo>
                  <a:pt x="43359" y="320801"/>
                </a:lnTo>
                <a:lnTo>
                  <a:pt x="81290" y="282854"/>
                </a:lnTo>
                <a:lnTo>
                  <a:pt x="80113" y="282184"/>
                </a:lnTo>
                <a:lnTo>
                  <a:pt x="69139" y="278764"/>
                </a:lnTo>
                <a:lnTo>
                  <a:pt x="57614" y="277743"/>
                </a:lnTo>
                <a:close/>
              </a:path>
              <a:path extrusionOk="0" h="391795" w="391160">
                <a:moveTo>
                  <a:pt x="81290" y="282854"/>
                </a:moveTo>
                <a:lnTo>
                  <a:pt x="43359" y="320801"/>
                </a:lnTo>
                <a:lnTo>
                  <a:pt x="70292" y="347734"/>
                </a:lnTo>
                <a:lnTo>
                  <a:pt x="107089" y="310918"/>
                </a:lnTo>
                <a:lnTo>
                  <a:pt x="106915" y="310452"/>
                </a:lnTo>
                <a:lnTo>
                  <a:pt x="99928" y="298953"/>
                </a:lnTo>
                <a:lnTo>
                  <a:pt x="90239" y="287945"/>
                </a:lnTo>
                <a:lnTo>
                  <a:pt x="81290" y="282854"/>
                </a:lnTo>
                <a:close/>
              </a:path>
              <a:path extrusionOk="0" h="391795" w="391160">
                <a:moveTo>
                  <a:pt x="107089" y="310918"/>
                </a:moveTo>
                <a:lnTo>
                  <a:pt x="70292" y="347734"/>
                </a:lnTo>
                <a:lnTo>
                  <a:pt x="111821" y="347734"/>
                </a:lnTo>
                <a:lnTo>
                  <a:pt x="112499" y="345273"/>
                </a:lnTo>
                <a:lnTo>
                  <a:pt x="113117" y="333873"/>
                </a:lnTo>
                <a:lnTo>
                  <a:pt x="111284" y="322179"/>
                </a:lnTo>
                <a:lnTo>
                  <a:pt x="107089" y="310918"/>
                </a:lnTo>
                <a:close/>
              </a:path>
              <a:path extrusionOk="0" h="391795" w="391160">
                <a:moveTo>
                  <a:pt x="296602" y="67446"/>
                </a:moveTo>
                <a:lnTo>
                  <a:pt x="81290" y="282854"/>
                </a:lnTo>
                <a:lnTo>
                  <a:pt x="90239" y="287945"/>
                </a:lnTo>
                <a:lnTo>
                  <a:pt x="99928" y="298953"/>
                </a:lnTo>
                <a:lnTo>
                  <a:pt x="106915" y="310452"/>
                </a:lnTo>
                <a:lnTo>
                  <a:pt x="107089" y="310918"/>
                </a:lnTo>
                <a:lnTo>
                  <a:pt x="323529" y="94372"/>
                </a:lnTo>
                <a:lnTo>
                  <a:pt x="296602" y="67446"/>
                </a:lnTo>
                <a:close/>
              </a:path>
              <a:path extrusionOk="0" h="391795" w="391160">
                <a:moveTo>
                  <a:pt x="372862" y="53983"/>
                </a:moveTo>
                <a:lnTo>
                  <a:pt x="310059" y="53983"/>
                </a:lnTo>
                <a:lnTo>
                  <a:pt x="336992" y="80903"/>
                </a:lnTo>
                <a:lnTo>
                  <a:pt x="323529" y="94372"/>
                </a:lnTo>
                <a:lnTo>
                  <a:pt x="350445" y="121289"/>
                </a:lnTo>
                <a:lnTo>
                  <a:pt x="372862" y="53983"/>
                </a:lnTo>
                <a:close/>
              </a:path>
              <a:path extrusionOk="0" h="391795" w="391160">
                <a:moveTo>
                  <a:pt x="310059" y="53983"/>
                </a:moveTo>
                <a:lnTo>
                  <a:pt x="296602" y="67446"/>
                </a:lnTo>
                <a:lnTo>
                  <a:pt x="323529" y="94372"/>
                </a:lnTo>
                <a:lnTo>
                  <a:pt x="336992" y="80903"/>
                </a:lnTo>
                <a:lnTo>
                  <a:pt x="310059" y="53983"/>
                </a:lnTo>
                <a:close/>
              </a:path>
              <a:path extrusionOk="0" h="391795" w="391160">
                <a:moveTo>
                  <a:pt x="390841" y="0"/>
                </a:moveTo>
                <a:lnTo>
                  <a:pt x="269673" y="40517"/>
                </a:lnTo>
                <a:lnTo>
                  <a:pt x="296602" y="67446"/>
                </a:lnTo>
                <a:lnTo>
                  <a:pt x="310059" y="53983"/>
                </a:lnTo>
                <a:lnTo>
                  <a:pt x="372862" y="53983"/>
                </a:lnTo>
                <a:lnTo>
                  <a:pt x="3908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3"/>
          <p:cNvSpPr txBox="1"/>
          <p:nvPr/>
        </p:nvSpPr>
        <p:spPr>
          <a:xfrm>
            <a:off x="2867024" y="1838325"/>
            <a:ext cx="3686700" cy="20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016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V . 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26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9800"/>
                </a:solidFill>
                <a:latin typeface="Calibri"/>
                <a:ea typeface="Calibri"/>
                <a:cs typeface="Calibri"/>
                <a:sym typeface="Calibri"/>
              </a:rPr>
              <a:t>V=100V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" marR="0" rtl="0" algn="ctr">
              <a:spcBef>
                <a:spcPts val="58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3200"/>
                </a:solidFill>
                <a:latin typeface="Calibri"/>
                <a:ea typeface="Calibri"/>
                <a:cs typeface="Calibri"/>
                <a:sym typeface="Calibri"/>
              </a:rPr>
              <a:t>I=5 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418080" marR="0" rtl="0" algn="l">
              <a:lnSpc>
                <a:spcPct val="106875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500W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3"/>
          <p:cNvSpPr/>
          <p:nvPr/>
        </p:nvSpPr>
        <p:spPr>
          <a:xfrm>
            <a:off x="7739061" y="2695574"/>
            <a:ext cx="1828800" cy="106997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3"/>
          <p:cNvSpPr txBox="1"/>
          <p:nvPr/>
        </p:nvSpPr>
        <p:spPr>
          <a:xfrm>
            <a:off x="4768213" y="64619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4"/>
          <p:cNvSpPr txBox="1"/>
          <p:nvPr/>
        </p:nvSpPr>
        <p:spPr>
          <a:xfrm>
            <a:off x="609600" y="2234110"/>
            <a:ext cx="11049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“consumo de energia elétrica” de fato não é um consumo, mas sim um medida de quanta energia elétrica foi convertida em outras formas de energia pelo sistema.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Esse “consumo” pode ser medido a partir da potência do aparelho elétrico. Mas é importante ressaltar que além dessa potência um outro fator importante é o tempo de uso do aparelho. Esse consumo de energia pode ser medido pela seguinte equação: </a:t>
            </a:r>
            <a:endParaRPr/>
          </a:p>
        </p:txBody>
      </p:sp>
      <p:pic>
        <p:nvPicPr>
          <p:cNvPr id="489" name="Google Shape;489;p14"/>
          <p:cNvPicPr preferRelativeResize="0"/>
          <p:nvPr/>
        </p:nvPicPr>
        <p:blipFill rotWithShape="1">
          <a:blip r:embed="rId3">
            <a:alphaModFix/>
          </a:blip>
          <a:srcRect b="14040" l="4622" r="74336" t="18151"/>
          <a:stretch/>
        </p:blipFill>
        <p:spPr>
          <a:xfrm>
            <a:off x="1905000" y="4764772"/>
            <a:ext cx="1671182" cy="129762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14"/>
          <p:cNvSpPr txBox="1"/>
          <p:nvPr/>
        </p:nvSpPr>
        <p:spPr>
          <a:xfrm>
            <a:off x="4953000" y="4917171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= P. Δt</a:t>
            </a:r>
            <a:endParaRPr/>
          </a:p>
        </p:txBody>
      </p:sp>
      <p:sp>
        <p:nvSpPr>
          <p:cNvPr id="491" name="Google Shape;491;p14"/>
          <p:cNvSpPr txBox="1"/>
          <p:nvPr/>
        </p:nvSpPr>
        <p:spPr>
          <a:xfrm>
            <a:off x="1828800" y="1371600"/>
            <a:ext cx="6019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Consumo de energia:</a:t>
            </a:r>
            <a:endParaRPr/>
          </a:p>
        </p:txBody>
      </p:sp>
      <p:sp>
        <p:nvSpPr>
          <p:cNvPr id="492" name="Google Shape;492;p14"/>
          <p:cNvSpPr txBox="1"/>
          <p:nvPr/>
        </p:nvSpPr>
        <p:spPr>
          <a:xfrm>
            <a:off x="1295400" y="4764771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Como,</a:t>
            </a:r>
            <a:endParaRPr/>
          </a:p>
        </p:txBody>
      </p:sp>
      <p:sp>
        <p:nvSpPr>
          <p:cNvPr id="493" name="Google Shape;493;p14"/>
          <p:cNvSpPr txBox="1"/>
          <p:nvPr/>
        </p:nvSpPr>
        <p:spPr>
          <a:xfrm>
            <a:off x="3962400" y="4778662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Temos:</a:t>
            </a:r>
            <a:endParaRPr/>
          </a:p>
        </p:txBody>
      </p:sp>
      <p:sp>
        <p:nvSpPr>
          <p:cNvPr id="494" name="Google Shape;494;p14"/>
          <p:cNvSpPr/>
          <p:nvPr/>
        </p:nvSpPr>
        <p:spPr>
          <a:xfrm>
            <a:off x="4114800" y="5071795"/>
            <a:ext cx="838200" cy="35394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4"/>
          <p:cNvSpPr/>
          <p:nvPr/>
        </p:nvSpPr>
        <p:spPr>
          <a:xfrm>
            <a:off x="7239000" y="4309794"/>
            <a:ext cx="342900" cy="200953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4"/>
          <p:cNvSpPr txBox="1"/>
          <p:nvPr/>
        </p:nvSpPr>
        <p:spPr>
          <a:xfrm>
            <a:off x="7531058" y="4406620"/>
            <a:ext cx="40566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Unidades adotadas: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KW (watt/1000)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Δt = h (horas)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= kWh (quilo-watt-hora)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15"/>
          <p:cNvPicPr preferRelativeResize="0"/>
          <p:nvPr/>
        </p:nvPicPr>
        <p:blipFill rotWithShape="1">
          <a:blip r:embed="rId3">
            <a:alphaModFix/>
          </a:blip>
          <a:srcRect b="0" l="1371" r="0" t="1736"/>
          <a:stretch/>
        </p:blipFill>
        <p:spPr>
          <a:xfrm>
            <a:off x="2226300" y="1254725"/>
            <a:ext cx="7900249" cy="53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5"/>
          <p:cNvSpPr txBox="1"/>
          <p:nvPr/>
        </p:nvSpPr>
        <p:spPr>
          <a:xfrm>
            <a:off x="4748400" y="64887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7800" y="1920999"/>
            <a:ext cx="2576511" cy="2511489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16"/>
          <p:cNvSpPr txBox="1"/>
          <p:nvPr/>
        </p:nvSpPr>
        <p:spPr>
          <a:xfrm>
            <a:off x="228600" y="1524000"/>
            <a:ext cx="84582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Conservação da energia elétrica: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Procel = 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grama Nacional de 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onservação de Energia 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étrica. </a:t>
            </a:r>
            <a:endParaRPr/>
          </a:p>
          <a:p>
            <a:pPr indent="-1333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Selo 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PROCEL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 por objetivo orientar o consumidor no ato da compra, indicando os produtos que apresentam os melhores níveis de eficiência energética dentro de cada categoria, proporcionando, assim, economia na sua conta de energia elétrica. </a:t>
            </a:r>
            <a:endParaRPr/>
          </a:p>
        </p:txBody>
      </p:sp>
      <p:sp>
        <p:nvSpPr>
          <p:cNvPr id="509" name="Google Shape;509;p16"/>
          <p:cNvSpPr txBox="1"/>
          <p:nvPr/>
        </p:nvSpPr>
        <p:spPr>
          <a:xfrm>
            <a:off x="228599" y="5181600"/>
            <a:ext cx="1141571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3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Também estimula a fabricação e a comercialização de produtos mais eficientes, contribuindo para o desenvolvimento tecnológico e a preservação do meio ambiente.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6"/>
          <p:cNvSpPr txBox="1"/>
          <p:nvPr/>
        </p:nvSpPr>
        <p:spPr>
          <a:xfrm>
            <a:off x="8912300" y="45720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7050" y="1199700"/>
            <a:ext cx="5410199" cy="535906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7"/>
          <p:cNvSpPr txBox="1"/>
          <p:nvPr/>
        </p:nvSpPr>
        <p:spPr>
          <a:xfrm>
            <a:off x="4652250" y="65587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8"/>
          <p:cNvSpPr txBox="1"/>
          <p:nvPr/>
        </p:nvSpPr>
        <p:spPr>
          <a:xfrm>
            <a:off x="343750" y="1901750"/>
            <a:ext cx="116535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ALVARENGA, Beatriz; MÁXIMO, Antônio. </a:t>
            </a:r>
            <a:r>
              <a:rPr b="1"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Curso de Física</a:t>
            </a: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São Paulo: Ed. Scipione, 2000. v. 2.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GASPAR, Alberto. </a:t>
            </a:r>
            <a:r>
              <a:rPr b="1"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1.ed. São Paulo: Ática, 2000. v. 3.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GREF – Grupo de reelaboração do ensino de física. Física 3: Eletromagnetismo. 5. ed. São Paulo: Edusp, 2015.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HALLIDAY, D; RESNICK, R. </a:t>
            </a:r>
            <a:r>
              <a:rPr b="1"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Rio de Janeiro: LTC – Livros técnicos e científicos Editora S.A., 1983. v. 3.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HEWITT, P. G. </a:t>
            </a:r>
            <a:r>
              <a:rPr b="1"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 conceitual</a:t>
            </a: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9. ed. Porto Alegre: Bookman, 2002.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XAVIER, C.; BENIGNO, B. </a:t>
            </a:r>
            <a:r>
              <a:rPr b="1"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 aula por aula</a:t>
            </a: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São Paulo: FTD, 2010.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8"/>
          <p:cNvSpPr txBox="1"/>
          <p:nvPr/>
        </p:nvSpPr>
        <p:spPr>
          <a:xfrm>
            <a:off x="1821925" y="1220350"/>
            <a:ext cx="33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185725" y="4696900"/>
            <a:ext cx="117348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qualquer máquina, em particular, para os aparelhos elétricos,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potência como a taxa de transformação ou conversão de energia na forma de calor a outra forma de energia no tempo.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3351" l="0" r="0" t="13174"/>
          <a:stretch/>
        </p:blipFill>
        <p:spPr>
          <a:xfrm>
            <a:off x="2505075" y="2037956"/>
            <a:ext cx="7096125" cy="224215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1828800" y="1143000"/>
            <a:ext cx="6019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Potência elétrica:</a:t>
            </a:r>
            <a:endParaRPr/>
          </a:p>
        </p:txBody>
      </p:sp>
      <p:sp>
        <p:nvSpPr>
          <p:cNvPr id="72" name="Google Shape;72;p2"/>
          <p:cNvSpPr txBox="1"/>
          <p:nvPr/>
        </p:nvSpPr>
        <p:spPr>
          <a:xfrm>
            <a:off x="4609375" y="44672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304800" y="1371600"/>
            <a:ext cx="115062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efeito Joule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elétrons que compõem um fio metálico estão em constante movimento desordenado e mesmo que façam parte de um movimento organizado (corrente elétrica) chocam-se sucessivamente com os átomos que formam a rede iônica do metal. No caso dos elétrons livres em um condutor nem toda energia potencial elétrica transforma-se em energia cinética dos elétrons em sua movimentação, parte dessa energia transforma-se em energia térmica quando os elétrons se chocam com os átomos que constituem o condutor, aumentando-se as amplitudes de oscilação destes – </a:t>
            </a:r>
            <a:r>
              <a:rPr b="1" i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o efeito Joule</a:t>
            </a:r>
            <a:r>
              <a:rPr i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4257" y="2635247"/>
            <a:ext cx="5059686" cy="12192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391978" y="2101915"/>
            <a:ext cx="114842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Sendo a </a:t>
            </a: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otência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taxa de transformação ou conversão de energia no tempo, temos:</a:t>
            </a:r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228600" y="4111214"/>
            <a:ext cx="11811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Sabendo que a energia transferida por carga corresponde ao trabalho (E=W) da força elétrica para deslocar uma carga elétrica de um ponto a outro onde a ddp é V, então:</a:t>
            </a:r>
            <a:endParaRPr/>
          </a:p>
        </p:txBody>
      </p:sp>
      <p:grpSp>
        <p:nvGrpSpPr>
          <p:cNvPr id="85" name="Google Shape;85;p4"/>
          <p:cNvGrpSpPr/>
          <p:nvPr/>
        </p:nvGrpSpPr>
        <p:grpSpPr>
          <a:xfrm>
            <a:off x="1905001" y="5547210"/>
            <a:ext cx="6018739" cy="1185276"/>
            <a:chOff x="1600730" y="4953000"/>
            <a:chExt cx="6018739" cy="1185276"/>
          </a:xfrm>
        </p:grpSpPr>
        <p:pic>
          <p:nvPicPr>
            <p:cNvPr id="86" name="Google Shape;86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00730" y="4953000"/>
              <a:ext cx="6018739" cy="1185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4"/>
            <p:cNvSpPr txBox="1"/>
            <p:nvPr/>
          </p:nvSpPr>
          <p:spPr>
            <a:xfrm>
              <a:off x="4953000" y="5079304"/>
              <a:ext cx="533400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/>
            </a:p>
          </p:txBody>
        </p:sp>
        <p:sp>
          <p:nvSpPr>
            <p:cNvPr id="88" name="Google Shape;88;p4"/>
            <p:cNvSpPr txBox="1"/>
            <p:nvPr/>
          </p:nvSpPr>
          <p:spPr>
            <a:xfrm>
              <a:off x="3276600" y="5344437"/>
              <a:ext cx="381000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/>
            </a:p>
          </p:txBody>
        </p:sp>
      </p:grpSp>
      <p:sp>
        <p:nvSpPr>
          <p:cNvPr id="89" name="Google Shape;89;p4"/>
          <p:cNvSpPr txBox="1"/>
          <p:nvPr/>
        </p:nvSpPr>
        <p:spPr>
          <a:xfrm>
            <a:off x="8610600" y="570979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V . i</a:t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8610600" y="5709790"/>
            <a:ext cx="1295400" cy="523220"/>
          </a:xfrm>
          <a:prstGeom prst="rect">
            <a:avLst/>
          </a:prstGeom>
          <a:noFill/>
          <a:ln cap="flat" cmpd="sng" w="50800">
            <a:solidFill>
              <a:srgbClr val="1A1D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7772400" y="5858924"/>
            <a:ext cx="685800" cy="29788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7772401" y="6139923"/>
            <a:ext cx="11440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Daí...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1828800" y="1143000"/>
            <a:ext cx="6019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Potência elétrica: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911629" y="3398384"/>
            <a:ext cx="1114419" cy="19789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5752555" y="2344703"/>
            <a:ext cx="1223922" cy="120902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5747793" y="2334526"/>
            <a:ext cx="1233447" cy="121854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7387687" y="2585986"/>
            <a:ext cx="507492" cy="67970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 txBox="1"/>
          <p:nvPr>
            <p:ph type="title"/>
          </p:nvPr>
        </p:nvSpPr>
        <p:spPr>
          <a:xfrm>
            <a:off x="304800" y="1371600"/>
            <a:ext cx="761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05612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Potência da lâmpada:</a:t>
            </a:r>
            <a:endParaRPr/>
          </a:p>
        </p:txBody>
      </p:sp>
      <p:sp>
        <p:nvSpPr>
          <p:cNvPr id="103" name="Google Shape;103;p5"/>
          <p:cNvSpPr txBox="1"/>
          <p:nvPr/>
        </p:nvSpPr>
        <p:spPr>
          <a:xfrm>
            <a:off x="1054213" y="5959375"/>
            <a:ext cx="1062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3550" lvl="0" marL="475615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Capacidade de produzir trabalho de 100W se for ligada a uma fonte de 127V.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4318700" y="53772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/>
          <p:nvPr/>
        </p:nvSpPr>
        <p:spPr>
          <a:xfrm>
            <a:off x="4911629" y="3398384"/>
            <a:ext cx="1114419" cy="19789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7387687" y="2585986"/>
            <a:ext cx="507492" cy="67970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 txBox="1"/>
          <p:nvPr>
            <p:ph type="title"/>
          </p:nvPr>
        </p:nvSpPr>
        <p:spPr>
          <a:xfrm>
            <a:off x="304800" y="1371600"/>
            <a:ext cx="761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05612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Potência da lâmpada:</a:t>
            </a:r>
            <a:endParaRPr/>
          </a:p>
        </p:txBody>
      </p:sp>
      <p:sp>
        <p:nvSpPr>
          <p:cNvPr id="112" name="Google Shape;112;p6"/>
          <p:cNvSpPr txBox="1"/>
          <p:nvPr/>
        </p:nvSpPr>
        <p:spPr>
          <a:xfrm>
            <a:off x="1101625" y="5959375"/>
            <a:ext cx="1051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3550" lvl="0" marL="475615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Capacidade de produzir trabalho de 100W se for ligada a uma fonte de 220V.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5867400" y="2316244"/>
            <a:ext cx="1165607" cy="12191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4572000" y="54836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7095986" y="4678903"/>
            <a:ext cx="1233556" cy="3539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7096108" y="4561042"/>
            <a:ext cx="1233434" cy="23583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7095987" y="4561042"/>
            <a:ext cx="1233805" cy="236220"/>
          </a:xfrm>
          <a:custGeom>
            <a:rect b="b" l="l" r="r" t="t"/>
            <a:pathLst>
              <a:path extrusionOk="0" h="236220" w="1233804">
                <a:moveTo>
                  <a:pt x="1233556" y="117860"/>
                </a:moveTo>
                <a:lnTo>
                  <a:pt x="1202118" y="155147"/>
                </a:lnTo>
                <a:lnTo>
                  <a:pt x="1164724" y="172075"/>
                </a:lnTo>
                <a:lnTo>
                  <a:pt x="1114573" y="187533"/>
                </a:lnTo>
                <a:lnTo>
                  <a:pt x="1052935" y="201281"/>
                </a:lnTo>
                <a:lnTo>
                  <a:pt x="981078" y="213073"/>
                </a:lnTo>
                <a:lnTo>
                  <a:pt x="941714" y="218161"/>
                </a:lnTo>
                <a:lnTo>
                  <a:pt x="900272" y="222669"/>
                </a:lnTo>
                <a:lnTo>
                  <a:pt x="856910" y="226566"/>
                </a:lnTo>
                <a:lnTo>
                  <a:pt x="811786" y="229823"/>
                </a:lnTo>
                <a:lnTo>
                  <a:pt x="765060" y="232409"/>
                </a:lnTo>
                <a:lnTo>
                  <a:pt x="716891" y="234294"/>
                </a:lnTo>
                <a:lnTo>
                  <a:pt x="667435" y="235447"/>
                </a:lnTo>
                <a:lnTo>
                  <a:pt x="616854" y="235838"/>
                </a:lnTo>
                <a:lnTo>
                  <a:pt x="566271" y="235447"/>
                </a:lnTo>
                <a:lnTo>
                  <a:pt x="516813" y="234294"/>
                </a:lnTo>
                <a:lnTo>
                  <a:pt x="468638" y="232409"/>
                </a:lnTo>
                <a:lnTo>
                  <a:pt x="421905" y="229823"/>
                </a:lnTo>
                <a:lnTo>
                  <a:pt x="376774" y="226566"/>
                </a:lnTo>
                <a:lnTo>
                  <a:pt x="333402" y="222669"/>
                </a:lnTo>
                <a:lnTo>
                  <a:pt x="291950" y="218161"/>
                </a:lnTo>
                <a:lnTo>
                  <a:pt x="252576" y="213073"/>
                </a:lnTo>
                <a:lnTo>
                  <a:pt x="180696" y="201281"/>
                </a:lnTo>
                <a:lnTo>
                  <a:pt x="119035" y="187533"/>
                </a:lnTo>
                <a:lnTo>
                  <a:pt x="68864" y="172075"/>
                </a:lnTo>
                <a:lnTo>
                  <a:pt x="31453" y="155147"/>
                </a:lnTo>
                <a:lnTo>
                  <a:pt x="2045" y="127535"/>
                </a:lnTo>
                <a:lnTo>
                  <a:pt x="0" y="117860"/>
                </a:lnTo>
                <a:lnTo>
                  <a:pt x="2045" y="108203"/>
                </a:lnTo>
                <a:lnTo>
                  <a:pt x="31453" y="80634"/>
                </a:lnTo>
                <a:lnTo>
                  <a:pt x="68864" y="63728"/>
                </a:lnTo>
                <a:lnTo>
                  <a:pt x="119035" y="48284"/>
                </a:lnTo>
                <a:lnTo>
                  <a:pt x="180696" y="34547"/>
                </a:lnTo>
                <a:lnTo>
                  <a:pt x="252576" y="22761"/>
                </a:lnTo>
                <a:lnTo>
                  <a:pt x="291950" y="17675"/>
                </a:lnTo>
                <a:lnTo>
                  <a:pt x="333402" y="13169"/>
                </a:lnTo>
                <a:lnTo>
                  <a:pt x="376774" y="9272"/>
                </a:lnTo>
                <a:lnTo>
                  <a:pt x="421905" y="6015"/>
                </a:lnTo>
                <a:lnTo>
                  <a:pt x="468638" y="3429"/>
                </a:lnTo>
                <a:lnTo>
                  <a:pt x="516813" y="1544"/>
                </a:lnTo>
                <a:lnTo>
                  <a:pt x="566271" y="391"/>
                </a:lnTo>
                <a:lnTo>
                  <a:pt x="616854" y="0"/>
                </a:lnTo>
                <a:lnTo>
                  <a:pt x="667435" y="391"/>
                </a:lnTo>
                <a:lnTo>
                  <a:pt x="716891" y="1544"/>
                </a:lnTo>
                <a:lnTo>
                  <a:pt x="765060" y="3429"/>
                </a:lnTo>
                <a:lnTo>
                  <a:pt x="811786" y="6015"/>
                </a:lnTo>
                <a:lnTo>
                  <a:pt x="856910" y="9272"/>
                </a:lnTo>
                <a:lnTo>
                  <a:pt x="900272" y="13169"/>
                </a:lnTo>
                <a:lnTo>
                  <a:pt x="941714" y="17675"/>
                </a:lnTo>
                <a:lnTo>
                  <a:pt x="981078" y="22761"/>
                </a:lnTo>
                <a:lnTo>
                  <a:pt x="1052935" y="34547"/>
                </a:lnTo>
                <a:lnTo>
                  <a:pt x="1114573" y="48284"/>
                </a:lnTo>
                <a:lnTo>
                  <a:pt x="1164724" y="63728"/>
                </a:lnTo>
                <a:lnTo>
                  <a:pt x="1202118" y="80634"/>
                </a:lnTo>
                <a:lnTo>
                  <a:pt x="1231511" y="108203"/>
                </a:lnTo>
                <a:lnTo>
                  <a:pt x="1233556" y="117860"/>
                </a:lnTo>
                <a:close/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7095987" y="4678903"/>
            <a:ext cx="1233805" cy="354330"/>
          </a:xfrm>
          <a:custGeom>
            <a:rect b="b" l="l" r="r" t="t"/>
            <a:pathLst>
              <a:path extrusionOk="0" h="354329" w="1233804">
                <a:moveTo>
                  <a:pt x="1233556" y="0"/>
                </a:moveTo>
                <a:lnTo>
                  <a:pt x="1233556" y="235970"/>
                </a:lnTo>
                <a:lnTo>
                  <a:pt x="1231511" y="245645"/>
                </a:lnTo>
                <a:lnTo>
                  <a:pt x="1202118" y="273257"/>
                </a:lnTo>
                <a:lnTo>
                  <a:pt x="1164724" y="290185"/>
                </a:lnTo>
                <a:lnTo>
                  <a:pt x="1114573" y="305643"/>
                </a:lnTo>
                <a:lnTo>
                  <a:pt x="1052935" y="319391"/>
                </a:lnTo>
                <a:lnTo>
                  <a:pt x="981078" y="331183"/>
                </a:lnTo>
                <a:lnTo>
                  <a:pt x="941714" y="336271"/>
                </a:lnTo>
                <a:lnTo>
                  <a:pt x="900272" y="340779"/>
                </a:lnTo>
                <a:lnTo>
                  <a:pt x="856910" y="344676"/>
                </a:lnTo>
                <a:lnTo>
                  <a:pt x="811786" y="347933"/>
                </a:lnTo>
                <a:lnTo>
                  <a:pt x="765060" y="350519"/>
                </a:lnTo>
                <a:lnTo>
                  <a:pt x="716891" y="352404"/>
                </a:lnTo>
                <a:lnTo>
                  <a:pt x="667435" y="353557"/>
                </a:lnTo>
                <a:lnTo>
                  <a:pt x="616854" y="353948"/>
                </a:lnTo>
                <a:lnTo>
                  <a:pt x="566271" y="353557"/>
                </a:lnTo>
                <a:lnTo>
                  <a:pt x="516813" y="352404"/>
                </a:lnTo>
                <a:lnTo>
                  <a:pt x="468638" y="350519"/>
                </a:lnTo>
                <a:lnTo>
                  <a:pt x="421905" y="347933"/>
                </a:lnTo>
                <a:lnTo>
                  <a:pt x="376774" y="344676"/>
                </a:lnTo>
                <a:lnTo>
                  <a:pt x="333402" y="340779"/>
                </a:lnTo>
                <a:lnTo>
                  <a:pt x="291950" y="336271"/>
                </a:lnTo>
                <a:lnTo>
                  <a:pt x="252576" y="331183"/>
                </a:lnTo>
                <a:lnTo>
                  <a:pt x="180696" y="319391"/>
                </a:lnTo>
                <a:lnTo>
                  <a:pt x="119035" y="305643"/>
                </a:lnTo>
                <a:lnTo>
                  <a:pt x="68864" y="290185"/>
                </a:lnTo>
                <a:lnTo>
                  <a:pt x="31453" y="273257"/>
                </a:lnTo>
                <a:lnTo>
                  <a:pt x="2045" y="245645"/>
                </a:lnTo>
                <a:lnTo>
                  <a:pt x="0" y="235970"/>
                </a:lnTo>
                <a:lnTo>
                  <a:pt x="121" y="0"/>
                </a:lnTo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7413619" y="4529931"/>
            <a:ext cx="217932" cy="1539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7551297" y="4368519"/>
            <a:ext cx="411480" cy="349885"/>
          </a:xfrm>
          <a:custGeom>
            <a:rect b="b" l="l" r="r" t="t"/>
            <a:pathLst>
              <a:path extrusionOk="0" h="349885" w="411479">
                <a:moveTo>
                  <a:pt x="0" y="0"/>
                </a:moveTo>
                <a:lnTo>
                  <a:pt x="425" y="277275"/>
                </a:lnTo>
                <a:lnTo>
                  <a:pt x="26458" y="309999"/>
                </a:lnTo>
                <a:lnTo>
                  <a:pt x="72229" y="330645"/>
                </a:lnTo>
                <a:lnTo>
                  <a:pt x="118147" y="341692"/>
                </a:lnTo>
                <a:lnTo>
                  <a:pt x="171885" y="348072"/>
                </a:lnTo>
                <a:lnTo>
                  <a:pt x="211114" y="349349"/>
                </a:lnTo>
                <a:lnTo>
                  <a:pt x="230459" y="348819"/>
                </a:lnTo>
                <a:lnTo>
                  <a:pt x="284934" y="343422"/>
                </a:lnTo>
                <a:lnTo>
                  <a:pt x="332350" y="332965"/>
                </a:lnTo>
                <a:lnTo>
                  <a:pt x="370500" y="318284"/>
                </a:lnTo>
                <a:lnTo>
                  <a:pt x="403139" y="293579"/>
                </a:lnTo>
                <a:lnTo>
                  <a:pt x="411083" y="272283"/>
                </a:lnTo>
                <a:lnTo>
                  <a:pt x="410770" y="77051"/>
                </a:lnTo>
                <a:lnTo>
                  <a:pt x="199911" y="77051"/>
                </a:lnTo>
                <a:lnTo>
                  <a:pt x="180581" y="76514"/>
                </a:lnTo>
                <a:lnTo>
                  <a:pt x="126138" y="71105"/>
                </a:lnTo>
                <a:lnTo>
                  <a:pt x="78736" y="60647"/>
                </a:lnTo>
                <a:lnTo>
                  <a:pt x="40589" y="45972"/>
                </a:lnTo>
                <a:lnTo>
                  <a:pt x="7946" y="21281"/>
                </a:lnTo>
                <a:lnTo>
                  <a:pt x="910" y="7295"/>
                </a:lnTo>
                <a:lnTo>
                  <a:pt x="0" y="0"/>
                </a:lnTo>
                <a:close/>
              </a:path>
              <a:path extrusionOk="0" h="349885" w="411479">
                <a:moveTo>
                  <a:pt x="410654" y="5019"/>
                </a:moveTo>
                <a:lnTo>
                  <a:pt x="384631" y="37728"/>
                </a:lnTo>
                <a:lnTo>
                  <a:pt x="338882" y="58361"/>
                </a:lnTo>
                <a:lnTo>
                  <a:pt x="292962" y="69401"/>
                </a:lnTo>
                <a:lnTo>
                  <a:pt x="239190" y="75776"/>
                </a:lnTo>
                <a:lnTo>
                  <a:pt x="199911" y="77051"/>
                </a:lnTo>
                <a:lnTo>
                  <a:pt x="410770" y="77051"/>
                </a:lnTo>
                <a:lnTo>
                  <a:pt x="410654" y="5019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7551298" y="4291456"/>
            <a:ext cx="410845" cy="154305"/>
          </a:xfrm>
          <a:custGeom>
            <a:rect b="b" l="l" r="r" t="t"/>
            <a:pathLst>
              <a:path extrusionOk="0" h="154304" w="410845">
                <a:moveTo>
                  <a:pt x="199904" y="0"/>
                </a:moveTo>
                <a:lnTo>
                  <a:pt x="161782" y="1728"/>
                </a:lnTo>
                <a:lnTo>
                  <a:pt x="109442" y="8913"/>
                </a:lnTo>
                <a:lnTo>
                  <a:pt x="64880" y="20870"/>
                </a:lnTo>
                <a:lnTo>
                  <a:pt x="21391" y="42800"/>
                </a:lnTo>
                <a:lnTo>
                  <a:pt x="0" y="77063"/>
                </a:lnTo>
                <a:lnTo>
                  <a:pt x="755" y="83706"/>
                </a:lnTo>
                <a:lnTo>
                  <a:pt x="28063" y="115737"/>
                </a:lnTo>
                <a:lnTo>
                  <a:pt x="74313" y="135888"/>
                </a:lnTo>
                <a:lnTo>
                  <a:pt x="120540" y="146647"/>
                </a:lnTo>
                <a:lnTo>
                  <a:pt x="174732" y="152845"/>
                </a:lnTo>
                <a:lnTo>
                  <a:pt x="214429" y="154075"/>
                </a:lnTo>
                <a:lnTo>
                  <a:pt x="233498" y="153438"/>
                </a:lnTo>
                <a:lnTo>
                  <a:pt x="287137" y="147754"/>
                </a:lnTo>
                <a:lnTo>
                  <a:pt x="333746" y="136922"/>
                </a:lnTo>
                <a:lnTo>
                  <a:pt x="371168" y="121595"/>
                </a:lnTo>
                <a:lnTo>
                  <a:pt x="403048" y="95301"/>
                </a:lnTo>
                <a:lnTo>
                  <a:pt x="410653" y="72037"/>
                </a:lnTo>
                <a:lnTo>
                  <a:pt x="408590" y="65032"/>
                </a:lnTo>
                <a:lnTo>
                  <a:pt x="375056" y="33617"/>
                </a:lnTo>
                <a:lnTo>
                  <a:pt x="338876" y="18689"/>
                </a:lnTo>
                <a:lnTo>
                  <a:pt x="292956" y="7650"/>
                </a:lnTo>
                <a:lnTo>
                  <a:pt x="239183" y="1275"/>
                </a:lnTo>
                <a:lnTo>
                  <a:pt x="199904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7551722" y="4291499"/>
            <a:ext cx="410845" cy="154305"/>
          </a:xfrm>
          <a:custGeom>
            <a:rect b="b" l="l" r="r" t="t"/>
            <a:pathLst>
              <a:path extrusionOk="0" h="154304" w="410845">
                <a:moveTo>
                  <a:pt x="410659" y="77020"/>
                </a:moveTo>
                <a:lnTo>
                  <a:pt x="389271" y="111296"/>
                </a:lnTo>
                <a:lnTo>
                  <a:pt x="345779" y="133231"/>
                </a:lnTo>
                <a:lnTo>
                  <a:pt x="301204" y="145185"/>
                </a:lnTo>
                <a:lnTo>
                  <a:pt x="248836" y="152359"/>
                </a:lnTo>
                <a:lnTo>
                  <a:pt x="210684" y="154074"/>
                </a:lnTo>
                <a:lnTo>
                  <a:pt x="190776" y="153752"/>
                </a:lnTo>
                <a:lnTo>
                  <a:pt x="134854" y="149101"/>
                </a:lnTo>
                <a:lnTo>
                  <a:pt x="86118" y="139525"/>
                </a:lnTo>
                <a:lnTo>
                  <a:pt x="46471" y="125800"/>
                </a:lnTo>
                <a:lnTo>
                  <a:pt x="11036" y="102390"/>
                </a:lnTo>
                <a:lnTo>
                  <a:pt x="0" y="82006"/>
                </a:lnTo>
                <a:lnTo>
                  <a:pt x="823" y="73972"/>
                </a:lnTo>
                <a:lnTo>
                  <a:pt x="29438" y="38484"/>
                </a:lnTo>
                <a:lnTo>
                  <a:pt x="76925" y="17172"/>
                </a:lnTo>
                <a:lnTo>
                  <a:pt x="123524" y="6337"/>
                </a:lnTo>
                <a:lnTo>
                  <a:pt x="177139" y="642"/>
                </a:lnTo>
                <a:lnTo>
                  <a:pt x="196195" y="0"/>
                </a:lnTo>
                <a:lnTo>
                  <a:pt x="216383" y="305"/>
                </a:lnTo>
                <a:lnTo>
                  <a:pt x="254793" y="2740"/>
                </a:lnTo>
                <a:lnTo>
                  <a:pt x="306540" y="10539"/>
                </a:lnTo>
                <a:lnTo>
                  <a:pt x="349719" y="22649"/>
                </a:lnTo>
                <a:lnTo>
                  <a:pt x="390991" y="44216"/>
                </a:lnTo>
                <a:lnTo>
                  <a:pt x="410659" y="7702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7551297" y="4368519"/>
            <a:ext cx="411480" cy="349885"/>
          </a:xfrm>
          <a:custGeom>
            <a:rect b="b" l="l" r="r" t="t"/>
            <a:pathLst>
              <a:path extrusionOk="0" h="349885" w="411479">
                <a:moveTo>
                  <a:pt x="411083" y="0"/>
                </a:moveTo>
                <a:lnTo>
                  <a:pt x="411083" y="272283"/>
                </a:lnTo>
                <a:lnTo>
                  <a:pt x="410173" y="279584"/>
                </a:lnTo>
                <a:lnTo>
                  <a:pt x="380777" y="312596"/>
                </a:lnTo>
                <a:lnTo>
                  <a:pt x="332350" y="332965"/>
                </a:lnTo>
                <a:lnTo>
                  <a:pt x="284934" y="343422"/>
                </a:lnTo>
                <a:lnTo>
                  <a:pt x="230459" y="348819"/>
                </a:lnTo>
                <a:lnTo>
                  <a:pt x="211114" y="349349"/>
                </a:lnTo>
                <a:lnTo>
                  <a:pt x="191206" y="349028"/>
                </a:lnTo>
                <a:lnTo>
                  <a:pt x="135285" y="344375"/>
                </a:lnTo>
                <a:lnTo>
                  <a:pt x="86549" y="334798"/>
                </a:lnTo>
                <a:lnTo>
                  <a:pt x="46901" y="321071"/>
                </a:lnTo>
                <a:lnTo>
                  <a:pt x="11464" y="297659"/>
                </a:lnTo>
                <a:lnTo>
                  <a:pt x="425" y="277275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7898252" y="4551267"/>
            <a:ext cx="217931" cy="1539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7361952" y="3233431"/>
            <a:ext cx="803339" cy="14453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7374878" y="3273212"/>
            <a:ext cx="769894" cy="110489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7374879" y="3255746"/>
            <a:ext cx="770255" cy="1104900"/>
          </a:xfrm>
          <a:custGeom>
            <a:rect b="b" l="l" r="r" t="t"/>
            <a:pathLst>
              <a:path extrusionOk="0" h="1104900" w="770254">
                <a:moveTo>
                  <a:pt x="539495" y="1075815"/>
                </a:moveTo>
                <a:lnTo>
                  <a:pt x="546353" y="1071362"/>
                </a:lnTo>
                <a:lnTo>
                  <a:pt x="551200" y="1067052"/>
                </a:lnTo>
                <a:lnTo>
                  <a:pt x="554095" y="1063623"/>
                </a:lnTo>
                <a:lnTo>
                  <a:pt x="556016" y="1060194"/>
                </a:lnTo>
                <a:lnTo>
                  <a:pt x="557905" y="1058289"/>
                </a:lnTo>
                <a:lnTo>
                  <a:pt x="558942" y="1055872"/>
                </a:lnTo>
                <a:lnTo>
                  <a:pt x="560466" y="1053836"/>
                </a:lnTo>
                <a:lnTo>
                  <a:pt x="560831" y="1050919"/>
                </a:lnTo>
                <a:lnTo>
                  <a:pt x="561868" y="1047621"/>
                </a:lnTo>
                <a:lnTo>
                  <a:pt x="562355" y="1042668"/>
                </a:lnTo>
                <a:lnTo>
                  <a:pt x="566287" y="1025142"/>
                </a:lnTo>
                <a:lnTo>
                  <a:pt x="588660" y="882267"/>
                </a:lnTo>
                <a:lnTo>
                  <a:pt x="601217" y="826891"/>
                </a:lnTo>
                <a:lnTo>
                  <a:pt x="617219" y="783588"/>
                </a:lnTo>
                <a:lnTo>
                  <a:pt x="625114" y="767074"/>
                </a:lnTo>
                <a:lnTo>
                  <a:pt x="631332" y="752465"/>
                </a:lnTo>
                <a:lnTo>
                  <a:pt x="650747" y="714627"/>
                </a:lnTo>
                <a:lnTo>
                  <a:pt x="676168" y="671312"/>
                </a:lnTo>
                <a:lnTo>
                  <a:pt x="686318" y="655310"/>
                </a:lnTo>
                <a:lnTo>
                  <a:pt x="704209" y="625092"/>
                </a:lnTo>
                <a:lnTo>
                  <a:pt x="716401" y="604256"/>
                </a:lnTo>
                <a:lnTo>
                  <a:pt x="726704" y="587242"/>
                </a:lnTo>
                <a:lnTo>
                  <a:pt x="734964" y="567299"/>
                </a:lnTo>
                <a:lnTo>
                  <a:pt x="744595" y="543046"/>
                </a:lnTo>
                <a:lnTo>
                  <a:pt x="750966" y="522091"/>
                </a:lnTo>
                <a:lnTo>
                  <a:pt x="756787" y="500243"/>
                </a:lnTo>
                <a:lnTo>
                  <a:pt x="760597" y="481193"/>
                </a:lnTo>
                <a:lnTo>
                  <a:pt x="765566" y="460369"/>
                </a:lnTo>
                <a:lnTo>
                  <a:pt x="768492" y="434080"/>
                </a:lnTo>
                <a:lnTo>
                  <a:pt x="769894" y="403469"/>
                </a:lnTo>
                <a:lnTo>
                  <a:pt x="769894" y="375275"/>
                </a:lnTo>
                <a:lnTo>
                  <a:pt x="764042" y="331972"/>
                </a:lnTo>
                <a:lnTo>
                  <a:pt x="754379" y="288797"/>
                </a:lnTo>
                <a:lnTo>
                  <a:pt x="739780" y="240670"/>
                </a:lnTo>
                <a:lnTo>
                  <a:pt x="719846" y="200771"/>
                </a:lnTo>
                <a:lnTo>
                  <a:pt x="689244" y="153161"/>
                </a:lnTo>
                <a:lnTo>
                  <a:pt x="658642" y="118597"/>
                </a:lnTo>
                <a:lnTo>
                  <a:pt x="623590" y="88513"/>
                </a:lnTo>
                <a:lnTo>
                  <a:pt x="606551" y="74401"/>
                </a:lnTo>
                <a:lnTo>
                  <a:pt x="560831" y="45201"/>
                </a:lnTo>
                <a:lnTo>
                  <a:pt x="511301" y="22859"/>
                </a:lnTo>
                <a:lnTo>
                  <a:pt x="467105" y="10271"/>
                </a:lnTo>
                <a:lnTo>
                  <a:pt x="445282" y="4815"/>
                </a:lnTo>
                <a:lnTo>
                  <a:pt x="425317" y="1889"/>
                </a:lnTo>
                <a:lnTo>
                  <a:pt x="401452" y="0"/>
                </a:lnTo>
                <a:lnTo>
                  <a:pt x="380116" y="0"/>
                </a:lnTo>
                <a:lnTo>
                  <a:pt x="356737" y="0"/>
                </a:lnTo>
                <a:lnTo>
                  <a:pt x="337322" y="1889"/>
                </a:lnTo>
                <a:lnTo>
                  <a:pt x="314980" y="7345"/>
                </a:lnTo>
                <a:lnTo>
                  <a:pt x="297941" y="10667"/>
                </a:lnTo>
                <a:lnTo>
                  <a:pt x="257555" y="22341"/>
                </a:lnTo>
                <a:lnTo>
                  <a:pt x="206501" y="45719"/>
                </a:lnTo>
                <a:lnTo>
                  <a:pt x="174010" y="66659"/>
                </a:lnTo>
                <a:lnTo>
                  <a:pt x="155447" y="79247"/>
                </a:lnTo>
                <a:lnTo>
                  <a:pt x="123962" y="105034"/>
                </a:lnTo>
                <a:lnTo>
                  <a:pt x="92323" y="136641"/>
                </a:lnTo>
                <a:lnTo>
                  <a:pt x="67055" y="167761"/>
                </a:lnTo>
                <a:lnTo>
                  <a:pt x="40264" y="210433"/>
                </a:lnTo>
                <a:lnTo>
                  <a:pt x="19933" y="260085"/>
                </a:lnTo>
                <a:lnTo>
                  <a:pt x="6736" y="311148"/>
                </a:lnTo>
                <a:lnTo>
                  <a:pt x="0" y="357249"/>
                </a:lnTo>
                <a:lnTo>
                  <a:pt x="0" y="379597"/>
                </a:lnTo>
                <a:lnTo>
                  <a:pt x="0" y="399540"/>
                </a:lnTo>
                <a:lnTo>
                  <a:pt x="0" y="423412"/>
                </a:lnTo>
                <a:lnTo>
                  <a:pt x="883" y="444367"/>
                </a:lnTo>
                <a:lnTo>
                  <a:pt x="9143" y="493897"/>
                </a:lnTo>
                <a:lnTo>
                  <a:pt x="23256" y="542034"/>
                </a:lnTo>
                <a:lnTo>
                  <a:pt x="42671" y="585718"/>
                </a:lnTo>
                <a:lnTo>
                  <a:pt x="68092" y="630926"/>
                </a:lnTo>
                <a:lnTo>
                  <a:pt x="79247" y="651881"/>
                </a:lnTo>
                <a:lnTo>
                  <a:pt x="91318" y="672717"/>
                </a:lnTo>
                <a:lnTo>
                  <a:pt x="103510" y="695577"/>
                </a:lnTo>
                <a:lnTo>
                  <a:pt x="122956" y="728724"/>
                </a:lnTo>
                <a:lnTo>
                  <a:pt x="140969" y="762752"/>
                </a:lnTo>
                <a:lnTo>
                  <a:pt x="151637" y="780159"/>
                </a:lnTo>
                <a:lnTo>
                  <a:pt x="156971" y="794756"/>
                </a:lnTo>
                <a:lnTo>
                  <a:pt x="169560" y="833237"/>
                </a:lnTo>
                <a:lnTo>
                  <a:pt x="178826" y="871087"/>
                </a:lnTo>
                <a:lnTo>
                  <a:pt x="182239" y="898769"/>
                </a:lnTo>
                <a:lnTo>
                  <a:pt x="187573" y="928999"/>
                </a:lnTo>
                <a:lnTo>
                  <a:pt x="191018" y="952752"/>
                </a:lnTo>
                <a:lnTo>
                  <a:pt x="194828" y="982851"/>
                </a:lnTo>
                <a:lnTo>
                  <a:pt x="197357" y="1004306"/>
                </a:lnTo>
                <a:lnTo>
                  <a:pt x="200284" y="1023237"/>
                </a:lnTo>
                <a:lnTo>
                  <a:pt x="204612" y="1042156"/>
                </a:lnTo>
                <a:lnTo>
                  <a:pt x="206501" y="1047621"/>
                </a:lnTo>
                <a:lnTo>
                  <a:pt x="207020" y="1051931"/>
                </a:lnTo>
                <a:lnTo>
                  <a:pt x="208025" y="1053836"/>
                </a:lnTo>
                <a:lnTo>
                  <a:pt x="208544" y="1055872"/>
                </a:lnTo>
                <a:lnTo>
                  <a:pt x="210433" y="1058289"/>
                </a:lnTo>
                <a:lnTo>
                  <a:pt x="212872" y="1061718"/>
                </a:lnTo>
                <a:lnTo>
                  <a:pt x="216286" y="1065016"/>
                </a:lnTo>
                <a:lnTo>
                  <a:pt x="219730" y="1068957"/>
                </a:lnTo>
                <a:lnTo>
                  <a:pt x="225948" y="1073267"/>
                </a:lnTo>
                <a:lnTo>
                  <a:pt x="232806" y="1076696"/>
                </a:lnTo>
                <a:lnTo>
                  <a:pt x="242072" y="1082030"/>
                </a:lnTo>
                <a:lnTo>
                  <a:pt x="250819" y="1085459"/>
                </a:lnTo>
                <a:lnTo>
                  <a:pt x="259476" y="1088888"/>
                </a:lnTo>
                <a:lnTo>
                  <a:pt x="268223" y="1090793"/>
                </a:lnTo>
                <a:lnTo>
                  <a:pt x="275600" y="1092698"/>
                </a:lnTo>
                <a:lnTo>
                  <a:pt x="287273" y="1095627"/>
                </a:lnTo>
                <a:lnTo>
                  <a:pt x="296417" y="1098163"/>
                </a:lnTo>
                <a:lnTo>
                  <a:pt x="306202" y="1099056"/>
                </a:lnTo>
                <a:lnTo>
                  <a:pt x="315864" y="1100580"/>
                </a:lnTo>
                <a:lnTo>
                  <a:pt x="327019" y="1101973"/>
                </a:lnTo>
                <a:lnTo>
                  <a:pt x="336803" y="1102985"/>
                </a:lnTo>
                <a:lnTo>
                  <a:pt x="345582" y="1103497"/>
                </a:lnTo>
                <a:lnTo>
                  <a:pt x="356250" y="1104390"/>
                </a:lnTo>
                <a:lnTo>
                  <a:pt x="366034" y="1104890"/>
                </a:lnTo>
                <a:lnTo>
                  <a:pt x="375178" y="1104890"/>
                </a:lnTo>
                <a:lnTo>
                  <a:pt x="383407" y="1104890"/>
                </a:lnTo>
                <a:lnTo>
                  <a:pt x="393191" y="1104890"/>
                </a:lnTo>
                <a:lnTo>
                  <a:pt x="404378" y="1104890"/>
                </a:lnTo>
                <a:lnTo>
                  <a:pt x="414162" y="1104390"/>
                </a:lnTo>
                <a:lnTo>
                  <a:pt x="422422" y="1104390"/>
                </a:lnTo>
                <a:lnTo>
                  <a:pt x="432572" y="1102985"/>
                </a:lnTo>
                <a:lnTo>
                  <a:pt x="444245" y="1101973"/>
                </a:lnTo>
                <a:lnTo>
                  <a:pt x="453024" y="1100580"/>
                </a:lnTo>
                <a:lnTo>
                  <a:pt x="463692" y="1099056"/>
                </a:lnTo>
                <a:lnTo>
                  <a:pt x="473476" y="1097151"/>
                </a:lnTo>
                <a:lnTo>
                  <a:pt x="482102" y="1095627"/>
                </a:lnTo>
                <a:lnTo>
                  <a:pt x="491368" y="1093722"/>
                </a:lnTo>
                <a:lnTo>
                  <a:pt x="499109" y="1091305"/>
                </a:lnTo>
                <a:lnTo>
                  <a:pt x="508894" y="1088888"/>
                </a:lnTo>
                <a:lnTo>
                  <a:pt x="516148" y="1085459"/>
                </a:lnTo>
                <a:lnTo>
                  <a:pt x="524012" y="1082542"/>
                </a:lnTo>
                <a:lnTo>
                  <a:pt x="532272" y="1079113"/>
                </a:lnTo>
                <a:lnTo>
                  <a:pt x="539495" y="1075815"/>
                </a:lnTo>
                <a:close/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7590921" y="4236312"/>
            <a:ext cx="337820" cy="113030"/>
          </a:xfrm>
          <a:custGeom>
            <a:rect b="b" l="l" r="r" t="t"/>
            <a:pathLst>
              <a:path extrusionOk="0" h="113029" w="337820">
                <a:moveTo>
                  <a:pt x="168489" y="0"/>
                </a:moveTo>
                <a:lnTo>
                  <a:pt x="129827" y="1515"/>
                </a:lnTo>
                <a:lnTo>
                  <a:pt x="78124" y="8826"/>
                </a:lnTo>
                <a:lnTo>
                  <a:pt x="36986" y="21169"/>
                </a:lnTo>
                <a:lnTo>
                  <a:pt x="4445" y="43482"/>
                </a:lnTo>
                <a:lnTo>
                  <a:pt x="0" y="56387"/>
                </a:lnTo>
                <a:lnTo>
                  <a:pt x="5" y="56828"/>
                </a:lnTo>
                <a:lnTo>
                  <a:pt x="26736" y="86825"/>
                </a:lnTo>
                <a:lnTo>
                  <a:pt x="63763" y="100487"/>
                </a:lnTo>
                <a:lnTo>
                  <a:pt x="112464" y="109515"/>
                </a:lnTo>
                <a:lnTo>
                  <a:pt x="169512" y="112775"/>
                </a:lnTo>
                <a:lnTo>
                  <a:pt x="189162" y="112373"/>
                </a:lnTo>
                <a:lnTo>
                  <a:pt x="243579" y="106969"/>
                </a:lnTo>
                <a:lnTo>
                  <a:pt x="288563" y="96136"/>
                </a:lnTo>
                <a:lnTo>
                  <a:pt x="328010" y="75184"/>
                </a:lnTo>
                <a:lnTo>
                  <a:pt x="337806" y="56041"/>
                </a:lnTo>
                <a:lnTo>
                  <a:pt x="336563" y="49503"/>
                </a:lnTo>
                <a:lnTo>
                  <a:pt x="300344" y="20984"/>
                </a:lnTo>
                <a:lnTo>
                  <a:pt x="259077" y="8721"/>
                </a:lnTo>
                <a:lnTo>
                  <a:pt x="207252" y="1479"/>
                </a:lnTo>
                <a:lnTo>
                  <a:pt x="168489" y="0"/>
                </a:lnTo>
                <a:close/>
              </a:path>
            </a:pathLst>
          </a:custGeom>
          <a:solidFill>
            <a:srgbClr val="9F9F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7943453" y="3367243"/>
            <a:ext cx="129539" cy="164465"/>
          </a:xfrm>
          <a:custGeom>
            <a:rect b="b" l="l" r="r" t="t"/>
            <a:pathLst>
              <a:path extrusionOk="0" h="164464" w="129540">
                <a:moveTo>
                  <a:pt x="0" y="0"/>
                </a:moveTo>
                <a:lnTo>
                  <a:pt x="27828" y="29596"/>
                </a:lnTo>
                <a:lnTo>
                  <a:pt x="61356" y="79644"/>
                </a:lnTo>
                <a:lnTo>
                  <a:pt x="79400" y="137556"/>
                </a:lnTo>
                <a:lnTo>
                  <a:pt x="83819" y="164226"/>
                </a:lnTo>
                <a:lnTo>
                  <a:pt x="129174" y="136032"/>
                </a:lnTo>
                <a:lnTo>
                  <a:pt x="116464" y="98694"/>
                </a:lnTo>
                <a:lnTo>
                  <a:pt x="89153" y="56387"/>
                </a:lnTo>
                <a:lnTo>
                  <a:pt x="34168" y="1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7744449" y="4077686"/>
            <a:ext cx="208915" cy="258445"/>
          </a:xfrm>
          <a:custGeom>
            <a:rect b="b" l="l" r="r" t="t"/>
            <a:pathLst>
              <a:path extrusionOk="0" h="258445" w="208915">
                <a:moveTo>
                  <a:pt x="0" y="247781"/>
                </a:moveTo>
                <a:lnTo>
                  <a:pt x="3931" y="257043"/>
                </a:lnTo>
                <a:lnTo>
                  <a:pt x="21092" y="258449"/>
                </a:lnTo>
                <a:lnTo>
                  <a:pt x="32765" y="258449"/>
                </a:lnTo>
                <a:lnTo>
                  <a:pt x="66415" y="256031"/>
                </a:lnTo>
                <a:lnTo>
                  <a:pt x="86867" y="252602"/>
                </a:lnTo>
                <a:lnTo>
                  <a:pt x="102869" y="249686"/>
                </a:lnTo>
                <a:lnTo>
                  <a:pt x="104053" y="249305"/>
                </a:lnTo>
                <a:lnTo>
                  <a:pt x="24902" y="249305"/>
                </a:lnTo>
                <a:lnTo>
                  <a:pt x="0" y="247781"/>
                </a:lnTo>
                <a:close/>
              </a:path>
              <a:path extrusionOk="0" h="258445" w="208915">
                <a:moveTo>
                  <a:pt x="208787" y="0"/>
                </a:moveTo>
                <a:lnTo>
                  <a:pt x="200405" y="7751"/>
                </a:lnTo>
                <a:lnTo>
                  <a:pt x="165353" y="167639"/>
                </a:lnTo>
                <a:lnTo>
                  <a:pt x="159014" y="183129"/>
                </a:lnTo>
                <a:lnTo>
                  <a:pt x="117622" y="218181"/>
                </a:lnTo>
                <a:lnTo>
                  <a:pt x="82417" y="234695"/>
                </a:lnTo>
                <a:lnTo>
                  <a:pt x="45354" y="245876"/>
                </a:lnTo>
                <a:lnTo>
                  <a:pt x="24902" y="249305"/>
                </a:lnTo>
                <a:lnTo>
                  <a:pt x="104053" y="249305"/>
                </a:lnTo>
                <a:lnTo>
                  <a:pt x="121036" y="243839"/>
                </a:lnTo>
                <a:lnTo>
                  <a:pt x="131185" y="241041"/>
                </a:lnTo>
                <a:lnTo>
                  <a:pt x="146822" y="234695"/>
                </a:lnTo>
                <a:lnTo>
                  <a:pt x="177058" y="194309"/>
                </a:lnTo>
                <a:lnTo>
                  <a:pt x="180472" y="178307"/>
                </a:lnTo>
                <a:lnTo>
                  <a:pt x="2087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7693273" y="3879697"/>
            <a:ext cx="131445" cy="399415"/>
          </a:xfrm>
          <a:custGeom>
            <a:rect b="b" l="l" r="r" t="t"/>
            <a:pathLst>
              <a:path extrusionOk="0" h="399414" w="131445">
                <a:moveTo>
                  <a:pt x="101986" y="6214"/>
                </a:moveTo>
                <a:lnTo>
                  <a:pt x="27431" y="6214"/>
                </a:lnTo>
                <a:lnTo>
                  <a:pt x="0" y="30479"/>
                </a:lnTo>
                <a:lnTo>
                  <a:pt x="2407" y="95499"/>
                </a:lnTo>
                <a:lnTo>
                  <a:pt x="9143" y="103750"/>
                </a:lnTo>
                <a:lnTo>
                  <a:pt x="6217" y="369819"/>
                </a:lnTo>
                <a:lnTo>
                  <a:pt x="15361" y="398906"/>
                </a:lnTo>
                <a:lnTo>
                  <a:pt x="37216" y="398906"/>
                </a:lnTo>
                <a:lnTo>
                  <a:pt x="55504" y="384297"/>
                </a:lnTo>
                <a:lnTo>
                  <a:pt x="120352" y="384297"/>
                </a:lnTo>
                <a:lnTo>
                  <a:pt x="124205" y="369819"/>
                </a:lnTo>
                <a:lnTo>
                  <a:pt x="120274" y="103750"/>
                </a:lnTo>
                <a:lnTo>
                  <a:pt x="126613" y="95499"/>
                </a:lnTo>
                <a:lnTo>
                  <a:pt x="130942" y="30479"/>
                </a:lnTo>
                <a:lnTo>
                  <a:pt x="101986" y="6214"/>
                </a:lnTo>
                <a:close/>
              </a:path>
              <a:path extrusionOk="0" h="399414" w="131445">
                <a:moveTo>
                  <a:pt x="120352" y="384297"/>
                </a:moveTo>
                <a:lnTo>
                  <a:pt x="76321" y="384297"/>
                </a:lnTo>
                <a:lnTo>
                  <a:pt x="93207" y="398906"/>
                </a:lnTo>
                <a:lnTo>
                  <a:pt x="116464" y="398906"/>
                </a:lnTo>
                <a:lnTo>
                  <a:pt x="120352" y="384297"/>
                </a:lnTo>
                <a:close/>
              </a:path>
              <a:path extrusionOk="0" h="399414" w="131445">
                <a:moveTo>
                  <a:pt x="79766" y="0"/>
                </a:moveTo>
                <a:lnTo>
                  <a:pt x="46360" y="0"/>
                </a:lnTo>
                <a:lnTo>
                  <a:pt x="39623" y="6214"/>
                </a:lnTo>
                <a:lnTo>
                  <a:pt x="87873" y="6214"/>
                </a:lnTo>
                <a:lnTo>
                  <a:pt x="79766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7761090" y="3891377"/>
            <a:ext cx="16510" cy="28575"/>
          </a:xfrm>
          <a:custGeom>
            <a:rect b="b" l="l" r="r" t="t"/>
            <a:pathLst>
              <a:path extrusionOk="0" h="28575" w="16510">
                <a:moveTo>
                  <a:pt x="12832" y="0"/>
                </a:moveTo>
                <a:lnTo>
                  <a:pt x="3688" y="0"/>
                </a:lnTo>
                <a:lnTo>
                  <a:pt x="0" y="6227"/>
                </a:lnTo>
                <a:lnTo>
                  <a:pt x="0" y="21848"/>
                </a:lnTo>
                <a:lnTo>
                  <a:pt x="3688" y="28062"/>
                </a:lnTo>
                <a:lnTo>
                  <a:pt x="12832" y="28062"/>
                </a:lnTo>
                <a:lnTo>
                  <a:pt x="16520" y="21848"/>
                </a:lnTo>
                <a:lnTo>
                  <a:pt x="16520" y="6227"/>
                </a:lnTo>
                <a:lnTo>
                  <a:pt x="12832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7653406" y="3642833"/>
            <a:ext cx="213995" cy="265430"/>
          </a:xfrm>
          <a:custGeom>
            <a:rect b="b" l="l" r="r" t="t"/>
            <a:pathLst>
              <a:path extrusionOk="0" h="265429" w="213995">
                <a:moveTo>
                  <a:pt x="136001" y="264926"/>
                </a:moveTo>
                <a:lnTo>
                  <a:pt x="213481" y="26170"/>
                </a:lnTo>
                <a:lnTo>
                  <a:pt x="200009" y="20836"/>
                </a:lnTo>
                <a:lnTo>
                  <a:pt x="184007" y="14477"/>
                </a:lnTo>
                <a:lnTo>
                  <a:pt x="163708" y="9275"/>
                </a:lnTo>
                <a:lnTo>
                  <a:pt x="145785" y="4834"/>
                </a:lnTo>
                <a:lnTo>
                  <a:pt x="130301" y="1523"/>
                </a:lnTo>
                <a:lnTo>
                  <a:pt x="112775" y="0"/>
                </a:lnTo>
                <a:lnTo>
                  <a:pt x="94487" y="1024"/>
                </a:lnTo>
                <a:lnTo>
                  <a:pt x="70744" y="3428"/>
                </a:lnTo>
                <a:lnTo>
                  <a:pt x="50413" y="9275"/>
                </a:lnTo>
                <a:lnTo>
                  <a:pt x="30479" y="14477"/>
                </a:lnTo>
                <a:lnTo>
                  <a:pt x="13075" y="21848"/>
                </a:lnTo>
                <a:lnTo>
                  <a:pt x="0" y="29087"/>
                </a:lnTo>
                <a:lnTo>
                  <a:pt x="75041" y="264926"/>
                </a:ln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7733018" y="3944716"/>
            <a:ext cx="1270" cy="297180"/>
          </a:xfrm>
          <a:custGeom>
            <a:rect b="b" l="l" r="r" t="t"/>
            <a:pathLst>
              <a:path extrusionOk="0" h="297179" w="1270">
                <a:moveTo>
                  <a:pt x="0" y="0"/>
                </a:moveTo>
                <a:lnTo>
                  <a:pt x="883" y="297048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7781544" y="3944717"/>
            <a:ext cx="1905" cy="295275"/>
          </a:xfrm>
          <a:custGeom>
            <a:rect b="b" l="l" r="r" t="t"/>
            <a:pathLst>
              <a:path extrusionOk="0" h="295275" w="1904">
                <a:moveTo>
                  <a:pt x="0" y="295025"/>
                </a:moveTo>
                <a:lnTo>
                  <a:pt x="1889" y="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7793216" y="3936966"/>
            <a:ext cx="1270" cy="295275"/>
          </a:xfrm>
          <a:custGeom>
            <a:rect b="b" l="l" r="r" t="t"/>
            <a:pathLst>
              <a:path extrusionOk="0" h="295275" w="1270">
                <a:moveTo>
                  <a:pt x="0" y="295025"/>
                </a:moveTo>
                <a:lnTo>
                  <a:pt x="883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7720339" y="3936966"/>
            <a:ext cx="1270" cy="295275"/>
          </a:xfrm>
          <a:custGeom>
            <a:rect b="b" l="l" r="r" t="t"/>
            <a:pathLst>
              <a:path extrusionOk="0" h="295275" w="1270">
                <a:moveTo>
                  <a:pt x="1005" y="29502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7791204" y="3682588"/>
            <a:ext cx="69850" cy="227329"/>
          </a:xfrm>
          <a:custGeom>
            <a:rect b="b" l="l" r="r" t="t"/>
            <a:pathLst>
              <a:path extrusionOk="0" h="227329" w="69850">
                <a:moveTo>
                  <a:pt x="0" y="227207"/>
                </a:moveTo>
                <a:lnTo>
                  <a:pt x="69829" y="0"/>
                </a:lnTo>
              </a:path>
            </a:pathLst>
          </a:custGeom>
          <a:noFill/>
          <a:ln cap="flat" cmpd="sng" w="28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7651484" y="3676874"/>
            <a:ext cx="69850" cy="227329"/>
          </a:xfrm>
          <a:custGeom>
            <a:rect b="b" l="l" r="r" t="t"/>
            <a:pathLst>
              <a:path extrusionOk="0" h="227329" w="69850">
                <a:moveTo>
                  <a:pt x="69860" y="227075"/>
                </a:moveTo>
                <a:lnTo>
                  <a:pt x="0" y="0"/>
                </a:lnTo>
              </a:path>
            </a:pathLst>
          </a:custGeom>
          <a:noFill/>
          <a:ln cap="flat" cmpd="sng" w="28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7553308" y="4356518"/>
            <a:ext cx="412750" cy="382905"/>
          </a:xfrm>
          <a:custGeom>
            <a:rect b="b" l="l" r="r" t="t"/>
            <a:pathLst>
              <a:path extrusionOk="0" h="382904" w="412750">
                <a:moveTo>
                  <a:pt x="0" y="0"/>
                </a:moveTo>
                <a:lnTo>
                  <a:pt x="0" y="318894"/>
                </a:lnTo>
                <a:lnTo>
                  <a:pt x="31545" y="352706"/>
                </a:lnTo>
                <a:lnTo>
                  <a:pt x="67324" y="365912"/>
                </a:lnTo>
                <a:lnTo>
                  <a:pt x="113351" y="375707"/>
                </a:lnTo>
                <a:lnTo>
                  <a:pt x="167310" y="381380"/>
                </a:lnTo>
                <a:lnTo>
                  <a:pt x="206544" y="382523"/>
                </a:lnTo>
                <a:lnTo>
                  <a:pt x="226400" y="382228"/>
                </a:lnTo>
                <a:lnTo>
                  <a:pt x="282421" y="378067"/>
                </a:lnTo>
                <a:lnTo>
                  <a:pt x="331310" y="369545"/>
                </a:lnTo>
                <a:lnTo>
                  <a:pt x="370729" y="357373"/>
                </a:lnTo>
                <a:lnTo>
                  <a:pt x="404521" y="336692"/>
                </a:lnTo>
                <a:lnTo>
                  <a:pt x="412759" y="63758"/>
                </a:lnTo>
                <a:lnTo>
                  <a:pt x="206215" y="63758"/>
                </a:lnTo>
                <a:lnTo>
                  <a:pt x="186345" y="63461"/>
                </a:lnTo>
                <a:lnTo>
                  <a:pt x="148302" y="61197"/>
                </a:lnTo>
                <a:lnTo>
                  <a:pt x="96768" y="54028"/>
                </a:lnTo>
                <a:lnTo>
                  <a:pt x="53941" y="42974"/>
                </a:lnTo>
                <a:lnTo>
                  <a:pt x="14404" y="23440"/>
                </a:lnTo>
                <a:lnTo>
                  <a:pt x="943" y="6132"/>
                </a:lnTo>
                <a:lnTo>
                  <a:pt x="0" y="0"/>
                </a:lnTo>
                <a:close/>
              </a:path>
              <a:path extrusionOk="0" h="382904" w="412750">
                <a:moveTo>
                  <a:pt x="412759" y="127"/>
                </a:moveTo>
                <a:lnTo>
                  <a:pt x="381192" y="33882"/>
                </a:lnTo>
                <a:lnTo>
                  <a:pt x="345399" y="47100"/>
                </a:lnTo>
                <a:lnTo>
                  <a:pt x="299368" y="56917"/>
                </a:lnTo>
                <a:lnTo>
                  <a:pt x="245424" y="62610"/>
                </a:lnTo>
                <a:lnTo>
                  <a:pt x="206215" y="63758"/>
                </a:lnTo>
                <a:lnTo>
                  <a:pt x="412759" y="63758"/>
                </a:lnTo>
                <a:lnTo>
                  <a:pt x="412759" y="127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7553308" y="4339052"/>
            <a:ext cx="412750" cy="382905"/>
          </a:xfrm>
          <a:custGeom>
            <a:rect b="b" l="l" r="r" t="t"/>
            <a:pathLst>
              <a:path extrusionOk="0" h="382904" w="412750">
                <a:moveTo>
                  <a:pt x="0" y="318765"/>
                </a:moveTo>
                <a:lnTo>
                  <a:pt x="0" y="0"/>
                </a:lnTo>
                <a:lnTo>
                  <a:pt x="943" y="6132"/>
                </a:lnTo>
                <a:lnTo>
                  <a:pt x="3716" y="12101"/>
                </a:lnTo>
                <a:lnTo>
                  <a:pt x="42003" y="38551"/>
                </a:lnTo>
                <a:lnTo>
                  <a:pt x="81410" y="50740"/>
                </a:lnTo>
                <a:lnTo>
                  <a:pt x="130300" y="59284"/>
                </a:lnTo>
                <a:lnTo>
                  <a:pt x="186345" y="63461"/>
                </a:lnTo>
                <a:lnTo>
                  <a:pt x="206215" y="63758"/>
                </a:lnTo>
                <a:lnTo>
                  <a:pt x="226087" y="63466"/>
                </a:lnTo>
                <a:lnTo>
                  <a:pt x="264141" y="61215"/>
                </a:lnTo>
                <a:lnTo>
                  <a:pt x="315706" y="54067"/>
                </a:lnTo>
                <a:lnTo>
                  <a:pt x="358583" y="43037"/>
                </a:lnTo>
                <a:lnTo>
                  <a:pt x="398217" y="23537"/>
                </a:lnTo>
                <a:lnTo>
                  <a:pt x="412759" y="127"/>
                </a:lnTo>
                <a:lnTo>
                  <a:pt x="412760" y="318765"/>
                </a:lnTo>
                <a:lnTo>
                  <a:pt x="381361" y="352627"/>
                </a:lnTo>
                <a:lnTo>
                  <a:pt x="345617" y="365858"/>
                </a:lnTo>
                <a:lnTo>
                  <a:pt x="299625" y="375676"/>
                </a:lnTo>
                <a:lnTo>
                  <a:pt x="245722" y="381369"/>
                </a:lnTo>
                <a:lnTo>
                  <a:pt x="206544" y="382523"/>
                </a:lnTo>
                <a:lnTo>
                  <a:pt x="186658" y="382233"/>
                </a:lnTo>
                <a:lnTo>
                  <a:pt x="148585" y="379991"/>
                </a:lnTo>
                <a:lnTo>
                  <a:pt x="97013" y="372865"/>
                </a:lnTo>
                <a:lnTo>
                  <a:pt x="54144" y="361854"/>
                </a:lnTo>
                <a:lnTo>
                  <a:pt x="14530" y="342357"/>
                </a:lnTo>
                <a:lnTo>
                  <a:pt x="0" y="318894"/>
                </a:lnTo>
                <a:lnTo>
                  <a:pt x="0" y="318765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7225917" y="2665237"/>
            <a:ext cx="113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57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100W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3660638" y="4673377"/>
            <a:ext cx="1235211" cy="35306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660768" y="4538184"/>
            <a:ext cx="1235080" cy="23545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3660637" y="4538184"/>
            <a:ext cx="1235710" cy="235585"/>
          </a:xfrm>
          <a:custGeom>
            <a:rect b="b" l="l" r="r" t="t"/>
            <a:pathLst>
              <a:path extrusionOk="0" h="235585" w="1235710">
                <a:moveTo>
                  <a:pt x="1235211" y="117728"/>
                </a:moveTo>
                <a:lnTo>
                  <a:pt x="1203716" y="154945"/>
                </a:lnTo>
                <a:lnTo>
                  <a:pt x="1166257" y="171837"/>
                </a:lnTo>
                <a:lnTo>
                  <a:pt x="1116021" y="187263"/>
                </a:lnTo>
                <a:lnTo>
                  <a:pt x="1054282" y="200980"/>
                </a:lnTo>
                <a:lnTo>
                  <a:pt x="982313" y="212746"/>
                </a:lnTo>
                <a:lnTo>
                  <a:pt x="942890" y="217822"/>
                </a:lnTo>
                <a:lnTo>
                  <a:pt x="901387" y="222319"/>
                </a:lnTo>
                <a:lnTo>
                  <a:pt x="857963" y="226207"/>
                </a:lnTo>
                <a:lnTo>
                  <a:pt x="812778" y="229457"/>
                </a:lnTo>
                <a:lnTo>
                  <a:pt x="765989" y="232037"/>
                </a:lnTo>
                <a:lnTo>
                  <a:pt x="717758" y="233917"/>
                </a:lnTo>
                <a:lnTo>
                  <a:pt x="668242" y="235067"/>
                </a:lnTo>
                <a:lnTo>
                  <a:pt x="617600" y="235457"/>
                </a:lnTo>
                <a:lnTo>
                  <a:pt x="566961" y="235067"/>
                </a:lnTo>
                <a:lnTo>
                  <a:pt x="517446" y="233917"/>
                </a:lnTo>
                <a:lnTo>
                  <a:pt x="469215" y="232037"/>
                </a:lnTo>
                <a:lnTo>
                  <a:pt x="422428" y="229457"/>
                </a:lnTo>
                <a:lnTo>
                  <a:pt x="377243" y="226207"/>
                </a:lnTo>
                <a:lnTo>
                  <a:pt x="333820" y="222319"/>
                </a:lnTo>
                <a:lnTo>
                  <a:pt x="292318" y="217822"/>
                </a:lnTo>
                <a:lnTo>
                  <a:pt x="252895" y="212746"/>
                </a:lnTo>
                <a:lnTo>
                  <a:pt x="180927" y="200980"/>
                </a:lnTo>
                <a:lnTo>
                  <a:pt x="119188" y="187263"/>
                </a:lnTo>
                <a:lnTo>
                  <a:pt x="68953" y="171837"/>
                </a:lnTo>
                <a:lnTo>
                  <a:pt x="31494" y="154945"/>
                </a:lnTo>
                <a:lnTo>
                  <a:pt x="2048" y="127386"/>
                </a:lnTo>
                <a:lnTo>
                  <a:pt x="0" y="117728"/>
                </a:lnTo>
                <a:lnTo>
                  <a:pt x="2048" y="108073"/>
                </a:lnTo>
                <a:lnTo>
                  <a:pt x="31494" y="80517"/>
                </a:lnTo>
                <a:lnTo>
                  <a:pt x="68953" y="63625"/>
                </a:lnTo>
                <a:lnTo>
                  <a:pt x="119188" y="48199"/>
                </a:lnTo>
                <a:lnTo>
                  <a:pt x="180927" y="34482"/>
                </a:lnTo>
                <a:lnTo>
                  <a:pt x="252895" y="22714"/>
                </a:lnTo>
                <a:lnTo>
                  <a:pt x="292318" y="17638"/>
                </a:lnTo>
                <a:lnTo>
                  <a:pt x="333820" y="13140"/>
                </a:lnTo>
                <a:lnTo>
                  <a:pt x="377243" y="9251"/>
                </a:lnTo>
                <a:lnTo>
                  <a:pt x="422428" y="6001"/>
                </a:lnTo>
                <a:lnTo>
                  <a:pt x="469215" y="3421"/>
                </a:lnTo>
                <a:lnTo>
                  <a:pt x="517446" y="1540"/>
                </a:lnTo>
                <a:lnTo>
                  <a:pt x="566961" y="390"/>
                </a:lnTo>
                <a:lnTo>
                  <a:pt x="617600" y="0"/>
                </a:lnTo>
                <a:lnTo>
                  <a:pt x="668242" y="390"/>
                </a:lnTo>
                <a:lnTo>
                  <a:pt x="717758" y="1540"/>
                </a:lnTo>
                <a:lnTo>
                  <a:pt x="765989" y="3421"/>
                </a:lnTo>
                <a:lnTo>
                  <a:pt x="812778" y="6001"/>
                </a:lnTo>
                <a:lnTo>
                  <a:pt x="857963" y="9251"/>
                </a:lnTo>
                <a:lnTo>
                  <a:pt x="901387" y="13140"/>
                </a:lnTo>
                <a:lnTo>
                  <a:pt x="942890" y="17638"/>
                </a:lnTo>
                <a:lnTo>
                  <a:pt x="982313" y="22714"/>
                </a:lnTo>
                <a:lnTo>
                  <a:pt x="1054282" y="34482"/>
                </a:lnTo>
                <a:lnTo>
                  <a:pt x="1116021" y="48199"/>
                </a:lnTo>
                <a:lnTo>
                  <a:pt x="1166257" y="63625"/>
                </a:lnTo>
                <a:lnTo>
                  <a:pt x="1203716" y="80517"/>
                </a:lnTo>
                <a:lnTo>
                  <a:pt x="1233163" y="108073"/>
                </a:lnTo>
                <a:lnTo>
                  <a:pt x="1235211" y="117728"/>
                </a:lnTo>
                <a:close/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3660637" y="4655911"/>
            <a:ext cx="1235710" cy="353060"/>
          </a:xfrm>
          <a:custGeom>
            <a:rect b="b" l="l" r="r" t="t"/>
            <a:pathLst>
              <a:path extrusionOk="0" h="353060" w="1235710">
                <a:moveTo>
                  <a:pt x="1235211" y="0"/>
                </a:moveTo>
                <a:lnTo>
                  <a:pt x="1235211" y="235339"/>
                </a:lnTo>
                <a:lnTo>
                  <a:pt x="1233163" y="244994"/>
                </a:lnTo>
                <a:lnTo>
                  <a:pt x="1203716" y="272550"/>
                </a:lnTo>
                <a:lnTo>
                  <a:pt x="1166257" y="289442"/>
                </a:lnTo>
                <a:lnTo>
                  <a:pt x="1116021" y="304868"/>
                </a:lnTo>
                <a:lnTo>
                  <a:pt x="1054282" y="318586"/>
                </a:lnTo>
                <a:lnTo>
                  <a:pt x="982313" y="330353"/>
                </a:lnTo>
                <a:lnTo>
                  <a:pt x="942890" y="335429"/>
                </a:lnTo>
                <a:lnTo>
                  <a:pt x="901387" y="339927"/>
                </a:lnTo>
                <a:lnTo>
                  <a:pt x="857963" y="343816"/>
                </a:lnTo>
                <a:lnTo>
                  <a:pt x="812778" y="347066"/>
                </a:lnTo>
                <a:lnTo>
                  <a:pt x="765989" y="349646"/>
                </a:lnTo>
                <a:lnTo>
                  <a:pt x="717758" y="351527"/>
                </a:lnTo>
                <a:lnTo>
                  <a:pt x="668242" y="352677"/>
                </a:lnTo>
                <a:lnTo>
                  <a:pt x="617600" y="353068"/>
                </a:lnTo>
                <a:lnTo>
                  <a:pt x="566961" y="352677"/>
                </a:lnTo>
                <a:lnTo>
                  <a:pt x="517446" y="351527"/>
                </a:lnTo>
                <a:lnTo>
                  <a:pt x="469215" y="349646"/>
                </a:lnTo>
                <a:lnTo>
                  <a:pt x="422428" y="347066"/>
                </a:lnTo>
                <a:lnTo>
                  <a:pt x="377243" y="343816"/>
                </a:lnTo>
                <a:lnTo>
                  <a:pt x="333820" y="339927"/>
                </a:lnTo>
                <a:lnTo>
                  <a:pt x="292318" y="335429"/>
                </a:lnTo>
                <a:lnTo>
                  <a:pt x="252895" y="330353"/>
                </a:lnTo>
                <a:lnTo>
                  <a:pt x="180927" y="318586"/>
                </a:lnTo>
                <a:lnTo>
                  <a:pt x="119188" y="304868"/>
                </a:lnTo>
                <a:lnTo>
                  <a:pt x="68953" y="289442"/>
                </a:lnTo>
                <a:lnTo>
                  <a:pt x="31494" y="272550"/>
                </a:lnTo>
                <a:lnTo>
                  <a:pt x="2048" y="244994"/>
                </a:lnTo>
                <a:lnTo>
                  <a:pt x="0" y="235339"/>
                </a:lnTo>
                <a:lnTo>
                  <a:pt x="131" y="0"/>
                </a:lnTo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3978523" y="4507072"/>
            <a:ext cx="217931" cy="15392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4116445" y="4346422"/>
            <a:ext cx="412115" cy="348615"/>
          </a:xfrm>
          <a:custGeom>
            <a:rect b="b" l="l" r="r" t="t"/>
            <a:pathLst>
              <a:path extrusionOk="0" h="348614" w="412114">
                <a:moveTo>
                  <a:pt x="0" y="0"/>
                </a:moveTo>
                <a:lnTo>
                  <a:pt x="508" y="276593"/>
                </a:lnTo>
                <a:lnTo>
                  <a:pt x="26923" y="309154"/>
                </a:lnTo>
                <a:lnTo>
                  <a:pt x="72845" y="329702"/>
                </a:lnTo>
                <a:lnTo>
                  <a:pt x="118843" y="340698"/>
                </a:lnTo>
                <a:lnTo>
                  <a:pt x="172672" y="347049"/>
                </a:lnTo>
                <a:lnTo>
                  <a:pt x="211986" y="348319"/>
                </a:lnTo>
                <a:lnTo>
                  <a:pt x="231303" y="347767"/>
                </a:lnTo>
                <a:lnTo>
                  <a:pt x="285705" y="342315"/>
                </a:lnTo>
                <a:lnTo>
                  <a:pt x="333066" y="331818"/>
                </a:lnTo>
                <a:lnTo>
                  <a:pt x="371177" y="317113"/>
                </a:lnTo>
                <a:lnTo>
                  <a:pt x="403785" y="292408"/>
                </a:lnTo>
                <a:lnTo>
                  <a:pt x="411723" y="271140"/>
                </a:lnTo>
                <a:lnTo>
                  <a:pt x="411352" y="77178"/>
                </a:lnTo>
                <a:lnTo>
                  <a:pt x="199729" y="77178"/>
                </a:lnTo>
                <a:lnTo>
                  <a:pt x="180412" y="76627"/>
                </a:lnTo>
                <a:lnTo>
                  <a:pt x="126011" y="71189"/>
                </a:lnTo>
                <a:lnTo>
                  <a:pt x="78652" y="60714"/>
                </a:lnTo>
                <a:lnTo>
                  <a:pt x="40543" y="46026"/>
                </a:lnTo>
                <a:lnTo>
                  <a:pt x="7937" y="21312"/>
                </a:lnTo>
                <a:lnTo>
                  <a:pt x="909" y="7307"/>
                </a:lnTo>
                <a:lnTo>
                  <a:pt x="0" y="0"/>
                </a:lnTo>
                <a:close/>
              </a:path>
              <a:path extrusionOk="0" h="348614" w="412114">
                <a:moveTo>
                  <a:pt x="411214" y="5472"/>
                </a:moveTo>
                <a:lnTo>
                  <a:pt x="384797" y="38074"/>
                </a:lnTo>
                <a:lnTo>
                  <a:pt x="338875" y="58606"/>
                </a:lnTo>
                <a:lnTo>
                  <a:pt x="292877" y="69580"/>
                </a:lnTo>
                <a:lnTo>
                  <a:pt x="239046" y="75912"/>
                </a:lnTo>
                <a:lnTo>
                  <a:pt x="199729" y="77178"/>
                </a:lnTo>
                <a:lnTo>
                  <a:pt x="411352" y="77178"/>
                </a:lnTo>
                <a:lnTo>
                  <a:pt x="411214" y="5472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4116444" y="4269231"/>
            <a:ext cx="411480" cy="154305"/>
          </a:xfrm>
          <a:custGeom>
            <a:rect b="b" l="l" r="r" t="t"/>
            <a:pathLst>
              <a:path extrusionOk="0" h="154304" w="411480">
                <a:moveTo>
                  <a:pt x="199722" y="0"/>
                </a:moveTo>
                <a:lnTo>
                  <a:pt x="161626" y="1753"/>
                </a:lnTo>
                <a:lnTo>
                  <a:pt x="109329" y="8964"/>
                </a:lnTo>
                <a:lnTo>
                  <a:pt x="64809" y="20939"/>
                </a:lnTo>
                <a:lnTo>
                  <a:pt x="21366" y="42888"/>
                </a:lnTo>
                <a:lnTo>
                  <a:pt x="0" y="77190"/>
                </a:lnTo>
                <a:lnTo>
                  <a:pt x="1" y="77462"/>
                </a:lnTo>
                <a:lnTo>
                  <a:pt x="20251" y="110466"/>
                </a:lnTo>
                <a:lnTo>
                  <a:pt x="61778" y="131876"/>
                </a:lnTo>
                <a:lnTo>
                  <a:pt x="105079" y="143884"/>
                </a:lnTo>
                <a:lnTo>
                  <a:pt x="156931" y="151607"/>
                </a:lnTo>
                <a:lnTo>
                  <a:pt x="195419" y="154016"/>
                </a:lnTo>
                <a:lnTo>
                  <a:pt x="215652" y="154316"/>
                </a:lnTo>
                <a:lnTo>
                  <a:pt x="234665" y="153649"/>
                </a:lnTo>
                <a:lnTo>
                  <a:pt x="288143" y="147896"/>
                </a:lnTo>
                <a:lnTo>
                  <a:pt x="334607" y="137004"/>
                </a:lnTo>
                <a:lnTo>
                  <a:pt x="371908" y="121608"/>
                </a:lnTo>
                <a:lnTo>
                  <a:pt x="403665" y="95163"/>
                </a:lnTo>
                <a:lnTo>
                  <a:pt x="411213" y="71712"/>
                </a:lnTo>
                <a:lnTo>
                  <a:pt x="409051" y="64726"/>
                </a:lnTo>
                <a:lnTo>
                  <a:pt x="375169" y="33428"/>
                </a:lnTo>
                <a:lnTo>
                  <a:pt x="338869" y="18574"/>
                </a:lnTo>
                <a:lnTo>
                  <a:pt x="292870" y="7599"/>
                </a:lnTo>
                <a:lnTo>
                  <a:pt x="239039" y="1265"/>
                </a:lnTo>
                <a:lnTo>
                  <a:pt x="1997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4116953" y="4269284"/>
            <a:ext cx="411480" cy="154305"/>
          </a:xfrm>
          <a:custGeom>
            <a:rect b="b" l="l" r="r" t="t"/>
            <a:pathLst>
              <a:path extrusionOk="0" h="154304" w="411480">
                <a:moveTo>
                  <a:pt x="411215" y="77137"/>
                </a:moveTo>
                <a:lnTo>
                  <a:pt x="389846" y="111440"/>
                </a:lnTo>
                <a:lnTo>
                  <a:pt x="346398" y="133386"/>
                </a:lnTo>
                <a:lnTo>
                  <a:pt x="301875" y="145357"/>
                </a:lnTo>
                <a:lnTo>
                  <a:pt x="249575" y="152565"/>
                </a:lnTo>
                <a:lnTo>
                  <a:pt x="211478" y="154316"/>
                </a:lnTo>
                <a:lnTo>
                  <a:pt x="191524" y="153998"/>
                </a:lnTo>
                <a:lnTo>
                  <a:pt x="153465" y="151503"/>
                </a:lnTo>
                <a:lnTo>
                  <a:pt x="102040" y="143538"/>
                </a:lnTo>
                <a:lnTo>
                  <a:pt x="59067" y="131185"/>
                </a:lnTo>
                <a:lnTo>
                  <a:pt x="18147" y="109211"/>
                </a:lnTo>
                <a:lnTo>
                  <a:pt x="0" y="82606"/>
                </a:lnTo>
                <a:lnTo>
                  <a:pt x="807" y="74493"/>
                </a:lnTo>
                <a:lnTo>
                  <a:pt x="29280" y="38740"/>
                </a:lnTo>
                <a:lnTo>
                  <a:pt x="76603" y="17318"/>
                </a:lnTo>
                <a:lnTo>
                  <a:pt x="123066" y="6424"/>
                </a:lnTo>
                <a:lnTo>
                  <a:pt x="176543" y="667"/>
                </a:lnTo>
                <a:lnTo>
                  <a:pt x="195556" y="0"/>
                </a:lnTo>
                <a:lnTo>
                  <a:pt x="215790" y="300"/>
                </a:lnTo>
                <a:lnTo>
                  <a:pt x="254279" y="2709"/>
                </a:lnTo>
                <a:lnTo>
                  <a:pt x="306132" y="10434"/>
                </a:lnTo>
                <a:lnTo>
                  <a:pt x="349433" y="22443"/>
                </a:lnTo>
                <a:lnTo>
                  <a:pt x="390960" y="43856"/>
                </a:lnTo>
                <a:lnTo>
                  <a:pt x="411214" y="76859"/>
                </a:lnTo>
                <a:lnTo>
                  <a:pt x="411215" y="7713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4116445" y="4346422"/>
            <a:ext cx="412115" cy="348615"/>
          </a:xfrm>
          <a:custGeom>
            <a:rect b="b" l="l" r="r" t="t"/>
            <a:pathLst>
              <a:path extrusionOk="0" h="348614" w="412114">
                <a:moveTo>
                  <a:pt x="411723" y="0"/>
                </a:moveTo>
                <a:lnTo>
                  <a:pt x="411723" y="271140"/>
                </a:lnTo>
                <a:lnTo>
                  <a:pt x="410814" y="278429"/>
                </a:lnTo>
                <a:lnTo>
                  <a:pt x="381443" y="311421"/>
                </a:lnTo>
                <a:lnTo>
                  <a:pt x="333066" y="331818"/>
                </a:lnTo>
                <a:lnTo>
                  <a:pt x="285705" y="342315"/>
                </a:lnTo>
                <a:lnTo>
                  <a:pt x="231303" y="347767"/>
                </a:lnTo>
                <a:lnTo>
                  <a:pt x="211986" y="348319"/>
                </a:lnTo>
                <a:lnTo>
                  <a:pt x="192032" y="347999"/>
                </a:lnTo>
                <a:lnTo>
                  <a:pt x="153974" y="345496"/>
                </a:lnTo>
                <a:lnTo>
                  <a:pt x="102548" y="337511"/>
                </a:lnTo>
                <a:lnTo>
                  <a:pt x="59576" y="325139"/>
                </a:lnTo>
                <a:lnTo>
                  <a:pt x="18655" y="303158"/>
                </a:lnTo>
                <a:lnTo>
                  <a:pt x="508" y="276593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4464679" y="4528408"/>
            <a:ext cx="217931" cy="1524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2658988" y="6196426"/>
            <a:ext cx="6699250" cy="19050"/>
          </a:xfrm>
          <a:custGeom>
            <a:rect b="b" l="l" r="r" t="t"/>
            <a:pathLst>
              <a:path extrusionOk="0" h="19050" w="6699250">
                <a:moveTo>
                  <a:pt x="0" y="19049"/>
                </a:moveTo>
                <a:lnTo>
                  <a:pt x="6699253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2658988" y="5283622"/>
            <a:ext cx="6693534" cy="8255"/>
          </a:xfrm>
          <a:custGeom>
            <a:rect b="b" l="l" r="r" t="t"/>
            <a:pathLst>
              <a:path extrusionOk="0" h="8254" w="6693534">
                <a:moveTo>
                  <a:pt x="0" y="8000"/>
                </a:moveTo>
                <a:lnTo>
                  <a:pt x="6692914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3929791" y="3250896"/>
            <a:ext cx="803329" cy="149264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3917691" y="2725689"/>
            <a:ext cx="93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57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60W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943339" y="3262789"/>
            <a:ext cx="769872" cy="110490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3943340" y="3245322"/>
            <a:ext cx="770255" cy="1104900"/>
          </a:xfrm>
          <a:custGeom>
            <a:rect b="b" l="l" r="r" t="t"/>
            <a:pathLst>
              <a:path extrusionOk="0" h="1104900" w="770254">
                <a:moveTo>
                  <a:pt x="539505" y="1075690"/>
                </a:moveTo>
                <a:lnTo>
                  <a:pt x="546241" y="1071250"/>
                </a:lnTo>
                <a:lnTo>
                  <a:pt x="551178" y="1066927"/>
                </a:lnTo>
                <a:lnTo>
                  <a:pt x="554105" y="1063498"/>
                </a:lnTo>
                <a:lnTo>
                  <a:pt x="556025" y="1060069"/>
                </a:lnTo>
                <a:lnTo>
                  <a:pt x="557915" y="1058164"/>
                </a:lnTo>
                <a:lnTo>
                  <a:pt x="558920" y="1055760"/>
                </a:lnTo>
                <a:lnTo>
                  <a:pt x="560322" y="1053855"/>
                </a:lnTo>
                <a:lnTo>
                  <a:pt x="560841" y="1050925"/>
                </a:lnTo>
                <a:lnTo>
                  <a:pt x="561846" y="1047496"/>
                </a:lnTo>
                <a:lnTo>
                  <a:pt x="562365" y="1042675"/>
                </a:lnTo>
                <a:lnTo>
                  <a:pt x="566175" y="1025149"/>
                </a:lnTo>
                <a:lnTo>
                  <a:pt x="588516" y="882142"/>
                </a:lnTo>
                <a:lnTo>
                  <a:pt x="601227" y="826779"/>
                </a:lnTo>
                <a:lnTo>
                  <a:pt x="617229" y="783463"/>
                </a:lnTo>
                <a:lnTo>
                  <a:pt x="624971" y="766962"/>
                </a:lnTo>
                <a:lnTo>
                  <a:pt x="631310" y="752484"/>
                </a:lnTo>
                <a:lnTo>
                  <a:pt x="650757" y="714503"/>
                </a:lnTo>
                <a:lnTo>
                  <a:pt x="676025" y="671200"/>
                </a:lnTo>
                <a:lnTo>
                  <a:pt x="686327" y="655198"/>
                </a:lnTo>
                <a:lnTo>
                  <a:pt x="704219" y="625099"/>
                </a:lnTo>
                <a:lnTo>
                  <a:pt x="716411" y="604144"/>
                </a:lnTo>
                <a:lnTo>
                  <a:pt x="726560" y="587130"/>
                </a:lnTo>
                <a:lnTo>
                  <a:pt x="734820" y="567187"/>
                </a:lnTo>
                <a:lnTo>
                  <a:pt x="744605" y="542934"/>
                </a:lnTo>
                <a:lnTo>
                  <a:pt x="750944" y="521979"/>
                </a:lnTo>
                <a:lnTo>
                  <a:pt x="756797" y="500131"/>
                </a:lnTo>
                <a:lnTo>
                  <a:pt x="760607" y="481212"/>
                </a:lnTo>
                <a:lnTo>
                  <a:pt x="765575" y="460257"/>
                </a:lnTo>
                <a:lnTo>
                  <a:pt x="768470" y="433968"/>
                </a:lnTo>
                <a:lnTo>
                  <a:pt x="769872" y="403357"/>
                </a:lnTo>
                <a:lnTo>
                  <a:pt x="769872" y="375163"/>
                </a:lnTo>
                <a:lnTo>
                  <a:pt x="764051" y="331979"/>
                </a:lnTo>
                <a:lnTo>
                  <a:pt x="754389" y="288676"/>
                </a:lnTo>
                <a:lnTo>
                  <a:pt x="739789" y="240548"/>
                </a:lnTo>
                <a:lnTo>
                  <a:pt x="719855" y="200649"/>
                </a:lnTo>
                <a:lnTo>
                  <a:pt x="689222" y="153040"/>
                </a:lnTo>
                <a:lnTo>
                  <a:pt x="658620" y="118506"/>
                </a:lnTo>
                <a:lnTo>
                  <a:pt x="623568" y="88391"/>
                </a:lnTo>
                <a:lnTo>
                  <a:pt x="606561" y="74310"/>
                </a:lnTo>
                <a:lnTo>
                  <a:pt x="560841" y="45079"/>
                </a:lnTo>
                <a:lnTo>
                  <a:pt x="511301" y="22738"/>
                </a:lnTo>
                <a:lnTo>
                  <a:pt x="467105" y="10149"/>
                </a:lnTo>
                <a:lnTo>
                  <a:pt x="425195" y="1920"/>
                </a:lnTo>
                <a:lnTo>
                  <a:pt x="401455" y="0"/>
                </a:lnTo>
                <a:lnTo>
                  <a:pt x="379988" y="0"/>
                </a:lnTo>
                <a:lnTo>
                  <a:pt x="356747" y="0"/>
                </a:lnTo>
                <a:lnTo>
                  <a:pt x="337316" y="1920"/>
                </a:lnTo>
                <a:lnTo>
                  <a:pt x="314968" y="7254"/>
                </a:lnTo>
                <a:lnTo>
                  <a:pt x="297941" y="10667"/>
                </a:lnTo>
                <a:lnTo>
                  <a:pt x="257555" y="22341"/>
                </a:lnTo>
                <a:lnTo>
                  <a:pt x="206501" y="45598"/>
                </a:lnTo>
                <a:lnTo>
                  <a:pt x="173998" y="66537"/>
                </a:lnTo>
                <a:lnTo>
                  <a:pt x="155447" y="79126"/>
                </a:lnTo>
                <a:lnTo>
                  <a:pt x="123824" y="104912"/>
                </a:lnTo>
                <a:lnTo>
                  <a:pt x="92333" y="136519"/>
                </a:lnTo>
                <a:lnTo>
                  <a:pt x="67055" y="167639"/>
                </a:lnTo>
                <a:lnTo>
                  <a:pt x="40267" y="210433"/>
                </a:lnTo>
                <a:lnTo>
                  <a:pt x="19811" y="259963"/>
                </a:lnTo>
                <a:lnTo>
                  <a:pt x="6739" y="311024"/>
                </a:lnTo>
                <a:lnTo>
                  <a:pt x="0" y="357256"/>
                </a:lnTo>
                <a:lnTo>
                  <a:pt x="0" y="379604"/>
                </a:lnTo>
                <a:lnTo>
                  <a:pt x="0" y="399547"/>
                </a:lnTo>
                <a:lnTo>
                  <a:pt x="0" y="423300"/>
                </a:lnTo>
                <a:lnTo>
                  <a:pt x="893" y="444255"/>
                </a:lnTo>
                <a:lnTo>
                  <a:pt x="9143" y="493785"/>
                </a:lnTo>
                <a:lnTo>
                  <a:pt x="23240" y="541910"/>
                </a:lnTo>
                <a:lnTo>
                  <a:pt x="42671" y="585725"/>
                </a:lnTo>
                <a:lnTo>
                  <a:pt x="67949" y="630945"/>
                </a:lnTo>
                <a:lnTo>
                  <a:pt x="79129" y="651769"/>
                </a:lnTo>
                <a:lnTo>
                  <a:pt x="91321" y="672724"/>
                </a:lnTo>
                <a:lnTo>
                  <a:pt x="103513" y="695584"/>
                </a:lnTo>
                <a:lnTo>
                  <a:pt x="122944" y="728599"/>
                </a:lnTo>
                <a:lnTo>
                  <a:pt x="140851" y="762640"/>
                </a:lnTo>
                <a:lnTo>
                  <a:pt x="151637" y="780166"/>
                </a:lnTo>
                <a:lnTo>
                  <a:pt x="156971" y="794775"/>
                </a:lnTo>
                <a:lnTo>
                  <a:pt x="169544" y="833125"/>
                </a:lnTo>
                <a:lnTo>
                  <a:pt x="178820" y="870975"/>
                </a:lnTo>
                <a:lnTo>
                  <a:pt x="182249" y="898788"/>
                </a:lnTo>
                <a:lnTo>
                  <a:pt x="187583" y="928887"/>
                </a:lnTo>
                <a:lnTo>
                  <a:pt x="191012" y="952627"/>
                </a:lnTo>
                <a:lnTo>
                  <a:pt x="194822" y="982858"/>
                </a:lnTo>
                <a:lnTo>
                  <a:pt x="197239" y="1004194"/>
                </a:lnTo>
                <a:lnTo>
                  <a:pt x="200156" y="1023112"/>
                </a:lnTo>
                <a:lnTo>
                  <a:pt x="204596" y="1042162"/>
                </a:lnTo>
                <a:lnTo>
                  <a:pt x="206501" y="1047496"/>
                </a:lnTo>
                <a:lnTo>
                  <a:pt x="207014" y="1051819"/>
                </a:lnTo>
                <a:lnTo>
                  <a:pt x="208025" y="1053855"/>
                </a:lnTo>
                <a:lnTo>
                  <a:pt x="208406" y="1055760"/>
                </a:lnTo>
                <a:lnTo>
                  <a:pt x="210443" y="1058164"/>
                </a:lnTo>
                <a:lnTo>
                  <a:pt x="212860" y="1061593"/>
                </a:lnTo>
                <a:lnTo>
                  <a:pt x="216289" y="1065022"/>
                </a:lnTo>
                <a:lnTo>
                  <a:pt x="219587" y="1068832"/>
                </a:lnTo>
                <a:lnTo>
                  <a:pt x="225932" y="1073286"/>
                </a:lnTo>
                <a:lnTo>
                  <a:pt x="232790" y="1076715"/>
                </a:lnTo>
                <a:lnTo>
                  <a:pt x="242066" y="1082049"/>
                </a:lnTo>
                <a:lnTo>
                  <a:pt x="250697" y="1085347"/>
                </a:lnTo>
                <a:lnTo>
                  <a:pt x="259460" y="1088776"/>
                </a:lnTo>
                <a:lnTo>
                  <a:pt x="268223" y="1090812"/>
                </a:lnTo>
                <a:lnTo>
                  <a:pt x="275594" y="1092717"/>
                </a:lnTo>
                <a:lnTo>
                  <a:pt x="287155" y="1095634"/>
                </a:lnTo>
                <a:lnTo>
                  <a:pt x="296417" y="1098051"/>
                </a:lnTo>
                <a:lnTo>
                  <a:pt x="306205" y="1099063"/>
                </a:lnTo>
                <a:lnTo>
                  <a:pt x="315848" y="1100455"/>
                </a:lnTo>
                <a:lnTo>
                  <a:pt x="327029" y="1101979"/>
                </a:lnTo>
                <a:lnTo>
                  <a:pt x="336803" y="1102873"/>
                </a:lnTo>
                <a:lnTo>
                  <a:pt x="345566" y="1103385"/>
                </a:lnTo>
                <a:lnTo>
                  <a:pt x="356234" y="1104397"/>
                </a:lnTo>
                <a:lnTo>
                  <a:pt x="365891" y="1104909"/>
                </a:lnTo>
                <a:lnTo>
                  <a:pt x="375166" y="1104909"/>
                </a:lnTo>
                <a:lnTo>
                  <a:pt x="383417" y="1104909"/>
                </a:lnTo>
                <a:lnTo>
                  <a:pt x="393191" y="1104909"/>
                </a:lnTo>
                <a:lnTo>
                  <a:pt x="404372" y="1104909"/>
                </a:lnTo>
                <a:lnTo>
                  <a:pt x="414028" y="1104397"/>
                </a:lnTo>
                <a:lnTo>
                  <a:pt x="422279" y="1104397"/>
                </a:lnTo>
                <a:lnTo>
                  <a:pt x="432566" y="1102873"/>
                </a:lnTo>
                <a:lnTo>
                  <a:pt x="444245" y="1101979"/>
                </a:lnTo>
                <a:lnTo>
                  <a:pt x="453008" y="1100455"/>
                </a:lnTo>
                <a:lnTo>
                  <a:pt x="463676" y="1099063"/>
                </a:lnTo>
                <a:lnTo>
                  <a:pt x="473333" y="1097026"/>
                </a:lnTo>
                <a:lnTo>
                  <a:pt x="482096" y="1095634"/>
                </a:lnTo>
                <a:lnTo>
                  <a:pt x="491371" y="1093597"/>
                </a:lnTo>
                <a:lnTo>
                  <a:pt x="499109" y="1091193"/>
                </a:lnTo>
                <a:lnTo>
                  <a:pt x="508897" y="1088776"/>
                </a:lnTo>
                <a:lnTo>
                  <a:pt x="516136" y="1085347"/>
                </a:lnTo>
                <a:lnTo>
                  <a:pt x="523874" y="1082430"/>
                </a:lnTo>
                <a:lnTo>
                  <a:pt x="532138" y="1079119"/>
                </a:lnTo>
                <a:lnTo>
                  <a:pt x="539505" y="1075690"/>
                </a:lnTo>
                <a:close/>
              </a:path>
            </a:pathLst>
          </a:custGeom>
          <a:noFill/>
          <a:ln cap="flat" cmpd="sng" w="9525">
            <a:solidFill>
              <a:srgbClr val="5F9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4158735" y="4223989"/>
            <a:ext cx="337820" cy="113030"/>
          </a:xfrm>
          <a:custGeom>
            <a:rect b="b" l="l" r="r" t="t"/>
            <a:pathLst>
              <a:path extrusionOk="0" h="113029" w="337819">
                <a:moveTo>
                  <a:pt x="168477" y="0"/>
                </a:moveTo>
                <a:lnTo>
                  <a:pt x="129817" y="1518"/>
                </a:lnTo>
                <a:lnTo>
                  <a:pt x="78116" y="8833"/>
                </a:lnTo>
                <a:lnTo>
                  <a:pt x="36982" y="21178"/>
                </a:lnTo>
                <a:lnTo>
                  <a:pt x="4444" y="43487"/>
                </a:lnTo>
                <a:lnTo>
                  <a:pt x="0" y="56387"/>
                </a:lnTo>
                <a:lnTo>
                  <a:pt x="4" y="56783"/>
                </a:lnTo>
                <a:lnTo>
                  <a:pt x="26692" y="86764"/>
                </a:lnTo>
                <a:lnTo>
                  <a:pt x="63715" y="100396"/>
                </a:lnTo>
                <a:lnTo>
                  <a:pt x="112418" y="109396"/>
                </a:lnTo>
                <a:lnTo>
                  <a:pt x="169464" y="112644"/>
                </a:lnTo>
                <a:lnTo>
                  <a:pt x="189118" y="112247"/>
                </a:lnTo>
                <a:lnTo>
                  <a:pt x="243552" y="106871"/>
                </a:lnTo>
                <a:lnTo>
                  <a:pt x="288553" y="96077"/>
                </a:lnTo>
                <a:lnTo>
                  <a:pt x="328019" y="75167"/>
                </a:lnTo>
                <a:lnTo>
                  <a:pt x="337821" y="56028"/>
                </a:lnTo>
                <a:lnTo>
                  <a:pt x="336573" y="49493"/>
                </a:lnTo>
                <a:lnTo>
                  <a:pt x="300341" y="20984"/>
                </a:lnTo>
                <a:lnTo>
                  <a:pt x="259071" y="8722"/>
                </a:lnTo>
                <a:lnTo>
                  <a:pt x="207242" y="1479"/>
                </a:lnTo>
                <a:lnTo>
                  <a:pt x="168477" y="0"/>
                </a:lnTo>
                <a:close/>
              </a:path>
            </a:pathLst>
          </a:custGeom>
          <a:solidFill>
            <a:srgbClr val="9F9F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4510643" y="3354288"/>
            <a:ext cx="129539" cy="164465"/>
          </a:xfrm>
          <a:custGeom>
            <a:rect b="b" l="l" r="r" t="t"/>
            <a:pathLst>
              <a:path extrusionOk="0" h="164464" w="129539">
                <a:moveTo>
                  <a:pt x="0" y="0"/>
                </a:moveTo>
                <a:lnTo>
                  <a:pt x="27828" y="29596"/>
                </a:lnTo>
                <a:lnTo>
                  <a:pt x="61478" y="79644"/>
                </a:lnTo>
                <a:lnTo>
                  <a:pt x="79400" y="137556"/>
                </a:lnTo>
                <a:lnTo>
                  <a:pt x="83819" y="164226"/>
                </a:lnTo>
                <a:lnTo>
                  <a:pt x="129174" y="136032"/>
                </a:lnTo>
                <a:lnTo>
                  <a:pt x="116464" y="98694"/>
                </a:lnTo>
                <a:lnTo>
                  <a:pt x="89153" y="56387"/>
                </a:lnTo>
                <a:lnTo>
                  <a:pt x="34168" y="1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4311767" y="4064731"/>
            <a:ext cx="208915" cy="258445"/>
          </a:xfrm>
          <a:custGeom>
            <a:rect b="b" l="l" r="r" t="t"/>
            <a:pathLst>
              <a:path extrusionOk="0" h="258445" w="208914">
                <a:moveTo>
                  <a:pt x="0" y="247781"/>
                </a:moveTo>
                <a:lnTo>
                  <a:pt x="3809" y="257043"/>
                </a:lnTo>
                <a:lnTo>
                  <a:pt x="20954" y="258449"/>
                </a:lnTo>
                <a:lnTo>
                  <a:pt x="32647" y="258449"/>
                </a:lnTo>
                <a:lnTo>
                  <a:pt x="66293" y="256031"/>
                </a:lnTo>
                <a:lnTo>
                  <a:pt x="86749" y="252602"/>
                </a:lnTo>
                <a:lnTo>
                  <a:pt x="102869" y="249686"/>
                </a:lnTo>
                <a:lnTo>
                  <a:pt x="104072" y="249305"/>
                </a:lnTo>
                <a:lnTo>
                  <a:pt x="24764" y="249305"/>
                </a:lnTo>
                <a:lnTo>
                  <a:pt x="0" y="247781"/>
                </a:lnTo>
                <a:close/>
              </a:path>
              <a:path extrusionOk="0" h="258445" w="208914">
                <a:moveTo>
                  <a:pt x="208659" y="0"/>
                </a:moveTo>
                <a:lnTo>
                  <a:pt x="200277" y="7751"/>
                </a:lnTo>
                <a:lnTo>
                  <a:pt x="165235" y="167639"/>
                </a:lnTo>
                <a:lnTo>
                  <a:pt x="158876" y="183129"/>
                </a:lnTo>
                <a:lnTo>
                  <a:pt x="117479" y="218181"/>
                </a:lnTo>
                <a:lnTo>
                  <a:pt x="82295" y="234695"/>
                </a:lnTo>
                <a:lnTo>
                  <a:pt x="45338" y="245876"/>
                </a:lnTo>
                <a:lnTo>
                  <a:pt x="24764" y="249305"/>
                </a:lnTo>
                <a:lnTo>
                  <a:pt x="104072" y="249305"/>
                </a:lnTo>
                <a:lnTo>
                  <a:pt x="120908" y="243971"/>
                </a:lnTo>
                <a:lnTo>
                  <a:pt x="131063" y="241041"/>
                </a:lnTo>
                <a:lnTo>
                  <a:pt x="146684" y="234695"/>
                </a:lnTo>
                <a:lnTo>
                  <a:pt x="176930" y="194309"/>
                </a:lnTo>
                <a:lnTo>
                  <a:pt x="180344" y="178307"/>
                </a:lnTo>
                <a:lnTo>
                  <a:pt x="2086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260463" y="3866743"/>
            <a:ext cx="131445" cy="399415"/>
          </a:xfrm>
          <a:custGeom>
            <a:rect b="b" l="l" r="r" t="t"/>
            <a:pathLst>
              <a:path extrusionOk="0" h="399414" w="131444">
                <a:moveTo>
                  <a:pt x="101976" y="6345"/>
                </a:moveTo>
                <a:lnTo>
                  <a:pt x="27563" y="6345"/>
                </a:lnTo>
                <a:lnTo>
                  <a:pt x="0" y="30479"/>
                </a:lnTo>
                <a:lnTo>
                  <a:pt x="2417" y="95499"/>
                </a:lnTo>
                <a:lnTo>
                  <a:pt x="9143" y="103750"/>
                </a:lnTo>
                <a:lnTo>
                  <a:pt x="6227" y="369819"/>
                </a:lnTo>
                <a:lnTo>
                  <a:pt x="15371" y="398906"/>
                </a:lnTo>
                <a:lnTo>
                  <a:pt x="37206" y="398906"/>
                </a:lnTo>
                <a:lnTo>
                  <a:pt x="55494" y="384297"/>
                </a:lnTo>
                <a:lnTo>
                  <a:pt x="120347" y="384297"/>
                </a:lnTo>
                <a:lnTo>
                  <a:pt x="124205" y="369819"/>
                </a:lnTo>
                <a:lnTo>
                  <a:pt x="120395" y="103750"/>
                </a:lnTo>
                <a:lnTo>
                  <a:pt x="126623" y="95499"/>
                </a:lnTo>
                <a:lnTo>
                  <a:pt x="130932" y="30479"/>
                </a:lnTo>
                <a:lnTo>
                  <a:pt x="101976" y="6345"/>
                </a:lnTo>
                <a:close/>
              </a:path>
              <a:path extrusionOk="0" h="399414" w="131444">
                <a:moveTo>
                  <a:pt x="120347" y="384297"/>
                </a:moveTo>
                <a:lnTo>
                  <a:pt x="76331" y="384297"/>
                </a:lnTo>
                <a:lnTo>
                  <a:pt x="93213" y="398906"/>
                </a:lnTo>
                <a:lnTo>
                  <a:pt x="116454" y="398906"/>
                </a:lnTo>
                <a:lnTo>
                  <a:pt x="120347" y="384297"/>
                </a:lnTo>
                <a:close/>
              </a:path>
              <a:path extrusionOk="0" h="399414" w="131444">
                <a:moveTo>
                  <a:pt x="79760" y="0"/>
                </a:moveTo>
                <a:lnTo>
                  <a:pt x="46350" y="0"/>
                </a:lnTo>
                <a:lnTo>
                  <a:pt x="39623" y="6345"/>
                </a:lnTo>
                <a:lnTo>
                  <a:pt x="87879" y="6345"/>
                </a:lnTo>
                <a:lnTo>
                  <a:pt x="7976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4328412" y="3878423"/>
            <a:ext cx="16510" cy="28575"/>
          </a:xfrm>
          <a:custGeom>
            <a:rect b="b" l="l" r="r" t="t"/>
            <a:pathLst>
              <a:path extrusionOk="0" h="28575" w="16510">
                <a:moveTo>
                  <a:pt x="12691" y="0"/>
                </a:moveTo>
                <a:lnTo>
                  <a:pt x="3678" y="0"/>
                </a:lnTo>
                <a:lnTo>
                  <a:pt x="0" y="6227"/>
                </a:lnTo>
                <a:lnTo>
                  <a:pt x="0" y="21848"/>
                </a:lnTo>
                <a:lnTo>
                  <a:pt x="3678" y="28062"/>
                </a:lnTo>
                <a:lnTo>
                  <a:pt x="12691" y="28062"/>
                </a:lnTo>
                <a:lnTo>
                  <a:pt x="16382" y="21848"/>
                </a:lnTo>
                <a:lnTo>
                  <a:pt x="16382" y="6227"/>
                </a:lnTo>
                <a:lnTo>
                  <a:pt x="1269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4220589" y="3629879"/>
            <a:ext cx="213995" cy="265430"/>
          </a:xfrm>
          <a:custGeom>
            <a:rect b="b" l="l" r="r" t="t"/>
            <a:pathLst>
              <a:path extrusionOk="0" h="265429" w="213994">
                <a:moveTo>
                  <a:pt x="136135" y="265057"/>
                </a:moveTo>
                <a:lnTo>
                  <a:pt x="213478" y="26170"/>
                </a:lnTo>
                <a:lnTo>
                  <a:pt x="200024" y="20836"/>
                </a:lnTo>
                <a:lnTo>
                  <a:pt x="184022" y="14609"/>
                </a:lnTo>
                <a:lnTo>
                  <a:pt x="163698" y="9275"/>
                </a:lnTo>
                <a:lnTo>
                  <a:pt x="145791" y="4834"/>
                </a:lnTo>
                <a:lnTo>
                  <a:pt x="130301" y="1523"/>
                </a:lnTo>
                <a:lnTo>
                  <a:pt x="112894" y="0"/>
                </a:lnTo>
                <a:lnTo>
                  <a:pt x="94487" y="1024"/>
                </a:lnTo>
                <a:lnTo>
                  <a:pt x="70734" y="3428"/>
                </a:lnTo>
                <a:lnTo>
                  <a:pt x="50410" y="9275"/>
                </a:lnTo>
                <a:lnTo>
                  <a:pt x="30598" y="14609"/>
                </a:lnTo>
                <a:lnTo>
                  <a:pt x="13072" y="21848"/>
                </a:lnTo>
                <a:lnTo>
                  <a:pt x="0" y="29087"/>
                </a:lnTo>
                <a:lnTo>
                  <a:pt x="75056" y="265057"/>
                </a:ln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4300218" y="3931761"/>
            <a:ext cx="1270" cy="297180"/>
          </a:xfrm>
          <a:custGeom>
            <a:rect b="b" l="l" r="r" t="t"/>
            <a:pathLst>
              <a:path extrusionOk="0" h="297179" w="1269">
                <a:moveTo>
                  <a:pt x="0" y="0"/>
                </a:moveTo>
                <a:lnTo>
                  <a:pt x="1011" y="297048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348724" y="3931762"/>
            <a:ext cx="1905" cy="295275"/>
          </a:xfrm>
          <a:custGeom>
            <a:rect b="b" l="l" r="r" t="t"/>
            <a:pathLst>
              <a:path extrusionOk="0" h="295275" w="1905">
                <a:moveTo>
                  <a:pt x="0" y="295025"/>
                </a:moveTo>
                <a:lnTo>
                  <a:pt x="1904" y="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4360416" y="3924011"/>
            <a:ext cx="1270" cy="295275"/>
          </a:xfrm>
          <a:custGeom>
            <a:rect b="b" l="l" r="r" t="t"/>
            <a:pathLst>
              <a:path extrusionOk="0" h="295275" w="1269">
                <a:moveTo>
                  <a:pt x="0" y="295025"/>
                </a:moveTo>
                <a:lnTo>
                  <a:pt x="88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4287644" y="3924011"/>
            <a:ext cx="1270" cy="295275"/>
          </a:xfrm>
          <a:custGeom>
            <a:rect b="b" l="l" r="r" t="t"/>
            <a:pathLst>
              <a:path extrusionOk="0" h="295275" w="1269">
                <a:moveTo>
                  <a:pt x="880" y="29502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358380" y="3669635"/>
            <a:ext cx="70485" cy="227329"/>
          </a:xfrm>
          <a:custGeom>
            <a:rect b="b" l="l" r="r" t="t"/>
            <a:pathLst>
              <a:path extrusionOk="0" h="227329" w="70485">
                <a:moveTo>
                  <a:pt x="0" y="227207"/>
                </a:moveTo>
                <a:lnTo>
                  <a:pt x="69972" y="0"/>
                </a:lnTo>
              </a:path>
            </a:pathLst>
          </a:custGeom>
          <a:noFill/>
          <a:ln cap="flat" cmpd="sng" w="28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218684" y="3663919"/>
            <a:ext cx="69850" cy="227329"/>
          </a:xfrm>
          <a:custGeom>
            <a:rect b="b" l="l" r="r" t="t"/>
            <a:pathLst>
              <a:path extrusionOk="0" h="227329" w="69850">
                <a:moveTo>
                  <a:pt x="69841" y="227075"/>
                </a:moveTo>
                <a:lnTo>
                  <a:pt x="0" y="0"/>
                </a:lnTo>
              </a:path>
            </a:pathLst>
          </a:custGeom>
          <a:noFill/>
          <a:ln cap="flat" cmpd="sng" w="28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3295640" y="4621623"/>
            <a:ext cx="765175" cy="680085"/>
          </a:xfrm>
          <a:custGeom>
            <a:rect b="b" l="l" r="r" t="t"/>
            <a:pathLst>
              <a:path extrusionOk="0" h="680085" w="765175">
                <a:moveTo>
                  <a:pt x="0" y="679835"/>
                </a:moveTo>
                <a:lnTo>
                  <a:pt x="0" y="0"/>
                </a:lnTo>
                <a:lnTo>
                  <a:pt x="764666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589769" y="4639088"/>
            <a:ext cx="765175" cy="1529080"/>
          </a:xfrm>
          <a:custGeom>
            <a:rect b="b" l="l" r="r" t="t"/>
            <a:pathLst>
              <a:path extrusionOk="0" h="1529079" w="765175">
                <a:moveTo>
                  <a:pt x="764804" y="1528763"/>
                </a:moveTo>
                <a:lnTo>
                  <a:pt x="764804" y="0"/>
                </a:ln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6705600" y="4621623"/>
            <a:ext cx="765175" cy="680085"/>
          </a:xfrm>
          <a:custGeom>
            <a:rect b="b" l="l" r="r" t="t"/>
            <a:pathLst>
              <a:path extrusionOk="0" h="680085" w="765175">
                <a:moveTo>
                  <a:pt x="0" y="679835"/>
                </a:moveTo>
                <a:lnTo>
                  <a:pt x="0" y="0"/>
                </a:lnTo>
                <a:lnTo>
                  <a:pt x="764651" y="0"/>
                </a:lnTo>
              </a:path>
            </a:pathLst>
          </a:custGeom>
          <a:noFill/>
          <a:ln cap="flat" cmpd="sng" w="76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7999719" y="4639088"/>
            <a:ext cx="765175" cy="1529080"/>
          </a:xfrm>
          <a:custGeom>
            <a:rect b="b" l="l" r="r" t="t"/>
            <a:pathLst>
              <a:path extrusionOk="0" h="1529079" w="765175">
                <a:moveTo>
                  <a:pt x="764804" y="1528763"/>
                </a:moveTo>
                <a:lnTo>
                  <a:pt x="764804" y="0"/>
                </a:lnTo>
                <a:lnTo>
                  <a:pt x="0" y="0"/>
                </a:lnTo>
              </a:path>
            </a:pathLst>
          </a:custGeom>
          <a:noFill/>
          <a:ln cap="flat" cmpd="sng" w="76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2873117" y="5486826"/>
            <a:ext cx="10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57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220V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>
            <p:ph type="title"/>
          </p:nvPr>
        </p:nvSpPr>
        <p:spPr>
          <a:xfrm>
            <a:off x="1295400" y="1295400"/>
            <a:ext cx="761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9725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Observemos o brilho das lâmpadas: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4652238" y="63310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type="title"/>
          </p:nvPr>
        </p:nvSpPr>
        <p:spPr>
          <a:xfrm>
            <a:off x="533400" y="1524952"/>
            <a:ext cx="11340000" cy="25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Recordando...</a:t>
            </a:r>
            <a:br>
              <a:rPr lang="pt-BR" sz="2800"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Lei de Ôhm</a:t>
            </a:r>
            <a:br>
              <a:rPr lang="pt-BR" sz="2800"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Relação entre tensão (V), resistência elétrica (R) e corrente elétrica (i).</a:t>
            </a:r>
            <a:b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720090" y="4894151"/>
            <a:ext cx="7814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-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Resistência;</a:t>
            </a:r>
            <a:endParaRPr/>
          </a:p>
          <a:p>
            <a:pPr indent="0" lvl="0" marL="127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-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Tensão;</a:t>
            </a:r>
            <a:endParaRPr/>
          </a:p>
          <a:p>
            <a:pPr indent="0" lvl="0" marL="127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Corrente.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Aplicando a tensão V na resistência R circula a corrente i.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8"/>
          <p:cNvGrpSpPr/>
          <p:nvPr/>
        </p:nvGrpSpPr>
        <p:grpSpPr>
          <a:xfrm>
            <a:off x="8382000" y="4097824"/>
            <a:ext cx="2667000" cy="2299138"/>
            <a:chOff x="6096000" y="3376245"/>
            <a:chExt cx="2667000" cy="2299138"/>
          </a:xfrm>
        </p:grpSpPr>
        <p:grpSp>
          <p:nvGrpSpPr>
            <p:cNvPr id="189" name="Google Shape;189;p8"/>
            <p:cNvGrpSpPr/>
            <p:nvPr/>
          </p:nvGrpSpPr>
          <p:grpSpPr>
            <a:xfrm>
              <a:off x="6096000" y="3376245"/>
              <a:ext cx="2667000" cy="2299138"/>
              <a:chOff x="4800600" y="2362200"/>
              <a:chExt cx="2667000" cy="2299138"/>
            </a:xfrm>
          </p:grpSpPr>
          <p:sp>
            <p:nvSpPr>
              <p:cNvPr id="190" name="Google Shape;190;p8"/>
              <p:cNvSpPr/>
              <p:nvPr/>
            </p:nvSpPr>
            <p:spPr>
              <a:xfrm>
                <a:off x="4800600" y="2362200"/>
                <a:ext cx="2667000" cy="2299138"/>
              </a:xfrm>
              <a:prstGeom prst="triangle">
                <a:avLst>
                  <a:gd fmla="val 50000" name="adj"/>
                </a:avLst>
              </a:prstGeom>
              <a:noFill/>
              <a:ln cap="rnd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5310187" y="2362200"/>
                <a:ext cx="1647825" cy="1420539"/>
              </a:xfrm>
              <a:prstGeom prst="triangle">
                <a:avLst>
                  <a:gd fmla="val 50000" name="adj"/>
                </a:avLst>
              </a:prstGeom>
              <a:noFill/>
              <a:ln cap="rnd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2" name="Google Shape;192;p8"/>
              <p:cNvCxnSpPr>
                <a:stCxn id="191" idx="3"/>
              </p:cNvCxnSpPr>
              <p:nvPr/>
            </p:nvCxnSpPr>
            <p:spPr>
              <a:xfrm>
                <a:off x="6134100" y="3782739"/>
                <a:ext cx="0" cy="8655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93" name="Google Shape;193;p8"/>
            <p:cNvSpPr txBox="1"/>
            <p:nvPr/>
          </p:nvSpPr>
          <p:spPr>
            <a:xfrm>
              <a:off x="7162800" y="3985845"/>
              <a:ext cx="4572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/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6641077" y="4860827"/>
              <a:ext cx="4572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/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7696200" y="4878159"/>
              <a:ext cx="4572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</p:grpSp>
      <p:sp>
        <p:nvSpPr>
          <p:cNvPr id="196" name="Google Shape;196;p8"/>
          <p:cNvSpPr txBox="1"/>
          <p:nvPr/>
        </p:nvSpPr>
        <p:spPr>
          <a:xfrm>
            <a:off x="519473" y="2837421"/>
            <a:ext cx="11353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Lei de 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Ohm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assim designada em homenagem ao seu formulador — o físico alemão </a:t>
            </a: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Georg Simon </a:t>
            </a:r>
            <a:r>
              <a:rPr b="1"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Ohm</a:t>
            </a: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(1789-1854) — afirma que, para um condutor mantido em temperatura constante, a razão entre a tensão entre dois pontos e a corrente elétrica é constante. Essa constante é denominada de resistência elétrica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8271750" y="644532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/>
        </p:nvSpPr>
        <p:spPr>
          <a:xfrm>
            <a:off x="457200" y="1295400"/>
            <a:ext cx="114300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Potência elétrica (P):</a:t>
            </a:r>
            <a:endParaRPr/>
          </a:p>
          <a:p>
            <a:pPr indent="0" lvl="0" marL="127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potência elétrica (</a:t>
            </a:r>
            <a:r>
              <a:rPr b="1"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conceitua-se como a taxa instantânea de conversão da energia elétrica em outras formas de energia (térmica, mecânica etc.). Ela depende da tensão elétrica presente nos portadores de carga e do número de portadores de carga circulantes. </a:t>
            </a:r>
            <a:endParaRPr/>
          </a:p>
          <a:p>
            <a:pPr indent="0" lvl="0" marL="127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Daí podemos escrever:</a:t>
            </a:r>
            <a:endParaRPr/>
          </a:p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 = V . i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454617" y="4343400"/>
            <a:ext cx="11010594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Como, pela lei de Ôhm	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= R . i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= V/R</a:t>
            </a:r>
            <a:endParaRPr/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V . i =&gt; P = V. (V/R) =&gt; </a:t>
            </a:r>
            <a:r>
              <a:rPr b="1"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 = V²/R</a:t>
            </a:r>
            <a:endParaRPr/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   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V . i =&gt; P = (R. i). i=&gt; </a:t>
            </a:r>
            <a:r>
              <a:rPr b="1"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 = R . i²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2020-06-09T02:49:05Z</dcterms:created>
  <dc:creator>Online2PDF.com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2020-06-09T00:00:00Z</vt:filetime>
  </property>
  <property fmtid="{D5CDD505-2E9C-101B-9397-08002B2CF9AE}" pid="3" name="LastSaved">
    <vt:filetime>2020-06-09T00:00:00Z</vt:filetime>
  </property>
</Properties>
</file>