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7"/>
  </p:notesMasterIdLst>
  <p:sldIdLst>
    <p:sldId id="256" r:id="rId2"/>
    <p:sldId id="790" r:id="rId3"/>
    <p:sldId id="792" r:id="rId4"/>
    <p:sldId id="791" r:id="rId5"/>
    <p:sldId id="793" r:id="rId6"/>
  </p:sldIdLst>
  <p:sldSz cx="9144000" cy="6858000" type="screen4x3"/>
  <p:notesSz cx="7102475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BA42C"/>
    <a:srgbClr val="76B531"/>
    <a:srgbClr val="23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4860" autoAdjust="0"/>
  </p:normalViewPr>
  <p:slideViewPr>
    <p:cSldViewPr>
      <p:cViewPr varScale="1">
        <p:scale>
          <a:sx n="57" d="100"/>
          <a:sy n="57" d="100"/>
        </p:scale>
        <p:origin x="173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EE33DD93-53D4-40CD-127A-FF694ECCA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241A94DC-B3E4-7F3D-801A-3220B079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2DC28EEB-B9A8-8C48-1EB6-3C400C75E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0EE9C27E-BDE1-67A0-E319-551CD0C0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D122BA6-D5F3-3EB9-23C8-2B374AA620F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430500" y="-13203238"/>
            <a:ext cx="18632488" cy="139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617CAB3-D462-7027-E562-66E57947943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597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84B00741-7B79-1583-C6BD-D7AB34AC8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6513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8DFD969D-83E0-9CB2-E71C-C95358F4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7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05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4">
            <a:extLst>
              <a:ext uri="{FF2B5EF4-FFF2-40B4-BE49-F238E27FC236}">
                <a16:creationId xmlns:a16="http://schemas.microsoft.com/office/drawing/2014/main" id="{05707E32-FCEE-93DD-6C1C-5C05BF34DCE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1752E4C6-A2CB-AA7B-2A7F-BE0A887D1A6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6">
            <a:extLst>
              <a:ext uri="{FF2B5EF4-FFF2-40B4-BE49-F238E27FC236}">
                <a16:creationId xmlns:a16="http://schemas.microsoft.com/office/drawing/2014/main" id="{9DCFA44A-AA45-2521-CCAF-BF045B9A52D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5034-2562-40AB-824F-C8B55419D6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548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4">
            <a:extLst>
              <a:ext uri="{FF2B5EF4-FFF2-40B4-BE49-F238E27FC236}">
                <a16:creationId xmlns:a16="http://schemas.microsoft.com/office/drawing/2014/main" id="{118C27F0-C694-06A6-2812-4980DDA9EB5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7FD79BCC-C172-5547-B741-47B67B0BAFB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6">
            <a:extLst>
              <a:ext uri="{FF2B5EF4-FFF2-40B4-BE49-F238E27FC236}">
                <a16:creationId xmlns:a16="http://schemas.microsoft.com/office/drawing/2014/main" id="{9E319C29-E545-E360-1876-95439395F3B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5947-EE5E-4F71-BC3D-D8B7F93700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054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8320" y="273629"/>
            <a:ext cx="1877760" cy="597374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5040" y="273629"/>
            <a:ext cx="5495040" cy="597374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4">
            <a:extLst>
              <a:ext uri="{FF2B5EF4-FFF2-40B4-BE49-F238E27FC236}">
                <a16:creationId xmlns:a16="http://schemas.microsoft.com/office/drawing/2014/main" id="{6DEF9990-1FD9-017A-B105-556516B285B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A569FBF8-C1D1-B554-771E-E80BD450DAE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6">
            <a:extLst>
              <a:ext uri="{FF2B5EF4-FFF2-40B4-BE49-F238E27FC236}">
                <a16:creationId xmlns:a16="http://schemas.microsoft.com/office/drawing/2014/main" id="{F194C871-E56D-D630-CA59-B29CE2E63ED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2F21D-6DDB-4802-B671-BCB6319F1B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049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4">
            <a:extLst>
              <a:ext uri="{FF2B5EF4-FFF2-40B4-BE49-F238E27FC236}">
                <a16:creationId xmlns:a16="http://schemas.microsoft.com/office/drawing/2014/main" id="{61D1B749-A22B-D521-92DF-38663ECE48F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86C3F542-506F-9C17-F33D-6D58D19E7F4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6">
            <a:extLst>
              <a:ext uri="{FF2B5EF4-FFF2-40B4-BE49-F238E27FC236}">
                <a16:creationId xmlns:a16="http://schemas.microsoft.com/office/drawing/2014/main" id="{EF606D75-AFC6-41FB-AC3F-94275BF0F38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186C-7082-45C2-9882-8469228CC2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09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4">
            <a:extLst>
              <a:ext uri="{FF2B5EF4-FFF2-40B4-BE49-F238E27FC236}">
                <a16:creationId xmlns:a16="http://schemas.microsoft.com/office/drawing/2014/main" id="{3B557D6A-549D-750F-5825-F1377856924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CD853AB9-6ED1-E1D8-FEB1-E0AA712E6AA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6">
            <a:extLst>
              <a:ext uri="{FF2B5EF4-FFF2-40B4-BE49-F238E27FC236}">
                <a16:creationId xmlns:a16="http://schemas.microsoft.com/office/drawing/2014/main" id="{BA4453DB-2FD7-89E0-7063-94C1AF69A18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CAD0-239E-4212-AC5C-4ADEC6DA6F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05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5040" y="1604329"/>
            <a:ext cx="3686400" cy="464304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99680" y="1604329"/>
            <a:ext cx="3686400" cy="464304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B0C477-BE74-EAB6-0771-2885B729EBF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03FA3B-AFBB-48ED-CBF8-7E11D0512A2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AA1D04-6315-BF32-524A-C5DFC4DBC98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5B4D0-1F62-463A-AF35-57FA2DB22F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413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4">
            <a:extLst>
              <a:ext uri="{FF2B5EF4-FFF2-40B4-BE49-F238E27FC236}">
                <a16:creationId xmlns:a16="http://schemas.microsoft.com/office/drawing/2014/main" id="{529AFF89-9B94-C9FD-2000-4225E7FFA1F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Rodapé 5">
            <a:extLst>
              <a:ext uri="{FF2B5EF4-FFF2-40B4-BE49-F238E27FC236}">
                <a16:creationId xmlns:a16="http://schemas.microsoft.com/office/drawing/2014/main" id="{0A89AC13-5B94-5610-5D88-21FEAD265A0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E1B55189-5534-37EB-F196-499CF4527CA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C2477-B515-41DC-A80C-96B90EA546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740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4">
            <a:extLst>
              <a:ext uri="{FF2B5EF4-FFF2-40B4-BE49-F238E27FC236}">
                <a16:creationId xmlns:a16="http://schemas.microsoft.com/office/drawing/2014/main" id="{A697CD25-2D93-3E03-5CBD-1826C1A8854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Rodapé 5">
            <a:extLst>
              <a:ext uri="{FF2B5EF4-FFF2-40B4-BE49-F238E27FC236}">
                <a16:creationId xmlns:a16="http://schemas.microsoft.com/office/drawing/2014/main" id="{D9577488-7C35-FB27-FCE0-9BA7799A2E9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6">
            <a:extLst>
              <a:ext uri="{FF2B5EF4-FFF2-40B4-BE49-F238E27FC236}">
                <a16:creationId xmlns:a16="http://schemas.microsoft.com/office/drawing/2014/main" id="{C1BA484C-80F4-D754-B53F-A1BFFE6628F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7C51-9CBE-4DA9-85E1-71EF221FC4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376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>
            <a:extLst>
              <a:ext uri="{FF2B5EF4-FFF2-40B4-BE49-F238E27FC236}">
                <a16:creationId xmlns:a16="http://schemas.microsoft.com/office/drawing/2014/main" id="{6BEBCDEB-3676-10B9-AF3C-5BF2D898BE7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Rodapé 5">
            <a:extLst>
              <a:ext uri="{FF2B5EF4-FFF2-40B4-BE49-F238E27FC236}">
                <a16:creationId xmlns:a16="http://schemas.microsoft.com/office/drawing/2014/main" id="{47983F08-3F0C-45A1-427B-DE05CD0C834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720EF5AF-E243-E712-58E8-846496B4E85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BFA9-99C5-4147-991C-0090254100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039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E806B1-63BD-27C7-B563-3EC6112118A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6B5E60-5058-E18C-BCB8-A9991AFF08B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18694E-B043-A968-367C-53D80768AF5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FDAF-AA1C-47ED-B450-5F13E37E54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347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>
            <a:noAutofit/>
          </a:bodyPr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C90A05-19FD-22D7-461F-E67DE11B9C0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1AC14E-2AC9-3424-09B8-34F7D9100BD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55824F-FFAB-A017-AAB2-E5037A0FE4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ADF2-C80D-4A3A-9E19-F987CCF037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08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168C20-FF6D-1CD6-13D1-DC5A4F6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155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2">
            <a:extLst>
              <a:ext uri="{FF2B5EF4-FFF2-40B4-BE49-F238E27FC236}">
                <a16:creationId xmlns:a16="http://schemas.microsoft.com/office/drawing/2014/main" id="{36FD71FA-8394-0933-6C80-59A5A7F7E73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36688" y="273050"/>
            <a:ext cx="72485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1028" name="Espaço Reservado para Texto 3">
            <a:extLst>
              <a:ext uri="{FF2B5EF4-FFF2-40B4-BE49-F238E27FC236}">
                <a16:creationId xmlns:a16="http://schemas.microsoft.com/office/drawing/2014/main" id="{ECFBB672-33B5-5922-5851-7BB534BF2E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76338" y="1604963"/>
            <a:ext cx="7510462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6E0F85-524D-80CE-2D1F-8AAC075AAAE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lang="pt-BR" sz="127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C1C675-6456-BAE9-15E0-871EFCE61E4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lang="pt-BR" sz="127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16621A-1A4F-69C7-DCBE-1B0222A86D8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2883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ea typeface="Segoe UI" panose="020B0502040204020203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649B832-D5DE-4C90-96C9-E851F1A134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3900" b="1" kern="1200">
          <a:solidFill>
            <a:srgbClr val="45982F"/>
          </a:solidFill>
          <a:latin typeface="Arial" pitchFamily="34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900" b="1">
          <a:solidFill>
            <a:srgbClr val="45982F"/>
          </a:solidFill>
          <a:latin typeface="Arial" panose="020B0604020202020204" pitchFamily="34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275"/>
        </a:spcAft>
        <a:defRPr lang="pt-BR" sz="2900" kern="1200">
          <a:solidFill>
            <a:schemeClr val="tx1"/>
          </a:solidFill>
          <a:latin typeface="Arial" pitchFamily="18"/>
          <a:ea typeface="Microsoft YaHei" pitchFamily="2"/>
          <a:cs typeface="Mangal" pitchFamily="2"/>
        </a:defRPr>
      </a:lvl1pPr>
      <a:lvl2pPr marL="6207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036638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450975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865313" indent="-206375" algn="l" defTabSz="82867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4031608C-DB8D-FA8F-E2D4-249D3541A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908720"/>
            <a:ext cx="7058025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Tecnologia em Processos Gerenciais</a:t>
            </a:r>
            <a:br>
              <a:rPr lang="pt-BR" altLang="pt-BR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altLang="pt-BR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altLang="pt-BR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SzPct val="100000"/>
            </a:pPr>
            <a:endParaRPr lang="pt-BR" altLang="pt-BR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SzPct val="100000"/>
            </a:pPr>
            <a:endParaRPr lang="pt-BR" altLang="pt-BR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SzPct val="100000"/>
            </a:pPr>
            <a:br>
              <a:rPr lang="pt-BR" altLang="pt-BR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8: Integração e consolidação do Planejamento e Execução do Projeto: mentoria com a Professora</a:t>
            </a:r>
            <a:b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alt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altLang="pt-B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SzPct val="100000"/>
            </a:pPr>
            <a:endParaRPr lang="pt-BR" altLang="pt-B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SzPct val="100000"/>
            </a:pPr>
            <a:br>
              <a:rPr lang="pt-BR" altLang="pt-BR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Dra. Thaisa Rodrigues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6E4A5D-37BF-3341-A3E8-7F6075EB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19" name="Espaço Reservado para Número de Slide 4">
            <a:extLst>
              <a:ext uri="{FF2B5EF4-FFF2-40B4-BE49-F238E27FC236}">
                <a16:creationId xmlns:a16="http://schemas.microsoft.com/office/drawing/2014/main" id="{97633DC8-8C98-E20C-B2E9-42C5582B8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A75A9A5-4827-4159-923B-8D3090AAAB03}" type="slidenum">
              <a:rPr lang="pt-BR" altLang="pt-BR" smtClean="0"/>
              <a:pPr/>
              <a:t>2</a:t>
            </a:fld>
            <a:endParaRPr lang="pt-BR" altLang="pt-BR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457FBA5-8807-AE70-750F-76D10B57A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94268"/>
              </p:ext>
            </p:extLst>
          </p:nvPr>
        </p:nvGraphicFramePr>
        <p:xfrm>
          <a:off x="755576" y="1999744"/>
          <a:ext cx="8209532" cy="4720144"/>
        </p:xfrm>
        <a:graphic>
          <a:graphicData uri="http://schemas.openxmlformats.org/drawingml/2006/table">
            <a:tbl>
              <a:tblPr/>
              <a:tblGrid>
                <a:gridCol w="649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Reprogramação das aulas</a:t>
                      </a:r>
                      <a:endParaRPr lang="pt-BR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prevista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Carga Horária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36">
                <a:tc>
                  <a:txBody>
                    <a:bodyPr/>
                    <a:lstStyle/>
                    <a:p>
                      <a:pPr marL="0" marR="0" lvl="0" indent="0" algn="l" defTabSz="8294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Integração e consolidação do planejamento – Parte 1. Revisão de escopo, cronograma, orçamento e riscos. (mentoria com a Professora).</a:t>
                      </a:r>
                      <a:endParaRPr lang="pt-BR" sz="16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06/10</a:t>
                      </a:r>
                      <a:endParaRPr lang="pt-BR" sz="16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pt-PT" sz="1600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Execução de atividades relacionadas ao Projeto de Extensão 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07/10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236">
                <a:tc>
                  <a:txBody>
                    <a:bodyPr/>
                    <a:lstStyle/>
                    <a:p>
                      <a:pPr marL="0" marR="0" lvl="0" indent="0" algn="l" defTabSz="8294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PT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Integração e consolidação do planejamento – Ajustes finais (EaD)</a:t>
                      </a:r>
                      <a:endParaRPr lang="pt-BR" sz="16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09/10</a:t>
                      </a:r>
                      <a:endParaRPr lang="pt-BR" sz="16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61">
                <a:tc>
                  <a:txBody>
                    <a:bodyPr/>
                    <a:lstStyle/>
                    <a:p>
                      <a:pPr marL="0" marR="0" lvl="0" indent="0" algn="l" defTabSz="8294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6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 na Semana Nacional de Ciência e Tecnologia e/ou </a:t>
                      </a: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Execução do Projeto de Extensão</a:t>
                      </a:r>
                      <a:endParaRPr lang="pt-BR" sz="16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13/10</a:t>
                      </a:r>
                      <a:endParaRPr lang="pt-BR" sz="16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236">
                <a:tc>
                  <a:txBody>
                    <a:bodyPr/>
                    <a:lstStyle/>
                    <a:p>
                      <a:pPr marL="0" marR="0" lvl="0" indent="0" algn="l" defTabSz="8294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Execução do Projeto de Extensão</a:t>
                      </a:r>
                      <a:endParaRPr lang="pt-BR" sz="16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16/10</a:t>
                      </a:r>
                      <a:endParaRPr lang="pt-BR" sz="16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marR="0" lvl="0" indent="0" algn="l" defTabSz="8294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PT" sz="1600" kern="100" dirty="0">
                          <a:solidFill>
                            <a:srgbClr val="EE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Lições Aprendidas e Encerramento do Projeto de Extensão (EaD)</a:t>
                      </a:r>
                      <a:endParaRPr lang="pt-BR" sz="16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20/10</a:t>
                      </a:r>
                      <a:endParaRPr lang="pt-BR" sz="16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marR="0" lvl="0" indent="0" algn="l" defTabSz="8294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PT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Confecção do Relatório: Apresentação final dos planos de gerenciamento de projeto. Apresentação e entrega do PGP completo. (EaD)</a:t>
                      </a:r>
                      <a:endParaRPr lang="pt-BR" sz="16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23/10</a:t>
                      </a:r>
                      <a:endParaRPr lang="pt-BR" sz="16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pt-BR" sz="16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Gestão de Projetos, revisão</a:t>
                      </a: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30/10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pt-BR" sz="16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Gestão de Projetos, revisão</a:t>
                      </a: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17/11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pt-PT" sz="1600" kern="100" dirty="0">
                          <a:solidFill>
                            <a:srgbClr val="EE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PMBOK e Scrum (EaD)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24/11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Prova 1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01/12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Atividade de Recuperação.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08/12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5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Encerramento da Disciplina. Avaliação da Metodologia da U.C.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15/12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73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PT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565" marR="49873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9311" name="Picture 95">
            <a:extLst>
              <a:ext uri="{FF2B5EF4-FFF2-40B4-BE49-F238E27FC236}">
                <a16:creationId xmlns:a16="http://schemas.microsoft.com/office/drawing/2014/main" id="{6D4C3867-2CCE-F88C-1D19-2DD8D3E3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76" y="0"/>
            <a:ext cx="2760224" cy="15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0DC0B-D10C-8E86-96F9-CCFBBC80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77E1321E-D5B6-A238-B376-932442A06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682" y="1700808"/>
            <a:ext cx="8633318" cy="395067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218730-4909-0CD6-A755-91281621D35A}"/>
              </a:ext>
            </a:extLst>
          </p:cNvPr>
          <p:cNvSpPr txBox="1"/>
          <p:nvPr/>
        </p:nvSpPr>
        <p:spPr>
          <a:xfrm>
            <a:off x="899592" y="5868524"/>
            <a:ext cx="492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Atenção: </a:t>
            </a:r>
            <a:r>
              <a:rPr lang="pt-BR" sz="1800" dirty="0">
                <a:solidFill>
                  <a:schemeClr val="tx1"/>
                </a:solidFill>
                <a:highlight>
                  <a:srgbClr val="FFFF00"/>
                </a:highlight>
              </a:rPr>
              <a:t>Locais serão confirmados até amanhã</a:t>
            </a:r>
          </a:p>
        </p:txBody>
      </p:sp>
    </p:spTree>
    <p:extLst>
      <p:ext uri="{BB962C8B-B14F-4D97-AF65-F5344CB8AC3E}">
        <p14:creationId xmlns:p14="http://schemas.microsoft.com/office/powerpoint/2010/main" val="89492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E2C08-2E85-B9ED-896F-AF37899E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D45B8ED-FE21-A836-B767-21E0F5BC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30960" y="-20839"/>
            <a:ext cx="2536893" cy="16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5E5D64E-62BC-2E86-CF0D-7135A6207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07" y="1626872"/>
            <a:ext cx="8688012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BACEC-589A-06A6-525B-7B010C4C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400" dirty="0">
                <a:solidFill>
                  <a:srgbClr val="6BA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8: Integração e consolidação do Planejamento e Execução do Projeto: mentoria com a Professora</a:t>
            </a:r>
            <a:endParaRPr lang="pt-BR" sz="2400" dirty="0">
              <a:solidFill>
                <a:srgbClr val="6BA42C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621B60-FFF9-4185-4F8B-06193C11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77" y="1956833"/>
            <a:ext cx="7510462" cy="46418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1800" dirty="0"/>
              <a:t>Apresentação da </a:t>
            </a:r>
            <a:r>
              <a:rPr lang="pt-BR" sz="1800" dirty="0" err="1"/>
              <a:t>pré</a:t>
            </a:r>
            <a:r>
              <a:rPr lang="pt-BR" sz="1800" dirty="0"/>
              <a:t>-execução: planos de comunicação e marketing.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Inserir um novo documento no Plano de Gerenciamento de Projeto: Plano de Gerenciamento de Mudanças: neste plano devem relatar todos impactados que tiveram com alteração da data, como foi sanado e em que partes do plano isso impactou.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Definição final do título autoexplicativo que vai no Cronograma.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Elaboração do Cronograma da Semana Acadêmica – Folder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Elaboração das mensagens para inscrição e artes de divulgação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Divulgação nas salas.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Aquisição dos brindes.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/>
              <a:t>Estimativa de participantes. </a:t>
            </a:r>
          </a:p>
        </p:txBody>
      </p:sp>
      <p:pic>
        <p:nvPicPr>
          <p:cNvPr id="37890" name="Picture 2" descr="Por que trabalhar em equipe e como estimular">
            <a:extLst>
              <a:ext uri="{FF2B5EF4-FFF2-40B4-BE49-F238E27FC236}">
                <a16:creationId xmlns:a16="http://schemas.microsoft.com/office/drawing/2014/main" id="{2C96DAF0-2C34-BF25-665D-3094EE44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29" y="4868616"/>
            <a:ext cx="2609784" cy="17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51120"/>
      </p:ext>
    </p:extLst>
  </p:cSld>
  <p:clrMapOvr>
    <a:masterClrMapping/>
  </p:clrMapOvr>
</p:sld>
</file>

<file path=ppt/theme/theme1.xml><?xml version="1.0" encoding="utf-8"?>
<a:theme xmlns:a="http://schemas.openxmlformats.org/drawingml/2006/main" name="1_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14224</TotalTime>
  <Words>316</Words>
  <Application>Microsoft Office PowerPoint</Application>
  <PresentationFormat>Apresentação na tela (4:3)</PresentationFormat>
  <Paragraphs>60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1_Padrão</vt:lpstr>
      <vt:lpstr>Apresentação do PowerPoint</vt:lpstr>
      <vt:lpstr>Apresentação do PowerPoint</vt:lpstr>
      <vt:lpstr>Programação</vt:lpstr>
      <vt:lpstr>Apresentação do PowerPoint</vt:lpstr>
      <vt:lpstr>Aula 8: Integração e consolidação do Planejamento e Execução do Projeto: mentoria com a Professora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DO EMPREENDEDOR</dc:title>
  <dc:subject/>
  <dc:creator>daniel</dc:creator>
  <cp:keywords/>
  <dc:description/>
  <cp:lastModifiedBy>thaisa rodrigues</cp:lastModifiedBy>
  <cp:revision>225</cp:revision>
  <cp:lastPrinted>2016-08-25T18:30:21Z</cp:lastPrinted>
  <dcterms:created xsi:type="dcterms:W3CDTF">2008-02-13T13:24:19Z</dcterms:created>
  <dcterms:modified xsi:type="dcterms:W3CDTF">2025-10-06T21:43:00Z</dcterms:modified>
</cp:coreProperties>
</file>