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9144000" cy="6858000"/>
  <p:embeddedFontLs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iSjx349CMrNz5pQpqtEtRslzI8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77487A-379A-4E18-B792-7A21A7EE8A6C}">
  <a:tblStyle styleId="{EB77487A-379A-4E18-B792-7A21A7EE8A6C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B14C03A2-B0FB-4C26-B284-DC2460158B9C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font" Target="fonts/OpenSans-bold.fntdata"/><Relationship Id="rId32" Type="http://schemas.openxmlformats.org/officeDocument/2006/relationships/font" Target="fonts/OpenSans-regular.fntdata"/><Relationship Id="rId35" Type="http://schemas.openxmlformats.org/officeDocument/2006/relationships/font" Target="fonts/OpenSans-boldItalic.fntdata"/><Relationship Id="rId34" Type="http://schemas.openxmlformats.org/officeDocument/2006/relationships/font" Target="fonts/OpenSans-italic.fntdata"/><Relationship Id="rId36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2207168"/>
        <c:axId val="-72202816"/>
      </c:barChart>
      <c:catAx>
        <c:axId val="-7220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72202816"/>
        <c:crosses val="autoZero"/>
        <c:auto val="1"/>
        <c:lblAlgn val="ctr"/>
        <c:lblOffset val="100"/>
        <c:noMultiLvlLbl val="0"/>
      </c:catAx>
      <c:valAx>
        <c:axId val="-7220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2207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2202272"/>
        <c:axId val="-72201728"/>
      </c:barChart>
      <c:catAx>
        <c:axId val="-7220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72201728"/>
        <c:crosses val="autoZero"/>
        <c:auto val="1"/>
        <c:lblAlgn val="ctr"/>
        <c:lblOffset val="100"/>
        <c:noMultiLvlLbl val="0"/>
      </c:catAx>
      <c:valAx>
        <c:axId val="-7220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2202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1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1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1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1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1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1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1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2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2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2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2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2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2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2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2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2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2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2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0577" y="5196827"/>
            <a:ext cx="1180965" cy="103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390" y="-105699"/>
            <a:ext cx="12379907" cy="69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775" y="5109930"/>
            <a:ext cx="1094231" cy="95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7699" y="2351728"/>
            <a:ext cx="1644848" cy="164484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Google Shape;42;p36"/>
          <p:cNvGraphicFramePr/>
          <p:nvPr/>
        </p:nvGraphicFramePr>
        <p:xfrm>
          <a:off x="783770" y="1490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{B14C03A2-B0FB-4C26-B284-DC2460158B9C}</a:tableStyleId>
              </a:tblPr>
              <a:tblGrid>
                <a:gridCol w="2076575"/>
                <a:gridCol w="351425"/>
                <a:gridCol w="1214000"/>
                <a:gridCol w="1214000"/>
                <a:gridCol w="1214000"/>
                <a:gridCol w="1214000"/>
                <a:gridCol w="1214000"/>
                <a:gridCol w="1214000"/>
              </a:tblGrid>
              <a:tr h="59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/>
          <p:nvPr>
            <p:ph type="ctrTitle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38"/>
          <p:cNvSpPr txBox="1"/>
          <p:nvPr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8"/>
          <p:cNvSpPr txBox="1"/>
          <p:nvPr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title"/>
          </p:nvPr>
        </p:nvSpPr>
        <p:spPr>
          <a:xfrm>
            <a:off x="297218" y="286729"/>
            <a:ext cx="1159756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28"/>
          <p:cNvSpPr txBox="1"/>
          <p:nvPr>
            <p:ph idx="1" type="body"/>
          </p:nvPr>
        </p:nvSpPr>
        <p:spPr>
          <a:xfrm>
            <a:off x="1177710" y="2409234"/>
            <a:ext cx="98365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972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1" type="ftr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28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26" name="Google Shape;2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6882" y="1900942"/>
            <a:ext cx="3062145" cy="36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0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0" name="Google Shape;30;p31"/>
          <p:cNvGraphicFramePr/>
          <p:nvPr/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oogle Shape;32;p32"/>
          <p:cNvGraphicFramePr/>
          <p:nvPr/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5" name="Google Shape;35;p33"/>
          <p:cNvGraphicFramePr/>
          <p:nvPr/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Google Shape;37;p34"/>
          <p:cNvGraphicFramePr/>
          <p:nvPr/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0" name="Google Shape;40;p35"/>
          <p:cNvGraphicFramePr/>
          <p:nvPr/>
        </p:nvGraphicFramePr>
        <p:xfrm>
          <a:off x="6444343" y="2074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{EB77487A-379A-4E18-B792-7A21A7EE8A6C}</a:tableStyleId>
              </a:tblPr>
              <a:tblGrid>
                <a:gridCol w="1843325"/>
                <a:gridCol w="1843325"/>
                <a:gridCol w="1843325"/>
              </a:tblGrid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6"/>
          <p:cNvSpPr txBox="1"/>
          <p:nvPr/>
        </p:nvSpPr>
        <p:spPr>
          <a:xfrm>
            <a:off x="1769192" y="232735"/>
            <a:ext cx="9889407" cy="5880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26"/>
          <p:cNvSpPr/>
          <p:nvPr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829" y="0"/>
            <a:ext cx="1259067" cy="12590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40" Type="http://schemas.openxmlformats.org/officeDocument/2006/relationships/image" Target="../media/image42.png"/><Relationship Id="rId42" Type="http://schemas.openxmlformats.org/officeDocument/2006/relationships/image" Target="../media/image51.png"/><Relationship Id="rId41" Type="http://schemas.openxmlformats.org/officeDocument/2006/relationships/image" Target="../media/image50.png"/><Relationship Id="rId44" Type="http://schemas.openxmlformats.org/officeDocument/2006/relationships/image" Target="../media/image55.png"/><Relationship Id="rId43" Type="http://schemas.openxmlformats.org/officeDocument/2006/relationships/image" Target="../media/image52.png"/><Relationship Id="rId46" Type="http://schemas.openxmlformats.org/officeDocument/2006/relationships/image" Target="../media/image56.png"/><Relationship Id="rId4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48" Type="http://schemas.openxmlformats.org/officeDocument/2006/relationships/image" Target="../media/image53.png"/><Relationship Id="rId47" Type="http://schemas.openxmlformats.org/officeDocument/2006/relationships/image" Target="../media/image58.png"/><Relationship Id="rId49" Type="http://schemas.openxmlformats.org/officeDocument/2006/relationships/image" Target="../media/image60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Relationship Id="rId31" Type="http://schemas.openxmlformats.org/officeDocument/2006/relationships/image" Target="../media/image41.png"/><Relationship Id="rId30" Type="http://schemas.openxmlformats.org/officeDocument/2006/relationships/image" Target="../media/image36.png"/><Relationship Id="rId33" Type="http://schemas.openxmlformats.org/officeDocument/2006/relationships/image" Target="../media/image44.png"/><Relationship Id="rId32" Type="http://schemas.openxmlformats.org/officeDocument/2006/relationships/image" Target="../media/image40.png"/><Relationship Id="rId35" Type="http://schemas.openxmlformats.org/officeDocument/2006/relationships/image" Target="../media/image46.png"/><Relationship Id="rId34" Type="http://schemas.openxmlformats.org/officeDocument/2006/relationships/image" Target="../media/image48.png"/><Relationship Id="rId37" Type="http://schemas.openxmlformats.org/officeDocument/2006/relationships/image" Target="../media/image49.png"/><Relationship Id="rId36" Type="http://schemas.openxmlformats.org/officeDocument/2006/relationships/image" Target="../media/image43.png"/><Relationship Id="rId39" Type="http://schemas.openxmlformats.org/officeDocument/2006/relationships/image" Target="../media/image47.png"/><Relationship Id="rId38" Type="http://schemas.openxmlformats.org/officeDocument/2006/relationships/image" Target="../media/image45.png"/><Relationship Id="rId62" Type="http://schemas.openxmlformats.org/officeDocument/2006/relationships/hyperlink" Target="https://www1.educacao.pe.gov.br/cpar/" TargetMode="External"/><Relationship Id="rId61" Type="http://schemas.openxmlformats.org/officeDocument/2006/relationships/hyperlink" Target="https://www1.educacao.pe.gov.br/cpar/" TargetMode="External"/><Relationship Id="rId20" Type="http://schemas.openxmlformats.org/officeDocument/2006/relationships/image" Target="../media/image28.png"/><Relationship Id="rId22" Type="http://schemas.openxmlformats.org/officeDocument/2006/relationships/image" Target="../media/image30.png"/><Relationship Id="rId21" Type="http://schemas.openxmlformats.org/officeDocument/2006/relationships/image" Target="../media/image32.png"/><Relationship Id="rId24" Type="http://schemas.openxmlformats.org/officeDocument/2006/relationships/image" Target="../media/image35.png"/><Relationship Id="rId23" Type="http://schemas.openxmlformats.org/officeDocument/2006/relationships/image" Target="../media/image31.png"/><Relationship Id="rId60" Type="http://schemas.openxmlformats.org/officeDocument/2006/relationships/image" Target="../media/image74.png"/><Relationship Id="rId26" Type="http://schemas.openxmlformats.org/officeDocument/2006/relationships/image" Target="../media/image34.png"/><Relationship Id="rId25" Type="http://schemas.openxmlformats.org/officeDocument/2006/relationships/image" Target="../media/image37.png"/><Relationship Id="rId28" Type="http://schemas.openxmlformats.org/officeDocument/2006/relationships/image" Target="../media/image39.png"/><Relationship Id="rId27" Type="http://schemas.openxmlformats.org/officeDocument/2006/relationships/image" Target="../media/image33.png"/><Relationship Id="rId29" Type="http://schemas.openxmlformats.org/officeDocument/2006/relationships/image" Target="../media/image38.png"/><Relationship Id="rId51" Type="http://schemas.openxmlformats.org/officeDocument/2006/relationships/image" Target="../media/image61.png"/><Relationship Id="rId50" Type="http://schemas.openxmlformats.org/officeDocument/2006/relationships/image" Target="../media/image54.png"/><Relationship Id="rId53" Type="http://schemas.openxmlformats.org/officeDocument/2006/relationships/image" Target="../media/image64.png"/><Relationship Id="rId52" Type="http://schemas.openxmlformats.org/officeDocument/2006/relationships/image" Target="../media/image63.png"/><Relationship Id="rId11" Type="http://schemas.openxmlformats.org/officeDocument/2006/relationships/image" Target="../media/image17.png"/><Relationship Id="rId55" Type="http://schemas.openxmlformats.org/officeDocument/2006/relationships/image" Target="../media/image59.png"/><Relationship Id="rId10" Type="http://schemas.openxmlformats.org/officeDocument/2006/relationships/image" Target="../media/image18.png"/><Relationship Id="rId54" Type="http://schemas.openxmlformats.org/officeDocument/2006/relationships/image" Target="../media/image62.png"/><Relationship Id="rId13" Type="http://schemas.openxmlformats.org/officeDocument/2006/relationships/image" Target="../media/image22.png"/><Relationship Id="rId57" Type="http://schemas.openxmlformats.org/officeDocument/2006/relationships/image" Target="../media/image71.png"/><Relationship Id="rId12" Type="http://schemas.openxmlformats.org/officeDocument/2006/relationships/image" Target="../media/image23.png"/><Relationship Id="rId56" Type="http://schemas.openxmlformats.org/officeDocument/2006/relationships/image" Target="../media/image65.png"/><Relationship Id="rId15" Type="http://schemas.openxmlformats.org/officeDocument/2006/relationships/image" Target="../media/image25.png"/><Relationship Id="rId59" Type="http://schemas.openxmlformats.org/officeDocument/2006/relationships/image" Target="../media/image66.png"/><Relationship Id="rId14" Type="http://schemas.openxmlformats.org/officeDocument/2006/relationships/image" Target="../media/image27.png"/><Relationship Id="rId58" Type="http://schemas.openxmlformats.org/officeDocument/2006/relationships/image" Target="../media/image77.png"/><Relationship Id="rId17" Type="http://schemas.openxmlformats.org/officeDocument/2006/relationships/image" Target="../media/image21.png"/><Relationship Id="rId16" Type="http://schemas.openxmlformats.org/officeDocument/2006/relationships/image" Target="../media/image24.png"/><Relationship Id="rId19" Type="http://schemas.openxmlformats.org/officeDocument/2006/relationships/image" Target="../media/image29.png"/><Relationship Id="rId18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1.png"/><Relationship Id="rId4" Type="http://schemas.openxmlformats.org/officeDocument/2006/relationships/image" Target="../media/image86.png"/><Relationship Id="rId9" Type="http://schemas.openxmlformats.org/officeDocument/2006/relationships/image" Target="../media/image75.png"/><Relationship Id="rId5" Type="http://schemas.openxmlformats.org/officeDocument/2006/relationships/image" Target="../media/image67.png"/><Relationship Id="rId6" Type="http://schemas.openxmlformats.org/officeDocument/2006/relationships/image" Target="../media/image78.png"/><Relationship Id="rId7" Type="http://schemas.openxmlformats.org/officeDocument/2006/relationships/image" Target="../media/image70.png"/><Relationship Id="rId8" Type="http://schemas.openxmlformats.org/officeDocument/2006/relationships/image" Target="../media/image73.png"/><Relationship Id="rId11" Type="http://schemas.openxmlformats.org/officeDocument/2006/relationships/image" Target="../media/image76.png"/><Relationship Id="rId10" Type="http://schemas.openxmlformats.org/officeDocument/2006/relationships/image" Target="../media/image69.png"/><Relationship Id="rId13" Type="http://schemas.openxmlformats.org/officeDocument/2006/relationships/hyperlink" Target="https://www1.educacao.pe.gov.br/cpar/" TargetMode="External"/><Relationship Id="rId12" Type="http://schemas.openxmlformats.org/officeDocument/2006/relationships/hyperlink" Target="https://www1.educacao.pe.gov.br/cpar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9.jp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0.pn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7.jpg"/><Relationship Id="rId4" Type="http://schemas.openxmlformats.org/officeDocument/2006/relationships/image" Target="../media/image6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2.jpg"/><Relationship Id="rId4" Type="http://schemas.openxmlformats.org/officeDocument/2006/relationships/image" Target="../media/image6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4.jpg"/><Relationship Id="rId4" Type="http://schemas.openxmlformats.org/officeDocument/2006/relationships/image" Target="../media/image8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1QDosHWmRcM" TargetMode="External"/><Relationship Id="rId4" Type="http://schemas.openxmlformats.org/officeDocument/2006/relationships/hyperlink" Target="http://www.youtube.com/watch?v=Qdye4UR5Qto&amp;amp;feature=related" TargetMode="External"/><Relationship Id="rId9" Type="http://schemas.openxmlformats.org/officeDocument/2006/relationships/hyperlink" Target="http://ciencia.hsw.uol.com.br/usinas-hidreletricas.htm" TargetMode="External"/><Relationship Id="rId5" Type="http://schemas.openxmlformats.org/officeDocument/2006/relationships/hyperlink" Target="http://www.feiradeciencias.com.br/sala15/15_44.asp" TargetMode="External"/><Relationship Id="rId6" Type="http://schemas.openxmlformats.org/officeDocument/2006/relationships/hyperlink" Target="http://www.feiradeciencias.com.br/sala13/13_41.asp" TargetMode="External"/><Relationship Id="rId7" Type="http://schemas.openxmlformats.org/officeDocument/2006/relationships/hyperlink" Target="http://www.feiradeciencias.com.br/sala14/14_23.asp" TargetMode="External"/><Relationship Id="rId8" Type="http://schemas.openxmlformats.org/officeDocument/2006/relationships/hyperlink" Target="http://pt.scribd.com/apblogue/d/25936795-Microfone-e-Altifalante" TargetMode="External"/><Relationship Id="rId10" Type="http://schemas.openxmlformats.org/officeDocument/2006/relationships/hyperlink" Target="http://phet.colorado.edu/sims/faradays-law/faradays-law_en.htm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Eletromagnetismo – Lei de Fadaray</a:t>
            </a:r>
            <a:b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Marcel Espinoza</a:t>
            </a:r>
            <a:endParaRPr b="0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0"/>
          <p:cNvSpPr/>
          <p:nvPr/>
        </p:nvSpPr>
        <p:spPr>
          <a:xfrm>
            <a:off x="1533144" y="2101596"/>
            <a:ext cx="14889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2616708" y="2101596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2753867" y="2101596"/>
            <a:ext cx="121767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3566160" y="2101596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3703320" y="2101596"/>
            <a:ext cx="132283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4620767" y="2101596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4757927" y="2101596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5096255" y="2101596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5233415" y="2101596"/>
            <a:ext cx="7269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5554979" y="2101596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5692140" y="2101596"/>
            <a:ext cx="152400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0"/>
          <p:cNvSpPr/>
          <p:nvPr/>
        </p:nvSpPr>
        <p:spPr>
          <a:xfrm>
            <a:off x="6810755" y="2101596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6947916" y="2101596"/>
            <a:ext cx="167639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218931" y="2101596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8356092" y="2101596"/>
            <a:ext cx="169468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9645395" y="2101596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9782557" y="2101596"/>
            <a:ext cx="83057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10207752" y="2101596"/>
            <a:ext cx="4602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1533144" y="2467356"/>
            <a:ext cx="82905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1956817" y="2467356"/>
            <a:ext cx="48920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2040636" y="2467356"/>
            <a:ext cx="137007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3005327" y="2467356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3090672" y="2467356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1533144" y="2833117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1546859" y="3227833"/>
            <a:ext cx="633984" cy="632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1990344" y="3198876"/>
            <a:ext cx="64312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2228088" y="3198876"/>
            <a:ext cx="67208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2494788" y="3198876"/>
            <a:ext cx="137007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3459480" y="3198876"/>
            <a:ext cx="67208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3726179" y="3198876"/>
            <a:ext cx="108204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4402836" y="3198876"/>
            <a:ext cx="67208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4669535" y="3198876"/>
            <a:ext cx="125272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5516880" y="3198876"/>
            <a:ext cx="50749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0"/>
          <p:cNvSpPr/>
          <p:nvPr/>
        </p:nvSpPr>
        <p:spPr>
          <a:xfrm>
            <a:off x="5618988" y="3198876"/>
            <a:ext cx="7269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5940552" y="3198876"/>
            <a:ext cx="67208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0"/>
          <p:cNvSpPr/>
          <p:nvPr/>
        </p:nvSpPr>
        <p:spPr>
          <a:xfrm>
            <a:off x="6207253" y="3198876"/>
            <a:ext cx="83057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6632447" y="3198876"/>
            <a:ext cx="67208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6899148" y="3198876"/>
            <a:ext cx="14051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7898891" y="3198876"/>
            <a:ext cx="67208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0"/>
          <p:cNvSpPr/>
          <p:nvPr/>
        </p:nvSpPr>
        <p:spPr>
          <a:xfrm>
            <a:off x="8165592" y="3198876"/>
            <a:ext cx="5745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0"/>
          <p:cNvSpPr/>
          <p:nvPr/>
        </p:nvSpPr>
        <p:spPr>
          <a:xfrm>
            <a:off x="8334757" y="3198876"/>
            <a:ext cx="67208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0"/>
          <p:cNvSpPr/>
          <p:nvPr/>
        </p:nvSpPr>
        <p:spPr>
          <a:xfrm>
            <a:off x="8601457" y="3198876"/>
            <a:ext cx="829055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0"/>
          <p:cNvSpPr/>
          <p:nvPr/>
        </p:nvSpPr>
        <p:spPr>
          <a:xfrm>
            <a:off x="9025129" y="3198876"/>
            <a:ext cx="67208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0"/>
          <p:cNvSpPr/>
          <p:nvPr/>
        </p:nvSpPr>
        <p:spPr>
          <a:xfrm>
            <a:off x="9291829" y="3198876"/>
            <a:ext cx="132130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0"/>
          <p:cNvSpPr/>
          <p:nvPr/>
        </p:nvSpPr>
        <p:spPr>
          <a:xfrm>
            <a:off x="10207752" y="3198876"/>
            <a:ext cx="4602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0"/>
          <p:cNvSpPr/>
          <p:nvPr/>
        </p:nvSpPr>
        <p:spPr>
          <a:xfrm>
            <a:off x="1990344" y="3564635"/>
            <a:ext cx="181203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0"/>
          <p:cNvSpPr/>
          <p:nvPr/>
        </p:nvSpPr>
        <p:spPr>
          <a:xfrm>
            <a:off x="3396995" y="3564635"/>
            <a:ext cx="49072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0"/>
          <p:cNvSpPr/>
          <p:nvPr/>
        </p:nvSpPr>
        <p:spPr>
          <a:xfrm>
            <a:off x="3482340" y="3564635"/>
            <a:ext cx="51053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0"/>
          <p:cNvSpPr/>
          <p:nvPr/>
        </p:nvSpPr>
        <p:spPr>
          <a:xfrm>
            <a:off x="3587495" y="3564635"/>
            <a:ext cx="74371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0"/>
          <p:cNvSpPr/>
          <p:nvPr/>
        </p:nvSpPr>
        <p:spPr>
          <a:xfrm>
            <a:off x="3925824" y="3564635"/>
            <a:ext cx="51053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0"/>
          <p:cNvSpPr/>
          <p:nvPr/>
        </p:nvSpPr>
        <p:spPr>
          <a:xfrm>
            <a:off x="4030980" y="3564635"/>
            <a:ext cx="116738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0"/>
          <p:cNvSpPr/>
          <p:nvPr/>
        </p:nvSpPr>
        <p:spPr>
          <a:xfrm>
            <a:off x="4792980" y="3564635"/>
            <a:ext cx="51053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0"/>
          <p:cNvSpPr/>
          <p:nvPr/>
        </p:nvSpPr>
        <p:spPr>
          <a:xfrm>
            <a:off x="4898135" y="3564635"/>
            <a:ext cx="91287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0"/>
          <p:cNvSpPr/>
          <p:nvPr/>
        </p:nvSpPr>
        <p:spPr>
          <a:xfrm>
            <a:off x="5405629" y="3564635"/>
            <a:ext cx="51053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0"/>
          <p:cNvSpPr/>
          <p:nvPr/>
        </p:nvSpPr>
        <p:spPr>
          <a:xfrm>
            <a:off x="5510784" y="3564635"/>
            <a:ext cx="5745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0"/>
          <p:cNvSpPr/>
          <p:nvPr/>
        </p:nvSpPr>
        <p:spPr>
          <a:xfrm>
            <a:off x="5679948" y="3564635"/>
            <a:ext cx="51053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0"/>
          <p:cNvSpPr/>
          <p:nvPr/>
        </p:nvSpPr>
        <p:spPr>
          <a:xfrm>
            <a:off x="5785103" y="3564635"/>
            <a:ext cx="105156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0"/>
          <p:cNvSpPr/>
          <p:nvPr/>
        </p:nvSpPr>
        <p:spPr>
          <a:xfrm>
            <a:off x="6431280" y="3564635"/>
            <a:ext cx="51053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0"/>
          <p:cNvSpPr/>
          <p:nvPr/>
        </p:nvSpPr>
        <p:spPr>
          <a:xfrm>
            <a:off x="6536435" y="3564635"/>
            <a:ext cx="181203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0"/>
          <p:cNvSpPr/>
          <p:nvPr/>
        </p:nvSpPr>
        <p:spPr>
          <a:xfrm>
            <a:off x="7943089" y="3564635"/>
            <a:ext cx="51053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0"/>
          <p:cNvSpPr/>
          <p:nvPr/>
        </p:nvSpPr>
        <p:spPr>
          <a:xfrm>
            <a:off x="8048244" y="3564635"/>
            <a:ext cx="14051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0"/>
          <p:cNvSpPr/>
          <p:nvPr/>
        </p:nvSpPr>
        <p:spPr>
          <a:xfrm>
            <a:off x="9047988" y="3564635"/>
            <a:ext cx="51054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0"/>
          <p:cNvSpPr/>
          <p:nvPr/>
        </p:nvSpPr>
        <p:spPr>
          <a:xfrm>
            <a:off x="9153144" y="3564635"/>
            <a:ext cx="74371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0"/>
          <p:cNvSpPr/>
          <p:nvPr/>
        </p:nvSpPr>
        <p:spPr>
          <a:xfrm>
            <a:off x="9491471" y="3564635"/>
            <a:ext cx="51054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0"/>
          <p:cNvSpPr/>
          <p:nvPr/>
        </p:nvSpPr>
        <p:spPr>
          <a:xfrm>
            <a:off x="9596629" y="3564635"/>
            <a:ext cx="101650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0"/>
          <p:cNvSpPr/>
          <p:nvPr/>
        </p:nvSpPr>
        <p:spPr>
          <a:xfrm>
            <a:off x="10207752" y="3564635"/>
            <a:ext cx="4602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0"/>
          <p:cNvSpPr/>
          <p:nvPr/>
        </p:nvSpPr>
        <p:spPr>
          <a:xfrm>
            <a:off x="1990344" y="3930397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0"/>
          <p:cNvSpPr/>
          <p:nvPr/>
        </p:nvSpPr>
        <p:spPr>
          <a:xfrm>
            <a:off x="2328672" y="3930397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0"/>
          <p:cNvSpPr/>
          <p:nvPr/>
        </p:nvSpPr>
        <p:spPr>
          <a:xfrm>
            <a:off x="2414017" y="3930397"/>
            <a:ext cx="1370075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0"/>
          <p:cNvSpPr/>
          <p:nvPr/>
        </p:nvSpPr>
        <p:spPr>
          <a:xfrm>
            <a:off x="3378708" y="3930397"/>
            <a:ext cx="4922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0"/>
          <p:cNvSpPr/>
          <p:nvPr/>
        </p:nvSpPr>
        <p:spPr>
          <a:xfrm>
            <a:off x="3465576" y="3930397"/>
            <a:ext cx="106527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0"/>
          <p:cNvSpPr/>
          <p:nvPr/>
        </p:nvSpPr>
        <p:spPr>
          <a:xfrm>
            <a:off x="4125467" y="3930397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0"/>
          <p:cNvSpPr/>
          <p:nvPr/>
        </p:nvSpPr>
        <p:spPr>
          <a:xfrm>
            <a:off x="4210811" y="3930397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0"/>
          <p:cNvSpPr/>
          <p:nvPr/>
        </p:nvSpPr>
        <p:spPr>
          <a:xfrm>
            <a:off x="4549140" y="3930397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0"/>
          <p:cNvSpPr/>
          <p:nvPr/>
        </p:nvSpPr>
        <p:spPr>
          <a:xfrm>
            <a:off x="4634483" y="3930397"/>
            <a:ext cx="154076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0"/>
          <p:cNvSpPr/>
          <p:nvPr/>
        </p:nvSpPr>
        <p:spPr>
          <a:xfrm>
            <a:off x="5769865" y="3930397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0"/>
          <p:cNvSpPr/>
          <p:nvPr/>
        </p:nvSpPr>
        <p:spPr>
          <a:xfrm>
            <a:off x="5855208" y="3930397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0"/>
          <p:cNvSpPr/>
          <p:nvPr/>
        </p:nvSpPr>
        <p:spPr>
          <a:xfrm>
            <a:off x="6193536" y="3930397"/>
            <a:ext cx="4922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0"/>
          <p:cNvSpPr/>
          <p:nvPr/>
        </p:nvSpPr>
        <p:spPr>
          <a:xfrm>
            <a:off x="6280404" y="3930397"/>
            <a:ext cx="1252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0"/>
          <p:cNvSpPr/>
          <p:nvPr/>
        </p:nvSpPr>
        <p:spPr>
          <a:xfrm>
            <a:off x="7127748" y="3930397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0"/>
          <p:cNvSpPr/>
          <p:nvPr/>
        </p:nvSpPr>
        <p:spPr>
          <a:xfrm>
            <a:off x="7213092" y="3930397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0"/>
          <p:cNvSpPr/>
          <p:nvPr/>
        </p:nvSpPr>
        <p:spPr>
          <a:xfrm>
            <a:off x="1990344" y="4296156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0"/>
          <p:cNvSpPr/>
          <p:nvPr/>
        </p:nvSpPr>
        <p:spPr>
          <a:xfrm>
            <a:off x="1546859" y="4690871"/>
            <a:ext cx="633984" cy="632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0"/>
          <p:cNvSpPr/>
          <p:nvPr/>
        </p:nvSpPr>
        <p:spPr>
          <a:xfrm>
            <a:off x="1990344" y="4661915"/>
            <a:ext cx="111709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0"/>
          <p:cNvSpPr/>
          <p:nvPr/>
        </p:nvSpPr>
        <p:spPr>
          <a:xfrm>
            <a:off x="2702052" y="4661915"/>
            <a:ext cx="50749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0"/>
          <p:cNvSpPr/>
          <p:nvPr/>
        </p:nvSpPr>
        <p:spPr>
          <a:xfrm>
            <a:off x="2804161" y="4661915"/>
            <a:ext cx="72694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0"/>
          <p:cNvSpPr/>
          <p:nvPr/>
        </p:nvSpPr>
        <p:spPr>
          <a:xfrm>
            <a:off x="3125724" y="4661915"/>
            <a:ext cx="50139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0"/>
          <p:cNvSpPr/>
          <p:nvPr/>
        </p:nvSpPr>
        <p:spPr>
          <a:xfrm>
            <a:off x="3221735" y="4661915"/>
            <a:ext cx="116890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0"/>
          <p:cNvSpPr/>
          <p:nvPr/>
        </p:nvSpPr>
        <p:spPr>
          <a:xfrm>
            <a:off x="3985261" y="4661915"/>
            <a:ext cx="501395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0"/>
          <p:cNvSpPr/>
          <p:nvPr/>
        </p:nvSpPr>
        <p:spPr>
          <a:xfrm>
            <a:off x="4081273" y="4661915"/>
            <a:ext cx="57454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0"/>
          <p:cNvSpPr/>
          <p:nvPr/>
        </p:nvSpPr>
        <p:spPr>
          <a:xfrm>
            <a:off x="4250436" y="4661915"/>
            <a:ext cx="501395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0"/>
          <p:cNvSpPr/>
          <p:nvPr/>
        </p:nvSpPr>
        <p:spPr>
          <a:xfrm>
            <a:off x="4346449" y="4661915"/>
            <a:ext cx="101498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0"/>
          <p:cNvSpPr/>
          <p:nvPr/>
        </p:nvSpPr>
        <p:spPr>
          <a:xfrm>
            <a:off x="4956047" y="4661915"/>
            <a:ext cx="50139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0"/>
          <p:cNvSpPr/>
          <p:nvPr/>
        </p:nvSpPr>
        <p:spPr>
          <a:xfrm>
            <a:off x="5052059" y="4661915"/>
            <a:ext cx="74371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0"/>
          <p:cNvSpPr/>
          <p:nvPr/>
        </p:nvSpPr>
        <p:spPr>
          <a:xfrm>
            <a:off x="5390388" y="4661915"/>
            <a:ext cx="50139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0"/>
          <p:cNvSpPr/>
          <p:nvPr/>
        </p:nvSpPr>
        <p:spPr>
          <a:xfrm>
            <a:off x="5486400" y="4661915"/>
            <a:ext cx="137160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0"/>
          <p:cNvSpPr/>
          <p:nvPr/>
        </p:nvSpPr>
        <p:spPr>
          <a:xfrm>
            <a:off x="6452615" y="4661915"/>
            <a:ext cx="50139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0"/>
          <p:cNvSpPr/>
          <p:nvPr/>
        </p:nvSpPr>
        <p:spPr>
          <a:xfrm>
            <a:off x="6548628" y="4661915"/>
            <a:ext cx="74371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0"/>
          <p:cNvSpPr/>
          <p:nvPr/>
        </p:nvSpPr>
        <p:spPr>
          <a:xfrm>
            <a:off x="6886955" y="4661915"/>
            <a:ext cx="50139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0"/>
          <p:cNvSpPr/>
          <p:nvPr/>
        </p:nvSpPr>
        <p:spPr>
          <a:xfrm>
            <a:off x="6982967" y="4661915"/>
            <a:ext cx="7269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0"/>
          <p:cNvSpPr/>
          <p:nvPr/>
        </p:nvSpPr>
        <p:spPr>
          <a:xfrm>
            <a:off x="7304532" y="4661915"/>
            <a:ext cx="50139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0"/>
          <p:cNvSpPr/>
          <p:nvPr/>
        </p:nvSpPr>
        <p:spPr>
          <a:xfrm>
            <a:off x="7400544" y="4661915"/>
            <a:ext cx="116890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0"/>
          <p:cNvSpPr/>
          <p:nvPr/>
        </p:nvSpPr>
        <p:spPr>
          <a:xfrm>
            <a:off x="8164068" y="4661915"/>
            <a:ext cx="50139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0"/>
          <p:cNvSpPr/>
          <p:nvPr/>
        </p:nvSpPr>
        <p:spPr>
          <a:xfrm>
            <a:off x="8260080" y="4661915"/>
            <a:ext cx="91287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0"/>
          <p:cNvSpPr/>
          <p:nvPr/>
        </p:nvSpPr>
        <p:spPr>
          <a:xfrm>
            <a:off x="8767571" y="4661915"/>
            <a:ext cx="50139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0"/>
          <p:cNvSpPr/>
          <p:nvPr/>
        </p:nvSpPr>
        <p:spPr>
          <a:xfrm>
            <a:off x="8863583" y="4661915"/>
            <a:ext cx="5745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0"/>
          <p:cNvSpPr/>
          <p:nvPr/>
        </p:nvSpPr>
        <p:spPr>
          <a:xfrm>
            <a:off x="9032747" y="4661915"/>
            <a:ext cx="50139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0"/>
          <p:cNvSpPr/>
          <p:nvPr/>
        </p:nvSpPr>
        <p:spPr>
          <a:xfrm>
            <a:off x="9128760" y="4661915"/>
            <a:ext cx="104851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0"/>
          <p:cNvSpPr/>
          <p:nvPr/>
        </p:nvSpPr>
        <p:spPr>
          <a:xfrm>
            <a:off x="9771888" y="4661915"/>
            <a:ext cx="50139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0"/>
          <p:cNvSpPr/>
          <p:nvPr/>
        </p:nvSpPr>
        <p:spPr>
          <a:xfrm>
            <a:off x="9867901" y="4661915"/>
            <a:ext cx="745235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0"/>
          <p:cNvSpPr/>
          <p:nvPr/>
        </p:nvSpPr>
        <p:spPr>
          <a:xfrm>
            <a:off x="10207752" y="4661915"/>
            <a:ext cx="4602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0"/>
          <p:cNvSpPr/>
          <p:nvPr/>
        </p:nvSpPr>
        <p:spPr>
          <a:xfrm>
            <a:off x="1990345" y="5027676"/>
            <a:ext cx="131978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0"/>
          <p:cNvSpPr/>
          <p:nvPr/>
        </p:nvSpPr>
        <p:spPr>
          <a:xfrm>
            <a:off x="2904744" y="5027676"/>
            <a:ext cx="49072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0"/>
          <p:cNvSpPr/>
          <p:nvPr/>
        </p:nvSpPr>
        <p:spPr>
          <a:xfrm>
            <a:off x="2990088" y="5027676"/>
            <a:ext cx="181051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0"/>
          <p:cNvSpPr/>
          <p:nvPr/>
        </p:nvSpPr>
        <p:spPr>
          <a:xfrm>
            <a:off x="4395217" y="5027676"/>
            <a:ext cx="49225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0"/>
          <p:cNvSpPr/>
          <p:nvPr/>
        </p:nvSpPr>
        <p:spPr>
          <a:xfrm>
            <a:off x="4482083" y="5027676"/>
            <a:ext cx="140512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0"/>
          <p:cNvSpPr/>
          <p:nvPr/>
        </p:nvSpPr>
        <p:spPr>
          <a:xfrm>
            <a:off x="5481829" y="5027676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0"/>
          <p:cNvSpPr/>
          <p:nvPr/>
        </p:nvSpPr>
        <p:spPr>
          <a:xfrm>
            <a:off x="5567171" y="5027676"/>
            <a:ext cx="74371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0"/>
          <p:cNvSpPr/>
          <p:nvPr/>
        </p:nvSpPr>
        <p:spPr>
          <a:xfrm>
            <a:off x="5905501" y="5027676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0"/>
          <p:cNvSpPr/>
          <p:nvPr/>
        </p:nvSpPr>
        <p:spPr>
          <a:xfrm>
            <a:off x="5990844" y="5027676"/>
            <a:ext cx="137007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0"/>
          <p:cNvSpPr/>
          <p:nvPr/>
        </p:nvSpPr>
        <p:spPr>
          <a:xfrm>
            <a:off x="6955536" y="5027676"/>
            <a:ext cx="49225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0"/>
          <p:cNvSpPr/>
          <p:nvPr/>
        </p:nvSpPr>
        <p:spPr>
          <a:xfrm>
            <a:off x="7042403" y="5027676"/>
            <a:ext cx="106527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0"/>
          <p:cNvSpPr/>
          <p:nvPr/>
        </p:nvSpPr>
        <p:spPr>
          <a:xfrm>
            <a:off x="7702296" y="5027676"/>
            <a:ext cx="49072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0"/>
          <p:cNvSpPr/>
          <p:nvPr/>
        </p:nvSpPr>
        <p:spPr>
          <a:xfrm>
            <a:off x="7787640" y="5027676"/>
            <a:ext cx="74371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0"/>
          <p:cNvSpPr/>
          <p:nvPr/>
        </p:nvSpPr>
        <p:spPr>
          <a:xfrm>
            <a:off x="8125969" y="5027676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0"/>
          <p:cNvSpPr/>
          <p:nvPr/>
        </p:nvSpPr>
        <p:spPr>
          <a:xfrm>
            <a:off x="8211312" y="5027676"/>
            <a:ext cx="1252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10"/>
          <p:cNvSpPr/>
          <p:nvPr/>
        </p:nvSpPr>
        <p:spPr>
          <a:xfrm>
            <a:off x="9058657" y="5027676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0"/>
          <p:cNvSpPr/>
          <p:nvPr/>
        </p:nvSpPr>
        <p:spPr>
          <a:xfrm>
            <a:off x="9144001" y="5027676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0"/>
          <p:cNvSpPr/>
          <p:nvPr/>
        </p:nvSpPr>
        <p:spPr>
          <a:xfrm>
            <a:off x="1990344" y="5393435"/>
            <a:ext cx="49072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0"/>
          <p:cNvSpPr/>
          <p:nvPr/>
        </p:nvSpPr>
        <p:spPr>
          <a:xfrm>
            <a:off x="1546859" y="5788152"/>
            <a:ext cx="633984" cy="632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0"/>
          <p:cNvSpPr/>
          <p:nvPr/>
        </p:nvSpPr>
        <p:spPr>
          <a:xfrm>
            <a:off x="1990344" y="5759196"/>
            <a:ext cx="64160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0"/>
          <p:cNvSpPr/>
          <p:nvPr/>
        </p:nvSpPr>
        <p:spPr>
          <a:xfrm>
            <a:off x="2226564" y="5759196"/>
            <a:ext cx="58978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10"/>
          <p:cNvSpPr/>
          <p:nvPr/>
        </p:nvSpPr>
        <p:spPr>
          <a:xfrm>
            <a:off x="2410968" y="5759196"/>
            <a:ext cx="131978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0"/>
          <p:cNvSpPr/>
          <p:nvPr/>
        </p:nvSpPr>
        <p:spPr>
          <a:xfrm>
            <a:off x="3325368" y="5759196"/>
            <a:ext cx="58826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0"/>
          <p:cNvSpPr/>
          <p:nvPr/>
        </p:nvSpPr>
        <p:spPr>
          <a:xfrm>
            <a:off x="3508249" y="5759196"/>
            <a:ext cx="181355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0"/>
          <p:cNvSpPr/>
          <p:nvPr/>
        </p:nvSpPr>
        <p:spPr>
          <a:xfrm>
            <a:off x="4916423" y="5759196"/>
            <a:ext cx="58978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10"/>
          <p:cNvSpPr/>
          <p:nvPr/>
        </p:nvSpPr>
        <p:spPr>
          <a:xfrm>
            <a:off x="5100828" y="5759196"/>
            <a:ext cx="138836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0"/>
          <p:cNvSpPr/>
          <p:nvPr/>
        </p:nvSpPr>
        <p:spPr>
          <a:xfrm>
            <a:off x="6083808" y="5759196"/>
            <a:ext cx="58978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0"/>
          <p:cNvSpPr/>
          <p:nvPr/>
        </p:nvSpPr>
        <p:spPr>
          <a:xfrm>
            <a:off x="6268211" y="5759196"/>
            <a:ext cx="101498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0"/>
          <p:cNvSpPr/>
          <p:nvPr/>
        </p:nvSpPr>
        <p:spPr>
          <a:xfrm>
            <a:off x="6877811" y="5759196"/>
            <a:ext cx="58978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0"/>
          <p:cNvSpPr/>
          <p:nvPr/>
        </p:nvSpPr>
        <p:spPr>
          <a:xfrm>
            <a:off x="7062215" y="5759196"/>
            <a:ext cx="5745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0"/>
          <p:cNvSpPr/>
          <p:nvPr/>
        </p:nvSpPr>
        <p:spPr>
          <a:xfrm>
            <a:off x="7231379" y="5759196"/>
            <a:ext cx="58978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0"/>
          <p:cNvSpPr/>
          <p:nvPr/>
        </p:nvSpPr>
        <p:spPr>
          <a:xfrm>
            <a:off x="7415784" y="5759196"/>
            <a:ext cx="172669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0"/>
          <p:cNvSpPr/>
          <p:nvPr/>
        </p:nvSpPr>
        <p:spPr>
          <a:xfrm>
            <a:off x="8737093" y="5759196"/>
            <a:ext cx="58978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0"/>
          <p:cNvSpPr/>
          <p:nvPr/>
        </p:nvSpPr>
        <p:spPr>
          <a:xfrm>
            <a:off x="8921495" y="5759196"/>
            <a:ext cx="108204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10"/>
          <p:cNvSpPr/>
          <p:nvPr/>
        </p:nvSpPr>
        <p:spPr>
          <a:xfrm>
            <a:off x="9598152" y="5759196"/>
            <a:ext cx="58978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0"/>
          <p:cNvSpPr/>
          <p:nvPr/>
        </p:nvSpPr>
        <p:spPr>
          <a:xfrm>
            <a:off x="9782557" y="5759196"/>
            <a:ext cx="83057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10"/>
          <p:cNvSpPr/>
          <p:nvPr/>
        </p:nvSpPr>
        <p:spPr>
          <a:xfrm>
            <a:off x="10207752" y="5759196"/>
            <a:ext cx="4602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0"/>
          <p:cNvSpPr/>
          <p:nvPr/>
        </p:nvSpPr>
        <p:spPr>
          <a:xfrm>
            <a:off x="1990345" y="6124954"/>
            <a:ext cx="1453895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0"/>
          <p:cNvSpPr/>
          <p:nvPr/>
        </p:nvSpPr>
        <p:spPr>
          <a:xfrm>
            <a:off x="3038856" y="6124954"/>
            <a:ext cx="493775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0"/>
          <p:cNvSpPr/>
          <p:nvPr/>
        </p:nvSpPr>
        <p:spPr>
          <a:xfrm>
            <a:off x="3127248" y="6124954"/>
            <a:ext cx="74371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0"/>
          <p:cNvSpPr/>
          <p:nvPr/>
        </p:nvSpPr>
        <p:spPr>
          <a:xfrm>
            <a:off x="3465577" y="6124954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0"/>
          <p:cNvSpPr/>
          <p:nvPr/>
        </p:nvSpPr>
        <p:spPr>
          <a:xfrm>
            <a:off x="3550920" y="6124954"/>
            <a:ext cx="125272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0"/>
          <p:cNvSpPr/>
          <p:nvPr/>
        </p:nvSpPr>
        <p:spPr>
          <a:xfrm>
            <a:off x="4398265" y="6124954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0"/>
          <p:cNvSpPr/>
          <p:nvPr/>
        </p:nvSpPr>
        <p:spPr>
          <a:xfrm>
            <a:off x="4483607" y="6124954"/>
            <a:ext cx="49072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0"/>
          <p:cNvSpPr/>
          <p:nvPr/>
        </p:nvSpPr>
        <p:spPr>
          <a:xfrm>
            <a:off x="1524001" y="784860"/>
            <a:ext cx="7632191" cy="1670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0"/>
          <p:cNvSpPr/>
          <p:nvPr/>
        </p:nvSpPr>
        <p:spPr>
          <a:xfrm>
            <a:off x="8171688" y="784860"/>
            <a:ext cx="1315212" cy="1670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0"/>
          <p:cNvSpPr txBox="1"/>
          <p:nvPr/>
        </p:nvSpPr>
        <p:spPr>
          <a:xfrm>
            <a:off x="403581" y="1543846"/>
            <a:ext cx="11646900" cy="4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Indução magnética: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" marR="0" rtl="0" algn="l">
              <a:spcBef>
                <a:spcPts val="2305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Existem	vários	modos	de	se	obter	correntes	induzidas	em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circuito: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71169" marR="6985" rtl="0" algn="just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   circuito    pode   mover-se   em    relação    a   um    campo magnético, de modo que o fluxo magnético através da área do circuito varie no decorrer do tempo;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"/>
              </a:spcBef>
              <a:spcAft>
                <a:spcPts val="0"/>
              </a:spcAft>
              <a:buClr>
                <a:srgbClr val="0000FF"/>
              </a:buClr>
              <a:buSzPts val="25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71169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Pode-se variar a área do circuito de tal modo que o fluxo 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7116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 magnético através do circuito varie no tempo;</a:t>
            </a:r>
            <a:endParaRPr/>
          </a:p>
          <a:p>
            <a:pPr indent="0" lvl="0" marL="0" marR="0" rtl="0" algn="l"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71169" marR="8255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AutoNum type="arabicPeriod" startAt="3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campo	magnético	dirigido para a superfície	pode ser variável no tempo.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10"/>
          <p:cNvSpPr/>
          <p:nvPr/>
        </p:nvSpPr>
        <p:spPr>
          <a:xfrm>
            <a:off x="1524000" y="0"/>
            <a:ext cx="9144000" cy="836930"/>
          </a:xfrm>
          <a:custGeom>
            <a:rect b="b" l="l" r="r" t="t"/>
            <a:pathLst>
              <a:path extrusionOk="0" h="836930" w="9144000">
                <a:moveTo>
                  <a:pt x="0" y="836712"/>
                </a:moveTo>
                <a:lnTo>
                  <a:pt x="9143999" y="836712"/>
                </a:lnTo>
                <a:lnTo>
                  <a:pt x="9143999" y="36"/>
                </a:lnTo>
                <a:lnTo>
                  <a:pt x="0" y="36"/>
                </a:lnTo>
                <a:lnTo>
                  <a:pt x="0" y="836712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1"/>
          <p:cNvSpPr txBox="1"/>
          <p:nvPr/>
        </p:nvSpPr>
        <p:spPr>
          <a:xfrm>
            <a:off x="1913652" y="2159884"/>
            <a:ext cx="2698750" cy="591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 </a:t>
            </a:r>
            <a:r>
              <a:rPr lang="pt-BR" sz="37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pt-BR" sz="3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B.A.cos θ</a:t>
            </a:r>
            <a:endParaRPr sz="3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3" name="Google Shape;643;p11"/>
          <p:cNvSpPr/>
          <p:nvPr/>
        </p:nvSpPr>
        <p:spPr>
          <a:xfrm>
            <a:off x="1849956" y="2190640"/>
            <a:ext cx="2837180" cy="588010"/>
          </a:xfrm>
          <a:custGeom>
            <a:rect b="b" l="l" r="r" t="t"/>
            <a:pathLst>
              <a:path extrusionOk="0" h="588010" w="2837180">
                <a:moveTo>
                  <a:pt x="0" y="587489"/>
                </a:moveTo>
                <a:lnTo>
                  <a:pt x="2836925" y="587489"/>
                </a:lnTo>
                <a:lnTo>
                  <a:pt x="2836925" y="0"/>
                </a:lnTo>
                <a:lnTo>
                  <a:pt x="0" y="0"/>
                </a:lnTo>
                <a:lnTo>
                  <a:pt x="0" y="587489"/>
                </a:lnTo>
                <a:close/>
              </a:path>
            </a:pathLst>
          </a:custGeom>
          <a:noFill/>
          <a:ln cap="flat" cmpd="sng" w="285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4" name="Google Shape;644;p11"/>
          <p:cNvSpPr/>
          <p:nvPr/>
        </p:nvSpPr>
        <p:spPr>
          <a:xfrm>
            <a:off x="1524000" y="758951"/>
            <a:ext cx="5361432" cy="1341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5" name="Google Shape;645;p11"/>
          <p:cNvSpPr/>
          <p:nvPr/>
        </p:nvSpPr>
        <p:spPr>
          <a:xfrm>
            <a:off x="6092953" y="758951"/>
            <a:ext cx="1056131" cy="13411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6" name="Google Shape;646;p11"/>
          <p:cNvSpPr txBox="1"/>
          <p:nvPr/>
        </p:nvSpPr>
        <p:spPr>
          <a:xfrm>
            <a:off x="1786509" y="1310684"/>
            <a:ext cx="477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Fluxo	 magnético: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1"/>
          <p:cNvSpPr/>
          <p:nvPr/>
        </p:nvSpPr>
        <p:spPr>
          <a:xfrm>
            <a:off x="1621535" y="5091685"/>
            <a:ext cx="539496" cy="5699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8" name="Google Shape;648;p11"/>
          <p:cNvSpPr/>
          <p:nvPr/>
        </p:nvSpPr>
        <p:spPr>
          <a:xfrm>
            <a:off x="1819657" y="5091685"/>
            <a:ext cx="473963" cy="5699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9" name="Google Shape;649;p11"/>
          <p:cNvSpPr/>
          <p:nvPr/>
        </p:nvSpPr>
        <p:spPr>
          <a:xfrm>
            <a:off x="1952244" y="5091685"/>
            <a:ext cx="876300" cy="56997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0" name="Google Shape;650;p11"/>
          <p:cNvSpPr/>
          <p:nvPr/>
        </p:nvSpPr>
        <p:spPr>
          <a:xfrm>
            <a:off x="2487168" y="5091685"/>
            <a:ext cx="473963" cy="5699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1" name="Google Shape;651;p11"/>
          <p:cNvSpPr/>
          <p:nvPr/>
        </p:nvSpPr>
        <p:spPr>
          <a:xfrm>
            <a:off x="2619755" y="5091685"/>
            <a:ext cx="1511808" cy="56997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2" name="Google Shape;652;p11"/>
          <p:cNvSpPr/>
          <p:nvPr/>
        </p:nvSpPr>
        <p:spPr>
          <a:xfrm>
            <a:off x="3790189" y="5091685"/>
            <a:ext cx="473963" cy="5699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3" name="Google Shape;653;p11"/>
          <p:cNvSpPr/>
          <p:nvPr/>
        </p:nvSpPr>
        <p:spPr>
          <a:xfrm>
            <a:off x="3922777" y="5091685"/>
            <a:ext cx="483107" cy="56997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4" name="Google Shape;654;p11"/>
          <p:cNvSpPr/>
          <p:nvPr/>
        </p:nvSpPr>
        <p:spPr>
          <a:xfrm>
            <a:off x="4064508" y="5091685"/>
            <a:ext cx="472439" cy="56997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5" name="Google Shape;655;p11"/>
          <p:cNvSpPr/>
          <p:nvPr/>
        </p:nvSpPr>
        <p:spPr>
          <a:xfrm>
            <a:off x="4195573" y="5091685"/>
            <a:ext cx="483107" cy="56997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6" name="Google Shape;656;p11"/>
          <p:cNvSpPr/>
          <p:nvPr/>
        </p:nvSpPr>
        <p:spPr>
          <a:xfrm>
            <a:off x="4337305" y="5091685"/>
            <a:ext cx="472439" cy="56997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7" name="Google Shape;657;p11"/>
          <p:cNvSpPr/>
          <p:nvPr/>
        </p:nvSpPr>
        <p:spPr>
          <a:xfrm>
            <a:off x="4468367" y="5091685"/>
            <a:ext cx="1175004" cy="56997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8" name="Google Shape;658;p11"/>
          <p:cNvSpPr/>
          <p:nvPr/>
        </p:nvSpPr>
        <p:spPr>
          <a:xfrm>
            <a:off x="5301997" y="5091685"/>
            <a:ext cx="473963" cy="5699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9" name="Google Shape;659;p11"/>
          <p:cNvSpPr/>
          <p:nvPr/>
        </p:nvSpPr>
        <p:spPr>
          <a:xfrm>
            <a:off x="5434585" y="5091685"/>
            <a:ext cx="623315" cy="56997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0" name="Google Shape;660;p11"/>
          <p:cNvSpPr/>
          <p:nvPr/>
        </p:nvSpPr>
        <p:spPr>
          <a:xfrm>
            <a:off x="5716524" y="5091685"/>
            <a:ext cx="473963" cy="5699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1" name="Google Shape;661;p11"/>
          <p:cNvSpPr/>
          <p:nvPr/>
        </p:nvSpPr>
        <p:spPr>
          <a:xfrm>
            <a:off x="5849111" y="5091685"/>
            <a:ext cx="1598676" cy="56997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2" name="Google Shape;662;p11"/>
          <p:cNvSpPr/>
          <p:nvPr/>
        </p:nvSpPr>
        <p:spPr>
          <a:xfrm>
            <a:off x="7106412" y="5091685"/>
            <a:ext cx="473963" cy="5699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3" name="Google Shape;663;p11"/>
          <p:cNvSpPr/>
          <p:nvPr/>
        </p:nvSpPr>
        <p:spPr>
          <a:xfrm>
            <a:off x="7239001" y="5091685"/>
            <a:ext cx="621791" cy="56997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4" name="Google Shape;664;p11"/>
          <p:cNvSpPr/>
          <p:nvPr/>
        </p:nvSpPr>
        <p:spPr>
          <a:xfrm>
            <a:off x="7519416" y="5091685"/>
            <a:ext cx="473963" cy="5699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5" name="Google Shape;665;p11"/>
          <p:cNvSpPr/>
          <p:nvPr/>
        </p:nvSpPr>
        <p:spPr>
          <a:xfrm>
            <a:off x="7652004" y="5091685"/>
            <a:ext cx="1007363" cy="569975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6" name="Google Shape;666;p11"/>
          <p:cNvSpPr/>
          <p:nvPr/>
        </p:nvSpPr>
        <p:spPr>
          <a:xfrm>
            <a:off x="8317992" y="5091685"/>
            <a:ext cx="472440" cy="56997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7" name="Google Shape;667;p11"/>
          <p:cNvSpPr/>
          <p:nvPr/>
        </p:nvSpPr>
        <p:spPr>
          <a:xfrm>
            <a:off x="8449056" y="5091685"/>
            <a:ext cx="623316" cy="56997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8" name="Google Shape;668;p11"/>
          <p:cNvSpPr/>
          <p:nvPr/>
        </p:nvSpPr>
        <p:spPr>
          <a:xfrm>
            <a:off x="8730995" y="5091685"/>
            <a:ext cx="473964" cy="5699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9" name="Google Shape;669;p11"/>
          <p:cNvSpPr/>
          <p:nvPr/>
        </p:nvSpPr>
        <p:spPr>
          <a:xfrm>
            <a:off x="8863583" y="5091685"/>
            <a:ext cx="1232916" cy="569975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0" name="Google Shape;670;p11"/>
          <p:cNvSpPr/>
          <p:nvPr/>
        </p:nvSpPr>
        <p:spPr>
          <a:xfrm>
            <a:off x="9755123" y="5091685"/>
            <a:ext cx="472440" cy="56997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1" name="Google Shape;671;p11"/>
          <p:cNvSpPr/>
          <p:nvPr/>
        </p:nvSpPr>
        <p:spPr>
          <a:xfrm>
            <a:off x="9886188" y="5091685"/>
            <a:ext cx="765048" cy="569975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2" name="Google Shape;672;p11"/>
          <p:cNvSpPr/>
          <p:nvPr/>
        </p:nvSpPr>
        <p:spPr>
          <a:xfrm>
            <a:off x="10309859" y="5091685"/>
            <a:ext cx="358140" cy="569975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3" name="Google Shape;673;p11"/>
          <p:cNvSpPr/>
          <p:nvPr/>
        </p:nvSpPr>
        <p:spPr>
          <a:xfrm>
            <a:off x="1621536" y="5396484"/>
            <a:ext cx="1653539" cy="569976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4" name="Google Shape;674;p11"/>
          <p:cNvSpPr/>
          <p:nvPr/>
        </p:nvSpPr>
        <p:spPr>
          <a:xfrm>
            <a:off x="2933700" y="5396484"/>
            <a:ext cx="428244" cy="56997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5" name="Google Shape;675;p11"/>
          <p:cNvSpPr/>
          <p:nvPr/>
        </p:nvSpPr>
        <p:spPr>
          <a:xfrm>
            <a:off x="3020568" y="5396484"/>
            <a:ext cx="835151" cy="569976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6" name="Google Shape;676;p11"/>
          <p:cNvSpPr/>
          <p:nvPr/>
        </p:nvSpPr>
        <p:spPr>
          <a:xfrm>
            <a:off x="3514344" y="5396484"/>
            <a:ext cx="428244" cy="56997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7" name="Google Shape;677;p11"/>
          <p:cNvSpPr/>
          <p:nvPr/>
        </p:nvSpPr>
        <p:spPr>
          <a:xfrm>
            <a:off x="3601212" y="5396484"/>
            <a:ext cx="1440179" cy="569976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8" name="Google Shape;678;p11"/>
          <p:cNvSpPr/>
          <p:nvPr/>
        </p:nvSpPr>
        <p:spPr>
          <a:xfrm>
            <a:off x="4700017" y="5396484"/>
            <a:ext cx="428243" cy="56997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9" name="Google Shape;679;p11"/>
          <p:cNvSpPr/>
          <p:nvPr/>
        </p:nvSpPr>
        <p:spPr>
          <a:xfrm>
            <a:off x="4786885" y="5396484"/>
            <a:ext cx="694943" cy="569976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0" name="Google Shape;680;p11"/>
          <p:cNvSpPr/>
          <p:nvPr/>
        </p:nvSpPr>
        <p:spPr>
          <a:xfrm>
            <a:off x="5140452" y="5396484"/>
            <a:ext cx="428244" cy="56997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1" name="Google Shape;681;p11"/>
          <p:cNvSpPr/>
          <p:nvPr/>
        </p:nvSpPr>
        <p:spPr>
          <a:xfrm>
            <a:off x="5227320" y="5396484"/>
            <a:ext cx="1103376" cy="569976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2" name="Google Shape;682;p11"/>
          <p:cNvSpPr/>
          <p:nvPr/>
        </p:nvSpPr>
        <p:spPr>
          <a:xfrm>
            <a:off x="5989321" y="5396484"/>
            <a:ext cx="428243" cy="56997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3" name="Google Shape;683;p11"/>
          <p:cNvSpPr/>
          <p:nvPr/>
        </p:nvSpPr>
        <p:spPr>
          <a:xfrm>
            <a:off x="6076189" y="5396484"/>
            <a:ext cx="623315" cy="569976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4" name="Google Shape;684;p11"/>
          <p:cNvSpPr/>
          <p:nvPr/>
        </p:nvSpPr>
        <p:spPr>
          <a:xfrm>
            <a:off x="6358128" y="5396484"/>
            <a:ext cx="428244" cy="56997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5" name="Google Shape;685;p11"/>
          <p:cNvSpPr/>
          <p:nvPr/>
        </p:nvSpPr>
        <p:spPr>
          <a:xfrm>
            <a:off x="6444996" y="5396484"/>
            <a:ext cx="1046988" cy="569976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6" name="Google Shape;686;p11"/>
          <p:cNvSpPr/>
          <p:nvPr/>
        </p:nvSpPr>
        <p:spPr>
          <a:xfrm>
            <a:off x="7150609" y="5396484"/>
            <a:ext cx="411479" cy="569976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7" name="Google Shape;687;p11"/>
          <p:cNvSpPr/>
          <p:nvPr/>
        </p:nvSpPr>
        <p:spPr>
          <a:xfrm>
            <a:off x="7220712" y="5396484"/>
            <a:ext cx="428243" cy="56997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8" name="Google Shape;688;p11"/>
          <p:cNvSpPr/>
          <p:nvPr/>
        </p:nvSpPr>
        <p:spPr>
          <a:xfrm>
            <a:off x="7307580" y="5396484"/>
            <a:ext cx="510539" cy="569976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9" name="Google Shape;689;p11"/>
          <p:cNvSpPr/>
          <p:nvPr/>
        </p:nvSpPr>
        <p:spPr>
          <a:xfrm>
            <a:off x="7476745" y="5396484"/>
            <a:ext cx="428243" cy="56997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0" name="Google Shape;690;p11"/>
          <p:cNvSpPr/>
          <p:nvPr/>
        </p:nvSpPr>
        <p:spPr>
          <a:xfrm>
            <a:off x="7563611" y="5396484"/>
            <a:ext cx="908304" cy="569976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1" name="Google Shape;691;p11"/>
          <p:cNvSpPr/>
          <p:nvPr/>
        </p:nvSpPr>
        <p:spPr>
          <a:xfrm>
            <a:off x="8130540" y="5396484"/>
            <a:ext cx="428244" cy="56997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2" name="Google Shape;692;p11"/>
          <p:cNvSpPr/>
          <p:nvPr/>
        </p:nvSpPr>
        <p:spPr>
          <a:xfrm>
            <a:off x="8217408" y="5396484"/>
            <a:ext cx="822959" cy="569976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3" name="Google Shape;693;p11"/>
          <p:cNvSpPr/>
          <p:nvPr/>
        </p:nvSpPr>
        <p:spPr>
          <a:xfrm>
            <a:off x="8698992" y="5396484"/>
            <a:ext cx="428244" cy="56997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4" name="Google Shape;694;p11"/>
          <p:cNvSpPr/>
          <p:nvPr/>
        </p:nvSpPr>
        <p:spPr>
          <a:xfrm>
            <a:off x="8785860" y="5396484"/>
            <a:ext cx="1202435" cy="569976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5" name="Google Shape;695;p11"/>
          <p:cNvSpPr/>
          <p:nvPr/>
        </p:nvSpPr>
        <p:spPr>
          <a:xfrm>
            <a:off x="9646919" y="5396484"/>
            <a:ext cx="428244" cy="569976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6" name="Google Shape;696;p11"/>
          <p:cNvSpPr/>
          <p:nvPr/>
        </p:nvSpPr>
        <p:spPr>
          <a:xfrm>
            <a:off x="9733788" y="5396484"/>
            <a:ext cx="917448" cy="569976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7" name="Google Shape;697;p11"/>
          <p:cNvSpPr/>
          <p:nvPr/>
        </p:nvSpPr>
        <p:spPr>
          <a:xfrm>
            <a:off x="10309859" y="5396484"/>
            <a:ext cx="358140" cy="569976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8" name="Google Shape;698;p11"/>
          <p:cNvSpPr/>
          <p:nvPr/>
        </p:nvSpPr>
        <p:spPr>
          <a:xfrm>
            <a:off x="1621535" y="5701285"/>
            <a:ext cx="483108" cy="569975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9" name="Google Shape;699;p11"/>
          <p:cNvSpPr/>
          <p:nvPr/>
        </p:nvSpPr>
        <p:spPr>
          <a:xfrm>
            <a:off x="1763269" y="5701285"/>
            <a:ext cx="449579" cy="569975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0" name="Google Shape;700;p11"/>
          <p:cNvSpPr/>
          <p:nvPr/>
        </p:nvSpPr>
        <p:spPr>
          <a:xfrm>
            <a:off x="1871472" y="5701285"/>
            <a:ext cx="1104900" cy="569975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1" name="Google Shape;701;p11"/>
          <p:cNvSpPr/>
          <p:nvPr/>
        </p:nvSpPr>
        <p:spPr>
          <a:xfrm>
            <a:off x="2634996" y="5701285"/>
            <a:ext cx="449580" cy="569975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2" name="Google Shape;702;p11"/>
          <p:cNvSpPr/>
          <p:nvPr/>
        </p:nvSpPr>
        <p:spPr>
          <a:xfrm>
            <a:off x="2743200" y="5701285"/>
            <a:ext cx="1583436" cy="569975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3" name="Google Shape;703;p11"/>
          <p:cNvSpPr/>
          <p:nvPr/>
        </p:nvSpPr>
        <p:spPr>
          <a:xfrm>
            <a:off x="3985260" y="5701285"/>
            <a:ext cx="449580" cy="569975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4" name="Google Shape;704;p11"/>
          <p:cNvSpPr/>
          <p:nvPr/>
        </p:nvSpPr>
        <p:spPr>
          <a:xfrm>
            <a:off x="4093465" y="5701285"/>
            <a:ext cx="483107" cy="56997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5" name="Google Shape;705;p11"/>
          <p:cNvSpPr/>
          <p:nvPr/>
        </p:nvSpPr>
        <p:spPr>
          <a:xfrm>
            <a:off x="4235195" y="5701285"/>
            <a:ext cx="451104" cy="569975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6" name="Google Shape;706;p11"/>
          <p:cNvSpPr/>
          <p:nvPr/>
        </p:nvSpPr>
        <p:spPr>
          <a:xfrm>
            <a:off x="4344923" y="5701285"/>
            <a:ext cx="848868" cy="569975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7" name="Google Shape;707;p11"/>
          <p:cNvSpPr/>
          <p:nvPr/>
        </p:nvSpPr>
        <p:spPr>
          <a:xfrm>
            <a:off x="4852416" y="5701285"/>
            <a:ext cx="451103" cy="569975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8" name="Google Shape;708;p11"/>
          <p:cNvSpPr/>
          <p:nvPr/>
        </p:nvSpPr>
        <p:spPr>
          <a:xfrm>
            <a:off x="4962145" y="5701285"/>
            <a:ext cx="623315" cy="569975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9" name="Google Shape;709;p11"/>
          <p:cNvSpPr/>
          <p:nvPr/>
        </p:nvSpPr>
        <p:spPr>
          <a:xfrm>
            <a:off x="5244085" y="5701285"/>
            <a:ext cx="449579" cy="569975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0" name="Google Shape;710;p11"/>
          <p:cNvSpPr/>
          <p:nvPr/>
        </p:nvSpPr>
        <p:spPr>
          <a:xfrm>
            <a:off x="5352289" y="5701285"/>
            <a:ext cx="1441703" cy="569975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1" name="Google Shape;711;p11"/>
          <p:cNvSpPr/>
          <p:nvPr/>
        </p:nvSpPr>
        <p:spPr>
          <a:xfrm>
            <a:off x="6452616" y="5701285"/>
            <a:ext cx="451103" cy="569975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2" name="Google Shape;712;p11"/>
          <p:cNvSpPr/>
          <p:nvPr/>
        </p:nvSpPr>
        <p:spPr>
          <a:xfrm>
            <a:off x="6562344" y="5701285"/>
            <a:ext cx="481584" cy="569975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3" name="Google Shape;713;p11"/>
          <p:cNvSpPr/>
          <p:nvPr/>
        </p:nvSpPr>
        <p:spPr>
          <a:xfrm>
            <a:off x="6702553" y="5701285"/>
            <a:ext cx="451103" cy="569975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4" name="Google Shape;714;p11"/>
          <p:cNvSpPr/>
          <p:nvPr/>
        </p:nvSpPr>
        <p:spPr>
          <a:xfrm>
            <a:off x="6812279" y="5701285"/>
            <a:ext cx="481584" cy="569975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5" name="Google Shape;715;p11"/>
          <p:cNvSpPr/>
          <p:nvPr/>
        </p:nvSpPr>
        <p:spPr>
          <a:xfrm>
            <a:off x="6952489" y="5701285"/>
            <a:ext cx="451103" cy="569975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6" name="Google Shape;716;p11"/>
          <p:cNvSpPr/>
          <p:nvPr/>
        </p:nvSpPr>
        <p:spPr>
          <a:xfrm>
            <a:off x="7062215" y="5701285"/>
            <a:ext cx="1287780" cy="569975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7" name="Google Shape;717;p11"/>
          <p:cNvSpPr/>
          <p:nvPr/>
        </p:nvSpPr>
        <p:spPr>
          <a:xfrm>
            <a:off x="8008620" y="5701285"/>
            <a:ext cx="449580" cy="569975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8" name="Google Shape;718;p11"/>
          <p:cNvSpPr/>
          <p:nvPr/>
        </p:nvSpPr>
        <p:spPr>
          <a:xfrm>
            <a:off x="8116823" y="5701285"/>
            <a:ext cx="623316" cy="569975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9" name="Google Shape;719;p11"/>
          <p:cNvSpPr/>
          <p:nvPr/>
        </p:nvSpPr>
        <p:spPr>
          <a:xfrm>
            <a:off x="8398765" y="5701285"/>
            <a:ext cx="451103" cy="569975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0" name="Google Shape;720;p11"/>
          <p:cNvSpPr/>
          <p:nvPr/>
        </p:nvSpPr>
        <p:spPr>
          <a:xfrm>
            <a:off x="8508492" y="5701285"/>
            <a:ext cx="1104900" cy="569975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1" name="Google Shape;721;p11"/>
          <p:cNvSpPr/>
          <p:nvPr/>
        </p:nvSpPr>
        <p:spPr>
          <a:xfrm>
            <a:off x="9272017" y="5701285"/>
            <a:ext cx="451103" cy="569975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2" name="Google Shape;722;p11"/>
          <p:cNvSpPr/>
          <p:nvPr/>
        </p:nvSpPr>
        <p:spPr>
          <a:xfrm>
            <a:off x="9381743" y="5701285"/>
            <a:ext cx="1269492" cy="569975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3" name="Google Shape;723;p11"/>
          <p:cNvSpPr/>
          <p:nvPr/>
        </p:nvSpPr>
        <p:spPr>
          <a:xfrm>
            <a:off x="10309859" y="5701285"/>
            <a:ext cx="358140" cy="569975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4" name="Google Shape;724;p11"/>
          <p:cNvSpPr/>
          <p:nvPr/>
        </p:nvSpPr>
        <p:spPr>
          <a:xfrm>
            <a:off x="1621536" y="6006084"/>
            <a:ext cx="922019" cy="569976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5" name="Google Shape;725;p11"/>
          <p:cNvSpPr/>
          <p:nvPr/>
        </p:nvSpPr>
        <p:spPr>
          <a:xfrm>
            <a:off x="2202180" y="6006084"/>
            <a:ext cx="408432" cy="569976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6" name="Google Shape;726;p11"/>
          <p:cNvSpPr/>
          <p:nvPr/>
        </p:nvSpPr>
        <p:spPr>
          <a:xfrm>
            <a:off x="2269236" y="6006084"/>
            <a:ext cx="483108" cy="569976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7" name="Google Shape;727;p11"/>
          <p:cNvSpPr/>
          <p:nvPr/>
        </p:nvSpPr>
        <p:spPr>
          <a:xfrm>
            <a:off x="2410967" y="6006084"/>
            <a:ext cx="411480" cy="569976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8" name="Google Shape;728;p11"/>
          <p:cNvSpPr/>
          <p:nvPr/>
        </p:nvSpPr>
        <p:spPr>
          <a:xfrm>
            <a:off x="1758012" y="5640279"/>
            <a:ext cx="1106423" cy="569976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9" name="Google Shape;729;p11"/>
          <p:cNvSpPr/>
          <p:nvPr/>
        </p:nvSpPr>
        <p:spPr>
          <a:xfrm>
            <a:off x="3246121" y="6006084"/>
            <a:ext cx="406907" cy="569976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0" name="Google Shape;730;p11"/>
          <p:cNvSpPr/>
          <p:nvPr/>
        </p:nvSpPr>
        <p:spPr>
          <a:xfrm>
            <a:off x="3311652" y="6006084"/>
            <a:ext cx="483107" cy="569976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1" name="Google Shape;731;p11"/>
          <p:cNvSpPr/>
          <p:nvPr/>
        </p:nvSpPr>
        <p:spPr>
          <a:xfrm>
            <a:off x="3453383" y="6006084"/>
            <a:ext cx="411480" cy="569976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2" name="Google Shape;732;p11"/>
          <p:cNvSpPr/>
          <p:nvPr/>
        </p:nvSpPr>
        <p:spPr>
          <a:xfrm>
            <a:off x="3523489" y="6006084"/>
            <a:ext cx="483107" cy="569976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3" name="Google Shape;733;p11"/>
          <p:cNvSpPr/>
          <p:nvPr/>
        </p:nvSpPr>
        <p:spPr>
          <a:xfrm>
            <a:off x="3665220" y="6006084"/>
            <a:ext cx="409956" cy="569976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4" name="Google Shape;734;p11"/>
          <p:cNvSpPr/>
          <p:nvPr/>
        </p:nvSpPr>
        <p:spPr>
          <a:xfrm>
            <a:off x="3733801" y="6006084"/>
            <a:ext cx="906779" cy="569976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5" name="Google Shape;735;p11"/>
          <p:cNvSpPr/>
          <p:nvPr/>
        </p:nvSpPr>
        <p:spPr>
          <a:xfrm>
            <a:off x="4299204" y="6006084"/>
            <a:ext cx="409956" cy="569976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6" name="Google Shape;736;p11"/>
          <p:cNvSpPr/>
          <p:nvPr/>
        </p:nvSpPr>
        <p:spPr>
          <a:xfrm>
            <a:off x="4367783" y="6006084"/>
            <a:ext cx="1120140" cy="569976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7" name="Google Shape;737;p11"/>
          <p:cNvSpPr/>
          <p:nvPr/>
        </p:nvSpPr>
        <p:spPr>
          <a:xfrm>
            <a:off x="5146548" y="6006084"/>
            <a:ext cx="408431" cy="569976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8" name="Google Shape;738;p11"/>
          <p:cNvSpPr/>
          <p:nvPr/>
        </p:nvSpPr>
        <p:spPr>
          <a:xfrm>
            <a:off x="5213603" y="6006084"/>
            <a:ext cx="483108" cy="569976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9" name="Google Shape;739;p11"/>
          <p:cNvSpPr/>
          <p:nvPr/>
        </p:nvSpPr>
        <p:spPr>
          <a:xfrm>
            <a:off x="5355336" y="6006084"/>
            <a:ext cx="411479" cy="569976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0" name="Google Shape;740;p11"/>
          <p:cNvSpPr/>
          <p:nvPr/>
        </p:nvSpPr>
        <p:spPr>
          <a:xfrm>
            <a:off x="5425440" y="6006084"/>
            <a:ext cx="1446276" cy="569976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1" name="Google Shape;741;p11"/>
          <p:cNvSpPr/>
          <p:nvPr/>
        </p:nvSpPr>
        <p:spPr>
          <a:xfrm>
            <a:off x="6530341" y="6006084"/>
            <a:ext cx="411479" cy="569976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2" name="Google Shape;742;p11"/>
          <p:cNvSpPr/>
          <p:nvPr/>
        </p:nvSpPr>
        <p:spPr>
          <a:xfrm>
            <a:off x="6600445" y="6006084"/>
            <a:ext cx="411479" cy="569976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3" name="Google Shape;743;p11"/>
          <p:cNvSpPr/>
          <p:nvPr/>
        </p:nvSpPr>
        <p:spPr>
          <a:xfrm>
            <a:off x="1676400" y="2871217"/>
            <a:ext cx="1235964" cy="679703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4" name="Google Shape;744;p11"/>
          <p:cNvSpPr/>
          <p:nvPr/>
        </p:nvSpPr>
        <p:spPr>
          <a:xfrm>
            <a:off x="2506980" y="2871217"/>
            <a:ext cx="490728" cy="679703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5" name="Google Shape;745;p11"/>
          <p:cNvSpPr/>
          <p:nvPr/>
        </p:nvSpPr>
        <p:spPr>
          <a:xfrm>
            <a:off x="5483474" y="1988820"/>
            <a:ext cx="4248785" cy="2880360"/>
          </a:xfrm>
          <a:custGeom>
            <a:rect b="b" l="l" r="r" t="t"/>
            <a:pathLst>
              <a:path extrusionOk="0" h="2880360" w="4248784">
                <a:moveTo>
                  <a:pt x="0" y="2880359"/>
                </a:moveTo>
                <a:lnTo>
                  <a:pt x="4248546" y="2880359"/>
                </a:lnTo>
                <a:lnTo>
                  <a:pt x="4248546" y="0"/>
                </a:lnTo>
                <a:lnTo>
                  <a:pt x="0" y="0"/>
                </a:lnTo>
                <a:lnTo>
                  <a:pt x="0" y="2880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6" name="Google Shape;746;p11"/>
          <p:cNvSpPr/>
          <p:nvPr/>
        </p:nvSpPr>
        <p:spPr>
          <a:xfrm>
            <a:off x="6376416" y="2766061"/>
            <a:ext cx="2293619" cy="1996439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7" name="Google Shape;747;p11"/>
          <p:cNvSpPr/>
          <p:nvPr/>
        </p:nvSpPr>
        <p:spPr>
          <a:xfrm>
            <a:off x="6419485" y="2784988"/>
            <a:ext cx="2207757" cy="1911598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8" name="Google Shape;748;p11"/>
          <p:cNvSpPr/>
          <p:nvPr/>
        </p:nvSpPr>
        <p:spPr>
          <a:xfrm>
            <a:off x="7782549" y="2708910"/>
            <a:ext cx="581660" cy="796290"/>
          </a:xfrm>
          <a:custGeom>
            <a:rect b="b" l="l" r="r" t="t"/>
            <a:pathLst>
              <a:path extrusionOk="0" h="796289" w="581659">
                <a:moveTo>
                  <a:pt x="566343" y="20388"/>
                </a:moveTo>
                <a:lnTo>
                  <a:pt x="554970" y="25375"/>
                </a:lnTo>
                <a:lnTo>
                  <a:pt x="0" y="788426"/>
                </a:lnTo>
                <a:lnTo>
                  <a:pt x="10302" y="795771"/>
                </a:lnTo>
                <a:lnTo>
                  <a:pt x="565070" y="32943"/>
                </a:lnTo>
                <a:lnTo>
                  <a:pt x="566343" y="20388"/>
                </a:lnTo>
                <a:close/>
              </a:path>
              <a:path extrusionOk="0" h="796289" w="581659">
                <a:moveTo>
                  <a:pt x="580512" y="6461"/>
                </a:moveTo>
                <a:lnTo>
                  <a:pt x="568726" y="6461"/>
                </a:lnTo>
                <a:lnTo>
                  <a:pt x="578876" y="13959"/>
                </a:lnTo>
                <a:lnTo>
                  <a:pt x="565070" y="32943"/>
                </a:lnTo>
                <a:lnTo>
                  <a:pt x="558545" y="97292"/>
                </a:lnTo>
                <a:lnTo>
                  <a:pt x="558302" y="100827"/>
                </a:lnTo>
                <a:lnTo>
                  <a:pt x="560831" y="103875"/>
                </a:lnTo>
                <a:lnTo>
                  <a:pt x="564276" y="104272"/>
                </a:lnTo>
                <a:lnTo>
                  <a:pt x="567842" y="104637"/>
                </a:lnTo>
                <a:lnTo>
                  <a:pt x="570890" y="102107"/>
                </a:lnTo>
                <a:lnTo>
                  <a:pt x="571256" y="98541"/>
                </a:lnTo>
                <a:lnTo>
                  <a:pt x="580512" y="6461"/>
                </a:lnTo>
                <a:close/>
              </a:path>
              <a:path extrusionOk="0" h="796289" w="581659">
                <a:moveTo>
                  <a:pt x="581162" y="0"/>
                </a:moveTo>
                <a:lnTo>
                  <a:pt x="487314" y="41269"/>
                </a:lnTo>
                <a:lnTo>
                  <a:pt x="485790" y="44957"/>
                </a:lnTo>
                <a:lnTo>
                  <a:pt x="487192" y="48249"/>
                </a:lnTo>
                <a:lnTo>
                  <a:pt x="488594" y="51419"/>
                </a:lnTo>
                <a:lnTo>
                  <a:pt x="492404" y="52821"/>
                </a:lnTo>
                <a:lnTo>
                  <a:pt x="554970" y="25375"/>
                </a:lnTo>
                <a:lnTo>
                  <a:pt x="568726" y="6461"/>
                </a:lnTo>
                <a:lnTo>
                  <a:pt x="580512" y="6461"/>
                </a:lnTo>
                <a:lnTo>
                  <a:pt x="581162" y="0"/>
                </a:lnTo>
                <a:close/>
              </a:path>
              <a:path extrusionOk="0" h="796289" w="581659">
                <a:moveTo>
                  <a:pt x="572852" y="9509"/>
                </a:moveTo>
                <a:lnTo>
                  <a:pt x="567446" y="9509"/>
                </a:lnTo>
                <a:lnTo>
                  <a:pt x="576346" y="16001"/>
                </a:lnTo>
                <a:lnTo>
                  <a:pt x="566343" y="20388"/>
                </a:lnTo>
                <a:lnTo>
                  <a:pt x="565070" y="32943"/>
                </a:lnTo>
                <a:lnTo>
                  <a:pt x="578876" y="13959"/>
                </a:lnTo>
                <a:lnTo>
                  <a:pt x="572852" y="9509"/>
                </a:lnTo>
                <a:close/>
              </a:path>
              <a:path extrusionOk="0" h="796289" w="581659">
                <a:moveTo>
                  <a:pt x="568726" y="6461"/>
                </a:moveTo>
                <a:lnTo>
                  <a:pt x="554970" y="25375"/>
                </a:lnTo>
                <a:lnTo>
                  <a:pt x="566343" y="20388"/>
                </a:lnTo>
                <a:lnTo>
                  <a:pt x="567446" y="9509"/>
                </a:lnTo>
                <a:lnTo>
                  <a:pt x="572852" y="9509"/>
                </a:lnTo>
                <a:lnTo>
                  <a:pt x="568726" y="6461"/>
                </a:lnTo>
                <a:close/>
              </a:path>
              <a:path extrusionOk="0" h="796289" w="581659">
                <a:moveTo>
                  <a:pt x="567446" y="9509"/>
                </a:moveTo>
                <a:lnTo>
                  <a:pt x="566343" y="20388"/>
                </a:lnTo>
                <a:lnTo>
                  <a:pt x="576346" y="16001"/>
                </a:lnTo>
                <a:lnTo>
                  <a:pt x="567446" y="9509"/>
                </a:lnTo>
                <a:close/>
              </a:path>
            </a:pathLst>
          </a:custGeom>
          <a:solidFill>
            <a:srgbClr val="BD4A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9" name="Google Shape;749;p11"/>
          <p:cNvSpPr/>
          <p:nvPr/>
        </p:nvSpPr>
        <p:spPr>
          <a:xfrm>
            <a:off x="7787640" y="3450702"/>
            <a:ext cx="864235" cy="103505"/>
          </a:xfrm>
          <a:custGeom>
            <a:rect b="b" l="l" r="r" t="t"/>
            <a:pathLst>
              <a:path extrusionOk="0" h="103504" w="864234">
                <a:moveTo>
                  <a:pt x="828055" y="58144"/>
                </a:moveTo>
                <a:lnTo>
                  <a:pt x="772027" y="90677"/>
                </a:lnTo>
                <a:lnTo>
                  <a:pt x="769101" y="92476"/>
                </a:lnTo>
                <a:lnTo>
                  <a:pt x="767974" y="96286"/>
                </a:lnTo>
                <a:lnTo>
                  <a:pt x="769741" y="99334"/>
                </a:lnTo>
                <a:lnTo>
                  <a:pt x="771540" y="102382"/>
                </a:lnTo>
                <a:lnTo>
                  <a:pt x="775472" y="103388"/>
                </a:lnTo>
                <a:lnTo>
                  <a:pt x="853160" y="58186"/>
                </a:lnTo>
                <a:lnTo>
                  <a:pt x="828055" y="58144"/>
                </a:lnTo>
                <a:close/>
              </a:path>
              <a:path extrusionOk="0" h="103504" w="864234">
                <a:moveTo>
                  <a:pt x="838973" y="51804"/>
                </a:moveTo>
                <a:lnTo>
                  <a:pt x="828055" y="58144"/>
                </a:lnTo>
                <a:lnTo>
                  <a:pt x="851550" y="58186"/>
                </a:lnTo>
                <a:lnTo>
                  <a:pt x="851550" y="57302"/>
                </a:lnTo>
                <a:lnTo>
                  <a:pt x="848349" y="57302"/>
                </a:lnTo>
                <a:lnTo>
                  <a:pt x="838973" y="51804"/>
                </a:lnTo>
                <a:close/>
              </a:path>
              <a:path extrusionOk="0" h="103504" w="864234">
                <a:moveTo>
                  <a:pt x="775594" y="0"/>
                </a:moveTo>
                <a:lnTo>
                  <a:pt x="771784" y="1036"/>
                </a:lnTo>
                <a:lnTo>
                  <a:pt x="770016" y="4084"/>
                </a:lnTo>
                <a:lnTo>
                  <a:pt x="768217" y="7132"/>
                </a:lnTo>
                <a:lnTo>
                  <a:pt x="769254" y="10942"/>
                </a:lnTo>
                <a:lnTo>
                  <a:pt x="828109" y="45434"/>
                </a:lnTo>
                <a:lnTo>
                  <a:pt x="851550" y="45476"/>
                </a:lnTo>
                <a:lnTo>
                  <a:pt x="851550" y="58186"/>
                </a:lnTo>
                <a:lnTo>
                  <a:pt x="853160" y="58186"/>
                </a:lnTo>
                <a:lnTo>
                  <a:pt x="864107" y="51815"/>
                </a:lnTo>
                <a:lnTo>
                  <a:pt x="775594" y="0"/>
                </a:lnTo>
                <a:close/>
              </a:path>
              <a:path extrusionOk="0" h="103504" w="864234">
                <a:moveTo>
                  <a:pt x="0" y="43952"/>
                </a:moveTo>
                <a:lnTo>
                  <a:pt x="0" y="56662"/>
                </a:lnTo>
                <a:lnTo>
                  <a:pt x="828055" y="58144"/>
                </a:lnTo>
                <a:lnTo>
                  <a:pt x="838973" y="51804"/>
                </a:lnTo>
                <a:lnTo>
                  <a:pt x="828109" y="45434"/>
                </a:lnTo>
                <a:lnTo>
                  <a:pt x="0" y="43952"/>
                </a:lnTo>
                <a:close/>
              </a:path>
              <a:path extrusionOk="0" h="103504" w="864234">
                <a:moveTo>
                  <a:pt x="848349" y="46360"/>
                </a:moveTo>
                <a:lnTo>
                  <a:pt x="838973" y="51804"/>
                </a:lnTo>
                <a:lnTo>
                  <a:pt x="848349" y="57302"/>
                </a:lnTo>
                <a:lnTo>
                  <a:pt x="848349" y="46360"/>
                </a:lnTo>
                <a:close/>
              </a:path>
              <a:path extrusionOk="0" h="103504" w="864234">
                <a:moveTo>
                  <a:pt x="851550" y="46360"/>
                </a:moveTo>
                <a:lnTo>
                  <a:pt x="848349" y="46360"/>
                </a:lnTo>
                <a:lnTo>
                  <a:pt x="848349" y="57302"/>
                </a:lnTo>
                <a:lnTo>
                  <a:pt x="851550" y="57302"/>
                </a:lnTo>
                <a:lnTo>
                  <a:pt x="851550" y="46360"/>
                </a:lnTo>
                <a:close/>
              </a:path>
              <a:path extrusionOk="0" h="103504" w="864234">
                <a:moveTo>
                  <a:pt x="828109" y="45434"/>
                </a:moveTo>
                <a:lnTo>
                  <a:pt x="838973" y="51804"/>
                </a:lnTo>
                <a:lnTo>
                  <a:pt x="848349" y="46360"/>
                </a:lnTo>
                <a:lnTo>
                  <a:pt x="851550" y="46360"/>
                </a:lnTo>
                <a:lnTo>
                  <a:pt x="851550" y="45476"/>
                </a:lnTo>
                <a:lnTo>
                  <a:pt x="828109" y="454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0" name="Google Shape;750;p11"/>
          <p:cNvSpPr/>
          <p:nvPr/>
        </p:nvSpPr>
        <p:spPr>
          <a:xfrm>
            <a:off x="5591800" y="2918581"/>
            <a:ext cx="2844165" cy="128270"/>
          </a:xfrm>
          <a:custGeom>
            <a:rect b="b" l="l" r="r" t="t"/>
            <a:pathLst>
              <a:path extrusionOk="0" h="128269" w="2844165">
                <a:moveTo>
                  <a:pt x="2807614" y="83861"/>
                </a:moveTo>
                <a:lnTo>
                  <a:pt x="2750972" y="114940"/>
                </a:lnTo>
                <a:lnTo>
                  <a:pt x="2747924" y="116707"/>
                </a:lnTo>
                <a:lnTo>
                  <a:pt x="2746766" y="120517"/>
                </a:lnTo>
                <a:lnTo>
                  <a:pt x="2748533" y="123565"/>
                </a:lnTo>
                <a:lnTo>
                  <a:pt x="2750210" y="126735"/>
                </a:lnTo>
                <a:lnTo>
                  <a:pt x="2754020" y="127772"/>
                </a:lnTo>
                <a:lnTo>
                  <a:pt x="2757190" y="126126"/>
                </a:lnTo>
                <a:lnTo>
                  <a:pt x="2832864" y="84460"/>
                </a:lnTo>
                <a:lnTo>
                  <a:pt x="2831226" y="84460"/>
                </a:lnTo>
                <a:lnTo>
                  <a:pt x="2807614" y="83861"/>
                </a:lnTo>
                <a:close/>
              </a:path>
              <a:path extrusionOk="0" h="128269" w="2844165">
                <a:moveTo>
                  <a:pt x="2818788" y="77730"/>
                </a:moveTo>
                <a:lnTo>
                  <a:pt x="2807614" y="83861"/>
                </a:lnTo>
                <a:lnTo>
                  <a:pt x="2831226" y="84460"/>
                </a:lnTo>
                <a:lnTo>
                  <a:pt x="2831255" y="83454"/>
                </a:lnTo>
                <a:lnTo>
                  <a:pt x="2828056" y="83454"/>
                </a:lnTo>
                <a:lnTo>
                  <a:pt x="2818788" y="77730"/>
                </a:lnTo>
                <a:close/>
              </a:path>
              <a:path extrusionOk="0" h="128269" w="2844165">
                <a:moveTo>
                  <a:pt x="2756672" y="24383"/>
                </a:moveTo>
                <a:lnTo>
                  <a:pt x="2752740" y="25389"/>
                </a:lnTo>
                <a:lnTo>
                  <a:pt x="2750972" y="28315"/>
                </a:lnTo>
                <a:lnTo>
                  <a:pt x="2749052" y="31363"/>
                </a:lnTo>
                <a:lnTo>
                  <a:pt x="2750057" y="35173"/>
                </a:lnTo>
                <a:lnTo>
                  <a:pt x="2752984" y="37094"/>
                </a:lnTo>
                <a:lnTo>
                  <a:pt x="2808140" y="71155"/>
                </a:lnTo>
                <a:lnTo>
                  <a:pt x="2831591" y="71749"/>
                </a:lnTo>
                <a:lnTo>
                  <a:pt x="2831226" y="84460"/>
                </a:lnTo>
                <a:lnTo>
                  <a:pt x="2832864" y="84460"/>
                </a:lnTo>
                <a:lnTo>
                  <a:pt x="2843936" y="78364"/>
                </a:lnTo>
                <a:lnTo>
                  <a:pt x="2759720" y="26304"/>
                </a:lnTo>
                <a:lnTo>
                  <a:pt x="2756672" y="24383"/>
                </a:lnTo>
                <a:close/>
              </a:path>
              <a:path extrusionOk="0" h="128269" w="2844165">
                <a:moveTo>
                  <a:pt x="274" y="0"/>
                </a:moveTo>
                <a:lnTo>
                  <a:pt x="0" y="12710"/>
                </a:lnTo>
                <a:lnTo>
                  <a:pt x="2807614" y="83861"/>
                </a:lnTo>
                <a:lnTo>
                  <a:pt x="2818788" y="77730"/>
                </a:lnTo>
                <a:lnTo>
                  <a:pt x="2808140" y="71155"/>
                </a:lnTo>
                <a:lnTo>
                  <a:pt x="274" y="0"/>
                </a:lnTo>
                <a:close/>
              </a:path>
              <a:path extrusionOk="0" h="128269" w="2844165">
                <a:moveTo>
                  <a:pt x="2828300" y="72511"/>
                </a:moveTo>
                <a:lnTo>
                  <a:pt x="2818788" y="77730"/>
                </a:lnTo>
                <a:lnTo>
                  <a:pt x="2828056" y="83454"/>
                </a:lnTo>
                <a:lnTo>
                  <a:pt x="2828300" y="72511"/>
                </a:lnTo>
                <a:close/>
              </a:path>
              <a:path extrusionOk="0" h="128269" w="2844165">
                <a:moveTo>
                  <a:pt x="2831570" y="72511"/>
                </a:moveTo>
                <a:lnTo>
                  <a:pt x="2828300" y="72511"/>
                </a:lnTo>
                <a:lnTo>
                  <a:pt x="2828056" y="83454"/>
                </a:lnTo>
                <a:lnTo>
                  <a:pt x="2831255" y="83454"/>
                </a:lnTo>
                <a:lnTo>
                  <a:pt x="2831570" y="72511"/>
                </a:lnTo>
                <a:close/>
              </a:path>
              <a:path extrusionOk="0" h="128269" w="2844165">
                <a:moveTo>
                  <a:pt x="2808140" y="71155"/>
                </a:moveTo>
                <a:lnTo>
                  <a:pt x="2818788" y="77730"/>
                </a:lnTo>
                <a:lnTo>
                  <a:pt x="2828300" y="72511"/>
                </a:lnTo>
                <a:lnTo>
                  <a:pt x="2831570" y="72511"/>
                </a:lnTo>
                <a:lnTo>
                  <a:pt x="2831591" y="71749"/>
                </a:lnTo>
                <a:lnTo>
                  <a:pt x="2808140" y="71155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1" name="Google Shape;751;p11"/>
          <p:cNvSpPr/>
          <p:nvPr/>
        </p:nvSpPr>
        <p:spPr>
          <a:xfrm>
            <a:off x="5843260" y="3134624"/>
            <a:ext cx="2844165" cy="128270"/>
          </a:xfrm>
          <a:custGeom>
            <a:rect b="b" l="l" r="r" t="t"/>
            <a:pathLst>
              <a:path extrusionOk="0" h="128270" w="2844165">
                <a:moveTo>
                  <a:pt x="2807986" y="83716"/>
                </a:moveTo>
                <a:lnTo>
                  <a:pt x="2751094" y="114909"/>
                </a:lnTo>
                <a:lnTo>
                  <a:pt x="2748046" y="116707"/>
                </a:lnTo>
                <a:lnTo>
                  <a:pt x="2746888" y="120517"/>
                </a:lnTo>
                <a:lnTo>
                  <a:pt x="2748533" y="123565"/>
                </a:lnTo>
                <a:lnTo>
                  <a:pt x="2750332" y="126613"/>
                </a:lnTo>
                <a:lnTo>
                  <a:pt x="2754142" y="127741"/>
                </a:lnTo>
                <a:lnTo>
                  <a:pt x="2833192" y="84307"/>
                </a:lnTo>
                <a:lnTo>
                  <a:pt x="2831348" y="84307"/>
                </a:lnTo>
                <a:lnTo>
                  <a:pt x="2807986" y="83716"/>
                </a:lnTo>
                <a:close/>
              </a:path>
              <a:path extrusionOk="0" h="128270" w="2844165">
                <a:moveTo>
                  <a:pt x="2818876" y="77745"/>
                </a:moveTo>
                <a:lnTo>
                  <a:pt x="2807986" y="83716"/>
                </a:lnTo>
                <a:lnTo>
                  <a:pt x="2831348" y="84307"/>
                </a:lnTo>
                <a:lnTo>
                  <a:pt x="2831365" y="83423"/>
                </a:lnTo>
                <a:lnTo>
                  <a:pt x="2828056" y="83423"/>
                </a:lnTo>
                <a:lnTo>
                  <a:pt x="2818876" y="77745"/>
                </a:lnTo>
                <a:close/>
              </a:path>
              <a:path extrusionOk="0" h="128270" w="2844165">
                <a:moveTo>
                  <a:pt x="2756794" y="24383"/>
                </a:moveTo>
                <a:lnTo>
                  <a:pt x="2752862" y="25389"/>
                </a:lnTo>
                <a:lnTo>
                  <a:pt x="2750972" y="28315"/>
                </a:lnTo>
                <a:lnTo>
                  <a:pt x="2749174" y="31363"/>
                </a:lnTo>
                <a:lnTo>
                  <a:pt x="2750057" y="35173"/>
                </a:lnTo>
                <a:lnTo>
                  <a:pt x="2808225" y="71157"/>
                </a:lnTo>
                <a:lnTo>
                  <a:pt x="2831591" y="71749"/>
                </a:lnTo>
                <a:lnTo>
                  <a:pt x="2831348" y="84307"/>
                </a:lnTo>
                <a:lnTo>
                  <a:pt x="2833192" y="84307"/>
                </a:lnTo>
                <a:lnTo>
                  <a:pt x="2844058" y="78333"/>
                </a:lnTo>
                <a:lnTo>
                  <a:pt x="2759720" y="26273"/>
                </a:lnTo>
                <a:lnTo>
                  <a:pt x="2756794" y="24383"/>
                </a:lnTo>
                <a:close/>
              </a:path>
              <a:path extrusionOk="0" h="128270" w="2844165">
                <a:moveTo>
                  <a:pt x="396" y="0"/>
                </a:moveTo>
                <a:lnTo>
                  <a:pt x="0" y="12679"/>
                </a:lnTo>
                <a:lnTo>
                  <a:pt x="2807986" y="83716"/>
                </a:lnTo>
                <a:lnTo>
                  <a:pt x="2818876" y="77745"/>
                </a:lnTo>
                <a:lnTo>
                  <a:pt x="2808225" y="71157"/>
                </a:lnTo>
                <a:lnTo>
                  <a:pt x="396" y="0"/>
                </a:lnTo>
                <a:close/>
              </a:path>
              <a:path extrusionOk="0" h="128270" w="2844165">
                <a:moveTo>
                  <a:pt x="2828422" y="72511"/>
                </a:moveTo>
                <a:lnTo>
                  <a:pt x="2818876" y="77745"/>
                </a:lnTo>
                <a:lnTo>
                  <a:pt x="2828056" y="83423"/>
                </a:lnTo>
                <a:lnTo>
                  <a:pt x="2828422" y="72511"/>
                </a:lnTo>
                <a:close/>
              </a:path>
              <a:path extrusionOk="0" h="128270" w="2844165">
                <a:moveTo>
                  <a:pt x="2831577" y="72511"/>
                </a:moveTo>
                <a:lnTo>
                  <a:pt x="2828422" y="72511"/>
                </a:lnTo>
                <a:lnTo>
                  <a:pt x="2828056" y="83423"/>
                </a:lnTo>
                <a:lnTo>
                  <a:pt x="2831365" y="83423"/>
                </a:lnTo>
                <a:lnTo>
                  <a:pt x="2831577" y="72511"/>
                </a:lnTo>
                <a:close/>
              </a:path>
              <a:path extrusionOk="0" h="128270" w="2844165">
                <a:moveTo>
                  <a:pt x="2808225" y="71157"/>
                </a:moveTo>
                <a:lnTo>
                  <a:pt x="2818876" y="77745"/>
                </a:lnTo>
                <a:lnTo>
                  <a:pt x="2828422" y="72511"/>
                </a:lnTo>
                <a:lnTo>
                  <a:pt x="2831577" y="72511"/>
                </a:lnTo>
                <a:lnTo>
                  <a:pt x="2831591" y="71749"/>
                </a:lnTo>
                <a:lnTo>
                  <a:pt x="2808225" y="71157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2" name="Google Shape;752;p11"/>
          <p:cNvSpPr/>
          <p:nvPr/>
        </p:nvSpPr>
        <p:spPr>
          <a:xfrm>
            <a:off x="5591800" y="3494654"/>
            <a:ext cx="2844165" cy="128270"/>
          </a:xfrm>
          <a:custGeom>
            <a:rect b="b" l="l" r="r" t="t"/>
            <a:pathLst>
              <a:path extrusionOk="0" h="128270" w="2844165">
                <a:moveTo>
                  <a:pt x="2807825" y="83746"/>
                </a:moveTo>
                <a:lnTo>
                  <a:pt x="2750972" y="114940"/>
                </a:lnTo>
                <a:lnTo>
                  <a:pt x="2747924" y="116707"/>
                </a:lnTo>
                <a:lnTo>
                  <a:pt x="2746766" y="120517"/>
                </a:lnTo>
                <a:lnTo>
                  <a:pt x="2748533" y="123565"/>
                </a:lnTo>
                <a:lnTo>
                  <a:pt x="2750210" y="126613"/>
                </a:lnTo>
                <a:lnTo>
                  <a:pt x="2754020" y="127772"/>
                </a:lnTo>
                <a:lnTo>
                  <a:pt x="2757190" y="126126"/>
                </a:lnTo>
                <a:lnTo>
                  <a:pt x="2833086" y="84338"/>
                </a:lnTo>
                <a:lnTo>
                  <a:pt x="2831226" y="84338"/>
                </a:lnTo>
                <a:lnTo>
                  <a:pt x="2807825" y="83746"/>
                </a:lnTo>
                <a:close/>
              </a:path>
              <a:path extrusionOk="0" h="128270" w="2844165">
                <a:moveTo>
                  <a:pt x="2818788" y="77730"/>
                </a:moveTo>
                <a:lnTo>
                  <a:pt x="2807825" y="83746"/>
                </a:lnTo>
                <a:lnTo>
                  <a:pt x="2831226" y="84338"/>
                </a:lnTo>
                <a:lnTo>
                  <a:pt x="2831251" y="83454"/>
                </a:lnTo>
                <a:lnTo>
                  <a:pt x="2828056" y="83454"/>
                </a:lnTo>
                <a:lnTo>
                  <a:pt x="2818788" y="77730"/>
                </a:lnTo>
                <a:close/>
              </a:path>
              <a:path extrusionOk="0" h="128270" w="2844165">
                <a:moveTo>
                  <a:pt x="2756672" y="24383"/>
                </a:moveTo>
                <a:lnTo>
                  <a:pt x="2752740" y="25389"/>
                </a:lnTo>
                <a:lnTo>
                  <a:pt x="2750972" y="28315"/>
                </a:lnTo>
                <a:lnTo>
                  <a:pt x="2749052" y="31363"/>
                </a:lnTo>
                <a:lnTo>
                  <a:pt x="2750057" y="35173"/>
                </a:lnTo>
                <a:lnTo>
                  <a:pt x="2752984" y="37094"/>
                </a:lnTo>
                <a:lnTo>
                  <a:pt x="2807936" y="71029"/>
                </a:lnTo>
                <a:lnTo>
                  <a:pt x="2831591" y="71627"/>
                </a:lnTo>
                <a:lnTo>
                  <a:pt x="2831226" y="84338"/>
                </a:lnTo>
                <a:lnTo>
                  <a:pt x="2833086" y="84338"/>
                </a:lnTo>
                <a:lnTo>
                  <a:pt x="2843936" y="78364"/>
                </a:lnTo>
                <a:lnTo>
                  <a:pt x="2759720" y="26304"/>
                </a:lnTo>
                <a:lnTo>
                  <a:pt x="2756672" y="24383"/>
                </a:lnTo>
                <a:close/>
              </a:path>
              <a:path extrusionOk="0" h="128270" w="2844165">
                <a:moveTo>
                  <a:pt x="274" y="0"/>
                </a:moveTo>
                <a:lnTo>
                  <a:pt x="0" y="12710"/>
                </a:lnTo>
                <a:lnTo>
                  <a:pt x="2807825" y="83746"/>
                </a:lnTo>
                <a:lnTo>
                  <a:pt x="2818788" y="77730"/>
                </a:lnTo>
                <a:lnTo>
                  <a:pt x="2807936" y="71029"/>
                </a:lnTo>
                <a:lnTo>
                  <a:pt x="274" y="0"/>
                </a:lnTo>
                <a:close/>
              </a:path>
              <a:path extrusionOk="0" h="128270" w="2844165">
                <a:moveTo>
                  <a:pt x="2828300" y="72511"/>
                </a:moveTo>
                <a:lnTo>
                  <a:pt x="2818788" y="77730"/>
                </a:lnTo>
                <a:lnTo>
                  <a:pt x="2828056" y="83454"/>
                </a:lnTo>
                <a:lnTo>
                  <a:pt x="2828300" y="72511"/>
                </a:lnTo>
                <a:close/>
              </a:path>
              <a:path extrusionOk="0" h="128270" w="2844165">
                <a:moveTo>
                  <a:pt x="2831566" y="72511"/>
                </a:moveTo>
                <a:lnTo>
                  <a:pt x="2828300" y="72511"/>
                </a:lnTo>
                <a:lnTo>
                  <a:pt x="2828056" y="83454"/>
                </a:lnTo>
                <a:lnTo>
                  <a:pt x="2831251" y="83454"/>
                </a:lnTo>
                <a:lnTo>
                  <a:pt x="2831566" y="72511"/>
                </a:lnTo>
                <a:close/>
              </a:path>
              <a:path extrusionOk="0" h="128270" w="2844165">
                <a:moveTo>
                  <a:pt x="2807936" y="71029"/>
                </a:moveTo>
                <a:lnTo>
                  <a:pt x="2818788" y="77730"/>
                </a:lnTo>
                <a:lnTo>
                  <a:pt x="2828300" y="72511"/>
                </a:lnTo>
                <a:lnTo>
                  <a:pt x="2831566" y="72511"/>
                </a:lnTo>
                <a:lnTo>
                  <a:pt x="2831591" y="71627"/>
                </a:lnTo>
                <a:lnTo>
                  <a:pt x="2807936" y="71029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3" name="Google Shape;753;p11"/>
          <p:cNvSpPr/>
          <p:nvPr/>
        </p:nvSpPr>
        <p:spPr>
          <a:xfrm>
            <a:off x="6059302" y="3638672"/>
            <a:ext cx="2844165" cy="128270"/>
          </a:xfrm>
          <a:custGeom>
            <a:rect b="b" l="l" r="r" t="t"/>
            <a:pathLst>
              <a:path extrusionOk="0" h="128270" w="2844165">
                <a:moveTo>
                  <a:pt x="2807939" y="83745"/>
                </a:moveTo>
                <a:lnTo>
                  <a:pt x="2751063" y="114940"/>
                </a:lnTo>
                <a:lnTo>
                  <a:pt x="2748015" y="116707"/>
                </a:lnTo>
                <a:lnTo>
                  <a:pt x="2746888" y="120517"/>
                </a:lnTo>
                <a:lnTo>
                  <a:pt x="2748533" y="123565"/>
                </a:lnTo>
                <a:lnTo>
                  <a:pt x="2750301" y="126613"/>
                </a:lnTo>
                <a:lnTo>
                  <a:pt x="2754111" y="127772"/>
                </a:lnTo>
                <a:lnTo>
                  <a:pt x="2833162" y="84338"/>
                </a:lnTo>
                <a:lnTo>
                  <a:pt x="2831348" y="84338"/>
                </a:lnTo>
                <a:lnTo>
                  <a:pt x="2807939" y="83745"/>
                </a:lnTo>
                <a:close/>
              </a:path>
              <a:path extrusionOk="0" h="128270" w="2844165">
                <a:moveTo>
                  <a:pt x="2818829" y="77772"/>
                </a:moveTo>
                <a:lnTo>
                  <a:pt x="2807939" y="83745"/>
                </a:lnTo>
                <a:lnTo>
                  <a:pt x="2831348" y="84338"/>
                </a:lnTo>
                <a:lnTo>
                  <a:pt x="2831365" y="83454"/>
                </a:lnTo>
                <a:lnTo>
                  <a:pt x="2828025" y="83454"/>
                </a:lnTo>
                <a:lnTo>
                  <a:pt x="2818829" y="77772"/>
                </a:lnTo>
                <a:close/>
              </a:path>
              <a:path extrusionOk="0" h="128270" w="2844165">
                <a:moveTo>
                  <a:pt x="2756794" y="24383"/>
                </a:moveTo>
                <a:lnTo>
                  <a:pt x="2752862" y="25389"/>
                </a:lnTo>
                <a:lnTo>
                  <a:pt x="2750941" y="28315"/>
                </a:lnTo>
                <a:lnTo>
                  <a:pt x="2749174" y="31363"/>
                </a:lnTo>
                <a:lnTo>
                  <a:pt x="2750057" y="35173"/>
                </a:lnTo>
                <a:lnTo>
                  <a:pt x="2752984" y="37094"/>
                </a:lnTo>
                <a:lnTo>
                  <a:pt x="2807913" y="71028"/>
                </a:lnTo>
                <a:lnTo>
                  <a:pt x="2831591" y="71627"/>
                </a:lnTo>
                <a:lnTo>
                  <a:pt x="2831348" y="84338"/>
                </a:lnTo>
                <a:lnTo>
                  <a:pt x="2833162" y="84338"/>
                </a:lnTo>
                <a:lnTo>
                  <a:pt x="2844027" y="78364"/>
                </a:lnTo>
                <a:lnTo>
                  <a:pt x="2759720" y="26304"/>
                </a:lnTo>
                <a:lnTo>
                  <a:pt x="2756794" y="24383"/>
                </a:lnTo>
                <a:close/>
              </a:path>
              <a:path extrusionOk="0" h="128270" w="2844165">
                <a:moveTo>
                  <a:pt x="365" y="0"/>
                </a:moveTo>
                <a:lnTo>
                  <a:pt x="0" y="12710"/>
                </a:lnTo>
                <a:lnTo>
                  <a:pt x="2807939" y="83745"/>
                </a:lnTo>
                <a:lnTo>
                  <a:pt x="2818829" y="77772"/>
                </a:lnTo>
                <a:lnTo>
                  <a:pt x="2807913" y="71028"/>
                </a:lnTo>
                <a:lnTo>
                  <a:pt x="365" y="0"/>
                </a:lnTo>
                <a:close/>
              </a:path>
              <a:path extrusionOk="0" h="128270" w="2844165">
                <a:moveTo>
                  <a:pt x="2828422" y="72511"/>
                </a:moveTo>
                <a:lnTo>
                  <a:pt x="2818829" y="77772"/>
                </a:lnTo>
                <a:lnTo>
                  <a:pt x="2828025" y="83454"/>
                </a:lnTo>
                <a:lnTo>
                  <a:pt x="2828422" y="72511"/>
                </a:lnTo>
                <a:close/>
              </a:path>
              <a:path extrusionOk="0" h="128270" w="2844165">
                <a:moveTo>
                  <a:pt x="2831574" y="72511"/>
                </a:moveTo>
                <a:lnTo>
                  <a:pt x="2828422" y="72511"/>
                </a:lnTo>
                <a:lnTo>
                  <a:pt x="2828025" y="83454"/>
                </a:lnTo>
                <a:lnTo>
                  <a:pt x="2831365" y="83454"/>
                </a:lnTo>
                <a:lnTo>
                  <a:pt x="2831574" y="72511"/>
                </a:lnTo>
                <a:close/>
              </a:path>
              <a:path extrusionOk="0" h="128270" w="2844165">
                <a:moveTo>
                  <a:pt x="2807913" y="71028"/>
                </a:moveTo>
                <a:lnTo>
                  <a:pt x="2818829" y="77772"/>
                </a:lnTo>
                <a:lnTo>
                  <a:pt x="2828422" y="72511"/>
                </a:lnTo>
                <a:lnTo>
                  <a:pt x="2831574" y="72511"/>
                </a:lnTo>
                <a:lnTo>
                  <a:pt x="2831591" y="71627"/>
                </a:lnTo>
                <a:lnTo>
                  <a:pt x="2807913" y="71028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4" name="Google Shape;754;p11"/>
          <p:cNvSpPr/>
          <p:nvPr/>
        </p:nvSpPr>
        <p:spPr>
          <a:xfrm>
            <a:off x="5987278" y="3998726"/>
            <a:ext cx="2844165" cy="128270"/>
          </a:xfrm>
          <a:custGeom>
            <a:rect b="b" l="l" r="r" t="t"/>
            <a:pathLst>
              <a:path extrusionOk="0" h="128270" w="2844165">
                <a:moveTo>
                  <a:pt x="2807970" y="83728"/>
                </a:moveTo>
                <a:lnTo>
                  <a:pt x="2751094" y="114930"/>
                </a:lnTo>
                <a:lnTo>
                  <a:pt x="2748046" y="116704"/>
                </a:lnTo>
                <a:lnTo>
                  <a:pt x="2746888" y="120514"/>
                </a:lnTo>
                <a:lnTo>
                  <a:pt x="2748533" y="123562"/>
                </a:lnTo>
                <a:lnTo>
                  <a:pt x="2750332" y="126610"/>
                </a:lnTo>
                <a:lnTo>
                  <a:pt x="2754142" y="127753"/>
                </a:lnTo>
                <a:lnTo>
                  <a:pt x="2757190" y="126110"/>
                </a:lnTo>
                <a:lnTo>
                  <a:pt x="2833208" y="84319"/>
                </a:lnTo>
                <a:lnTo>
                  <a:pt x="2831348" y="84319"/>
                </a:lnTo>
                <a:lnTo>
                  <a:pt x="2807970" y="83728"/>
                </a:lnTo>
                <a:close/>
              </a:path>
              <a:path extrusionOk="0" h="128270" w="2844165">
                <a:moveTo>
                  <a:pt x="2818855" y="77756"/>
                </a:moveTo>
                <a:lnTo>
                  <a:pt x="2807970" y="83728"/>
                </a:lnTo>
                <a:lnTo>
                  <a:pt x="2831348" y="84319"/>
                </a:lnTo>
                <a:lnTo>
                  <a:pt x="2831365" y="83438"/>
                </a:lnTo>
                <a:lnTo>
                  <a:pt x="2828056" y="83438"/>
                </a:lnTo>
                <a:lnTo>
                  <a:pt x="2818855" y="77756"/>
                </a:lnTo>
                <a:close/>
              </a:path>
              <a:path extrusionOk="0" h="128270" w="2844165">
                <a:moveTo>
                  <a:pt x="2756794" y="24383"/>
                </a:moveTo>
                <a:lnTo>
                  <a:pt x="2752862" y="25395"/>
                </a:lnTo>
                <a:lnTo>
                  <a:pt x="2750972" y="28312"/>
                </a:lnTo>
                <a:lnTo>
                  <a:pt x="2749174" y="31360"/>
                </a:lnTo>
                <a:lnTo>
                  <a:pt x="2750057" y="35170"/>
                </a:lnTo>
                <a:lnTo>
                  <a:pt x="2752984" y="37075"/>
                </a:lnTo>
                <a:lnTo>
                  <a:pt x="2807963" y="71030"/>
                </a:lnTo>
                <a:lnTo>
                  <a:pt x="2831591" y="71627"/>
                </a:lnTo>
                <a:lnTo>
                  <a:pt x="2831348" y="84319"/>
                </a:lnTo>
                <a:lnTo>
                  <a:pt x="2833208" y="84319"/>
                </a:lnTo>
                <a:lnTo>
                  <a:pt x="2844058" y="78354"/>
                </a:lnTo>
                <a:lnTo>
                  <a:pt x="2759720" y="26288"/>
                </a:lnTo>
                <a:lnTo>
                  <a:pt x="2756794" y="24383"/>
                </a:lnTo>
                <a:close/>
              </a:path>
              <a:path extrusionOk="0" h="128270" w="2844165">
                <a:moveTo>
                  <a:pt x="396" y="0"/>
                </a:moveTo>
                <a:lnTo>
                  <a:pt x="0" y="12691"/>
                </a:lnTo>
                <a:lnTo>
                  <a:pt x="2807970" y="83728"/>
                </a:lnTo>
                <a:lnTo>
                  <a:pt x="2818855" y="77756"/>
                </a:lnTo>
                <a:lnTo>
                  <a:pt x="2807963" y="71030"/>
                </a:lnTo>
                <a:lnTo>
                  <a:pt x="396" y="0"/>
                </a:lnTo>
                <a:close/>
              </a:path>
              <a:path extrusionOk="0" h="128270" w="2844165">
                <a:moveTo>
                  <a:pt x="2828422" y="72508"/>
                </a:moveTo>
                <a:lnTo>
                  <a:pt x="2818855" y="77756"/>
                </a:lnTo>
                <a:lnTo>
                  <a:pt x="2828056" y="83438"/>
                </a:lnTo>
                <a:lnTo>
                  <a:pt x="2828422" y="72508"/>
                </a:lnTo>
                <a:close/>
              </a:path>
              <a:path extrusionOk="0" h="128270" w="2844165">
                <a:moveTo>
                  <a:pt x="2831575" y="72508"/>
                </a:moveTo>
                <a:lnTo>
                  <a:pt x="2828422" y="72508"/>
                </a:lnTo>
                <a:lnTo>
                  <a:pt x="2828056" y="83438"/>
                </a:lnTo>
                <a:lnTo>
                  <a:pt x="2831365" y="83438"/>
                </a:lnTo>
                <a:lnTo>
                  <a:pt x="2831575" y="72508"/>
                </a:lnTo>
                <a:close/>
              </a:path>
              <a:path extrusionOk="0" h="128270" w="2844165">
                <a:moveTo>
                  <a:pt x="2807963" y="71030"/>
                </a:moveTo>
                <a:lnTo>
                  <a:pt x="2818855" y="77756"/>
                </a:lnTo>
                <a:lnTo>
                  <a:pt x="2828422" y="72508"/>
                </a:lnTo>
                <a:lnTo>
                  <a:pt x="2831575" y="72508"/>
                </a:lnTo>
                <a:lnTo>
                  <a:pt x="2831591" y="71627"/>
                </a:lnTo>
                <a:lnTo>
                  <a:pt x="2807963" y="71030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5" name="Google Shape;755;p11"/>
          <p:cNvSpPr/>
          <p:nvPr/>
        </p:nvSpPr>
        <p:spPr>
          <a:xfrm>
            <a:off x="6203320" y="4214753"/>
            <a:ext cx="2844165" cy="128270"/>
          </a:xfrm>
          <a:custGeom>
            <a:rect b="b" l="l" r="r" t="t"/>
            <a:pathLst>
              <a:path extrusionOk="0" h="128270" w="2844165">
                <a:moveTo>
                  <a:pt x="2807963" y="83728"/>
                </a:moveTo>
                <a:lnTo>
                  <a:pt x="2751063" y="114930"/>
                </a:lnTo>
                <a:lnTo>
                  <a:pt x="2748015" y="116704"/>
                </a:lnTo>
                <a:lnTo>
                  <a:pt x="2746888" y="120514"/>
                </a:lnTo>
                <a:lnTo>
                  <a:pt x="2748533" y="123562"/>
                </a:lnTo>
                <a:lnTo>
                  <a:pt x="2750301" y="126610"/>
                </a:lnTo>
                <a:lnTo>
                  <a:pt x="2754111" y="127753"/>
                </a:lnTo>
                <a:lnTo>
                  <a:pt x="2757159" y="126110"/>
                </a:lnTo>
                <a:lnTo>
                  <a:pt x="2833177" y="84319"/>
                </a:lnTo>
                <a:lnTo>
                  <a:pt x="2831348" y="84319"/>
                </a:lnTo>
                <a:lnTo>
                  <a:pt x="2807963" y="83728"/>
                </a:lnTo>
                <a:close/>
              </a:path>
              <a:path extrusionOk="0" h="128270" w="2844165">
                <a:moveTo>
                  <a:pt x="2818839" y="77763"/>
                </a:moveTo>
                <a:lnTo>
                  <a:pt x="2807963" y="83728"/>
                </a:lnTo>
                <a:lnTo>
                  <a:pt x="2831348" y="84319"/>
                </a:lnTo>
                <a:lnTo>
                  <a:pt x="2831365" y="83438"/>
                </a:lnTo>
                <a:lnTo>
                  <a:pt x="2828025" y="83438"/>
                </a:lnTo>
                <a:lnTo>
                  <a:pt x="2818839" y="77763"/>
                </a:lnTo>
                <a:close/>
              </a:path>
              <a:path extrusionOk="0" h="128270" w="2844165">
                <a:moveTo>
                  <a:pt x="2756794" y="24383"/>
                </a:moveTo>
                <a:lnTo>
                  <a:pt x="2752862" y="25395"/>
                </a:lnTo>
                <a:lnTo>
                  <a:pt x="2750941" y="28312"/>
                </a:lnTo>
                <a:lnTo>
                  <a:pt x="2749174" y="31360"/>
                </a:lnTo>
                <a:lnTo>
                  <a:pt x="2750057" y="35170"/>
                </a:lnTo>
                <a:lnTo>
                  <a:pt x="2752984" y="37075"/>
                </a:lnTo>
                <a:lnTo>
                  <a:pt x="2807940" y="71029"/>
                </a:lnTo>
                <a:lnTo>
                  <a:pt x="2831591" y="71627"/>
                </a:lnTo>
                <a:lnTo>
                  <a:pt x="2831348" y="84319"/>
                </a:lnTo>
                <a:lnTo>
                  <a:pt x="2833177" y="84319"/>
                </a:lnTo>
                <a:lnTo>
                  <a:pt x="2844027" y="78354"/>
                </a:lnTo>
                <a:lnTo>
                  <a:pt x="2759720" y="26288"/>
                </a:lnTo>
                <a:lnTo>
                  <a:pt x="2756794" y="24383"/>
                </a:lnTo>
                <a:close/>
              </a:path>
              <a:path extrusionOk="0" h="128270" w="2844165">
                <a:moveTo>
                  <a:pt x="365" y="0"/>
                </a:moveTo>
                <a:lnTo>
                  <a:pt x="0" y="12691"/>
                </a:lnTo>
                <a:lnTo>
                  <a:pt x="2807963" y="83728"/>
                </a:lnTo>
                <a:lnTo>
                  <a:pt x="2818839" y="77763"/>
                </a:lnTo>
                <a:lnTo>
                  <a:pt x="2807940" y="71029"/>
                </a:lnTo>
                <a:lnTo>
                  <a:pt x="365" y="0"/>
                </a:lnTo>
                <a:close/>
              </a:path>
              <a:path extrusionOk="0" h="128270" w="2844165">
                <a:moveTo>
                  <a:pt x="2828422" y="72508"/>
                </a:moveTo>
                <a:lnTo>
                  <a:pt x="2818839" y="77763"/>
                </a:lnTo>
                <a:lnTo>
                  <a:pt x="2828025" y="83438"/>
                </a:lnTo>
                <a:lnTo>
                  <a:pt x="2828422" y="72508"/>
                </a:lnTo>
                <a:close/>
              </a:path>
              <a:path extrusionOk="0" h="128270" w="2844165">
                <a:moveTo>
                  <a:pt x="2831575" y="72508"/>
                </a:moveTo>
                <a:lnTo>
                  <a:pt x="2828422" y="72508"/>
                </a:lnTo>
                <a:lnTo>
                  <a:pt x="2828025" y="83438"/>
                </a:lnTo>
                <a:lnTo>
                  <a:pt x="2831365" y="83438"/>
                </a:lnTo>
                <a:lnTo>
                  <a:pt x="2831575" y="72508"/>
                </a:lnTo>
                <a:close/>
              </a:path>
              <a:path extrusionOk="0" h="128270" w="2844165">
                <a:moveTo>
                  <a:pt x="2807940" y="71029"/>
                </a:moveTo>
                <a:lnTo>
                  <a:pt x="2818839" y="77763"/>
                </a:lnTo>
                <a:lnTo>
                  <a:pt x="2828422" y="72508"/>
                </a:lnTo>
                <a:lnTo>
                  <a:pt x="2831575" y="72508"/>
                </a:lnTo>
                <a:lnTo>
                  <a:pt x="2831591" y="71627"/>
                </a:lnTo>
                <a:lnTo>
                  <a:pt x="2807940" y="71029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6" name="Google Shape;756;p11"/>
          <p:cNvSpPr/>
          <p:nvPr/>
        </p:nvSpPr>
        <p:spPr>
          <a:xfrm>
            <a:off x="8042147" y="3224145"/>
            <a:ext cx="177800" cy="315595"/>
          </a:xfrm>
          <a:custGeom>
            <a:rect b="b" l="l" r="r" t="t"/>
            <a:pathLst>
              <a:path extrusionOk="0" h="315595" w="177800">
                <a:moveTo>
                  <a:pt x="0" y="0"/>
                </a:moveTo>
                <a:lnTo>
                  <a:pt x="38080" y="15234"/>
                </a:lnTo>
                <a:lnTo>
                  <a:pt x="72305" y="35817"/>
                </a:lnTo>
                <a:lnTo>
                  <a:pt x="102333" y="61100"/>
                </a:lnTo>
                <a:lnTo>
                  <a:pt x="127823" y="90435"/>
                </a:lnTo>
                <a:lnTo>
                  <a:pt x="148433" y="123173"/>
                </a:lnTo>
                <a:lnTo>
                  <a:pt x="163823" y="158666"/>
                </a:lnTo>
                <a:lnTo>
                  <a:pt x="173652" y="196266"/>
                </a:lnTo>
                <a:lnTo>
                  <a:pt x="177578" y="235325"/>
                </a:lnTo>
                <a:lnTo>
                  <a:pt x="177222" y="255198"/>
                </a:lnTo>
                <a:lnTo>
                  <a:pt x="175261" y="275193"/>
                </a:lnTo>
                <a:lnTo>
                  <a:pt x="171655" y="295229"/>
                </a:lnTo>
                <a:lnTo>
                  <a:pt x="166359" y="315224"/>
                </a:lnTo>
              </a:path>
            </a:pathLst>
          </a:custGeom>
          <a:noFill/>
          <a:ln cap="flat" cmpd="sng" w="9525">
            <a:solidFill>
              <a:srgbClr val="497DBA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7" name="Google Shape;757;p11"/>
          <p:cNvSpPr/>
          <p:nvPr/>
        </p:nvSpPr>
        <p:spPr>
          <a:xfrm>
            <a:off x="8579754" y="2082028"/>
            <a:ext cx="216535" cy="103505"/>
          </a:xfrm>
          <a:custGeom>
            <a:rect b="b" l="l" r="r" t="t"/>
            <a:pathLst>
              <a:path extrusionOk="0" h="103505" w="216534">
                <a:moveTo>
                  <a:pt x="179973" y="58498"/>
                </a:moveTo>
                <a:lnTo>
                  <a:pt x="123809" y="90677"/>
                </a:lnTo>
                <a:lnTo>
                  <a:pt x="120761" y="92476"/>
                </a:lnTo>
                <a:lnTo>
                  <a:pt x="119755" y="96286"/>
                </a:lnTo>
                <a:lnTo>
                  <a:pt x="121401" y="99334"/>
                </a:lnTo>
                <a:lnTo>
                  <a:pt x="123169" y="102382"/>
                </a:lnTo>
                <a:lnTo>
                  <a:pt x="127101" y="103510"/>
                </a:lnTo>
                <a:lnTo>
                  <a:pt x="205179" y="58673"/>
                </a:lnTo>
                <a:lnTo>
                  <a:pt x="203453" y="58673"/>
                </a:lnTo>
                <a:lnTo>
                  <a:pt x="179973" y="58498"/>
                </a:lnTo>
                <a:close/>
              </a:path>
              <a:path extrusionOk="0" h="103505" w="216534">
                <a:moveTo>
                  <a:pt x="190887" y="52244"/>
                </a:moveTo>
                <a:lnTo>
                  <a:pt x="179973" y="58498"/>
                </a:lnTo>
                <a:lnTo>
                  <a:pt x="203453" y="58673"/>
                </a:lnTo>
                <a:lnTo>
                  <a:pt x="203462" y="57790"/>
                </a:lnTo>
                <a:lnTo>
                  <a:pt x="200253" y="57790"/>
                </a:lnTo>
                <a:lnTo>
                  <a:pt x="190887" y="52244"/>
                </a:lnTo>
                <a:close/>
              </a:path>
              <a:path extrusionOk="0" h="103505" w="216534">
                <a:moveTo>
                  <a:pt x="127863" y="0"/>
                </a:moveTo>
                <a:lnTo>
                  <a:pt x="123931" y="1036"/>
                </a:lnTo>
                <a:lnTo>
                  <a:pt x="120395" y="7132"/>
                </a:lnTo>
                <a:lnTo>
                  <a:pt x="121401" y="10942"/>
                </a:lnTo>
                <a:lnTo>
                  <a:pt x="124327" y="12832"/>
                </a:lnTo>
                <a:lnTo>
                  <a:pt x="180034" y="45817"/>
                </a:lnTo>
                <a:lnTo>
                  <a:pt x="203575" y="45994"/>
                </a:lnTo>
                <a:lnTo>
                  <a:pt x="203453" y="58673"/>
                </a:lnTo>
                <a:lnTo>
                  <a:pt x="205179" y="58673"/>
                </a:lnTo>
                <a:lnTo>
                  <a:pt x="216011" y="52456"/>
                </a:lnTo>
                <a:lnTo>
                  <a:pt x="130789" y="1920"/>
                </a:lnTo>
                <a:lnTo>
                  <a:pt x="127863" y="0"/>
                </a:lnTo>
                <a:close/>
              </a:path>
              <a:path extrusionOk="0" h="103505" w="216534">
                <a:moveTo>
                  <a:pt x="121" y="44470"/>
                </a:moveTo>
                <a:lnTo>
                  <a:pt x="0" y="57149"/>
                </a:lnTo>
                <a:lnTo>
                  <a:pt x="179973" y="58498"/>
                </a:lnTo>
                <a:lnTo>
                  <a:pt x="190887" y="52244"/>
                </a:lnTo>
                <a:lnTo>
                  <a:pt x="180034" y="45817"/>
                </a:lnTo>
                <a:lnTo>
                  <a:pt x="121" y="44470"/>
                </a:lnTo>
                <a:close/>
              </a:path>
              <a:path extrusionOk="0" h="103505" w="216534">
                <a:moveTo>
                  <a:pt x="200253" y="46878"/>
                </a:moveTo>
                <a:lnTo>
                  <a:pt x="190887" y="52244"/>
                </a:lnTo>
                <a:lnTo>
                  <a:pt x="200253" y="57790"/>
                </a:lnTo>
                <a:lnTo>
                  <a:pt x="200253" y="46878"/>
                </a:lnTo>
                <a:close/>
              </a:path>
              <a:path extrusionOk="0" h="103505" w="216534">
                <a:moveTo>
                  <a:pt x="203567" y="46878"/>
                </a:moveTo>
                <a:lnTo>
                  <a:pt x="200253" y="46878"/>
                </a:lnTo>
                <a:lnTo>
                  <a:pt x="200253" y="57790"/>
                </a:lnTo>
                <a:lnTo>
                  <a:pt x="203462" y="57790"/>
                </a:lnTo>
                <a:lnTo>
                  <a:pt x="203567" y="46878"/>
                </a:lnTo>
                <a:close/>
              </a:path>
              <a:path extrusionOk="0" h="103505" w="216534">
                <a:moveTo>
                  <a:pt x="180034" y="45817"/>
                </a:moveTo>
                <a:lnTo>
                  <a:pt x="190887" y="52244"/>
                </a:lnTo>
                <a:lnTo>
                  <a:pt x="200253" y="46878"/>
                </a:lnTo>
                <a:lnTo>
                  <a:pt x="203567" y="46878"/>
                </a:lnTo>
                <a:lnTo>
                  <a:pt x="203575" y="45994"/>
                </a:lnTo>
                <a:lnTo>
                  <a:pt x="180034" y="45817"/>
                </a:lnTo>
                <a:close/>
              </a:path>
            </a:pathLst>
          </a:custGeom>
          <a:solidFill>
            <a:srgbClr val="BD4A4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8" name="Google Shape;758;p11"/>
          <p:cNvSpPr/>
          <p:nvPr/>
        </p:nvSpPr>
        <p:spPr>
          <a:xfrm>
            <a:off x="9083803" y="3162179"/>
            <a:ext cx="216535" cy="103505"/>
          </a:xfrm>
          <a:custGeom>
            <a:rect b="b" l="l" r="r" t="t"/>
            <a:pathLst>
              <a:path extrusionOk="0" h="103504" w="216534">
                <a:moveTo>
                  <a:pt x="179811" y="58496"/>
                </a:moveTo>
                <a:lnTo>
                  <a:pt x="120792" y="92445"/>
                </a:lnTo>
                <a:lnTo>
                  <a:pt x="119633" y="96255"/>
                </a:lnTo>
                <a:lnTo>
                  <a:pt x="121401" y="99303"/>
                </a:lnTo>
                <a:lnTo>
                  <a:pt x="123200" y="102351"/>
                </a:lnTo>
                <a:lnTo>
                  <a:pt x="127132" y="103357"/>
                </a:lnTo>
                <a:lnTo>
                  <a:pt x="130058" y="101711"/>
                </a:lnTo>
                <a:lnTo>
                  <a:pt x="205187" y="58673"/>
                </a:lnTo>
                <a:lnTo>
                  <a:pt x="203453" y="58673"/>
                </a:lnTo>
                <a:lnTo>
                  <a:pt x="179811" y="58496"/>
                </a:lnTo>
                <a:close/>
              </a:path>
              <a:path extrusionOk="0" h="103504" w="216534">
                <a:moveTo>
                  <a:pt x="190818" y="52168"/>
                </a:moveTo>
                <a:lnTo>
                  <a:pt x="179811" y="58496"/>
                </a:lnTo>
                <a:lnTo>
                  <a:pt x="203453" y="58673"/>
                </a:lnTo>
                <a:lnTo>
                  <a:pt x="203462" y="57790"/>
                </a:lnTo>
                <a:lnTo>
                  <a:pt x="200284" y="57790"/>
                </a:lnTo>
                <a:lnTo>
                  <a:pt x="190818" y="52168"/>
                </a:lnTo>
                <a:close/>
              </a:path>
              <a:path extrusionOk="0" h="103504" w="216534">
                <a:moveTo>
                  <a:pt x="127772" y="0"/>
                </a:moveTo>
                <a:lnTo>
                  <a:pt x="123962" y="1005"/>
                </a:lnTo>
                <a:lnTo>
                  <a:pt x="122163" y="4053"/>
                </a:lnTo>
                <a:lnTo>
                  <a:pt x="120395" y="7101"/>
                </a:lnTo>
                <a:lnTo>
                  <a:pt x="121279" y="10911"/>
                </a:lnTo>
                <a:lnTo>
                  <a:pt x="124327" y="12679"/>
                </a:lnTo>
                <a:lnTo>
                  <a:pt x="180074" y="45787"/>
                </a:lnTo>
                <a:lnTo>
                  <a:pt x="203575" y="45963"/>
                </a:lnTo>
                <a:lnTo>
                  <a:pt x="203453" y="58673"/>
                </a:lnTo>
                <a:lnTo>
                  <a:pt x="205187" y="58673"/>
                </a:lnTo>
                <a:lnTo>
                  <a:pt x="216042" y="52456"/>
                </a:lnTo>
                <a:lnTo>
                  <a:pt x="130820" y="1767"/>
                </a:lnTo>
                <a:lnTo>
                  <a:pt x="127772" y="0"/>
                </a:lnTo>
                <a:close/>
              </a:path>
              <a:path extrusionOk="0" h="103504" w="216534">
                <a:moveTo>
                  <a:pt x="121" y="44439"/>
                </a:moveTo>
                <a:lnTo>
                  <a:pt x="0" y="57149"/>
                </a:lnTo>
                <a:lnTo>
                  <a:pt x="179811" y="58496"/>
                </a:lnTo>
                <a:lnTo>
                  <a:pt x="190818" y="52168"/>
                </a:lnTo>
                <a:lnTo>
                  <a:pt x="180074" y="45787"/>
                </a:lnTo>
                <a:lnTo>
                  <a:pt x="121" y="44439"/>
                </a:lnTo>
                <a:close/>
              </a:path>
              <a:path extrusionOk="0" h="103504" w="216534">
                <a:moveTo>
                  <a:pt x="200284" y="46725"/>
                </a:moveTo>
                <a:lnTo>
                  <a:pt x="190818" y="52168"/>
                </a:lnTo>
                <a:lnTo>
                  <a:pt x="200284" y="57790"/>
                </a:lnTo>
                <a:lnTo>
                  <a:pt x="200284" y="46725"/>
                </a:lnTo>
                <a:close/>
              </a:path>
              <a:path extrusionOk="0" h="103504" w="216534">
                <a:moveTo>
                  <a:pt x="203568" y="46725"/>
                </a:moveTo>
                <a:lnTo>
                  <a:pt x="200284" y="46725"/>
                </a:lnTo>
                <a:lnTo>
                  <a:pt x="200284" y="57790"/>
                </a:lnTo>
                <a:lnTo>
                  <a:pt x="203462" y="57790"/>
                </a:lnTo>
                <a:lnTo>
                  <a:pt x="203568" y="46725"/>
                </a:lnTo>
                <a:close/>
              </a:path>
              <a:path extrusionOk="0" h="103504" w="216534">
                <a:moveTo>
                  <a:pt x="180074" y="45787"/>
                </a:moveTo>
                <a:lnTo>
                  <a:pt x="190818" y="52168"/>
                </a:lnTo>
                <a:lnTo>
                  <a:pt x="200284" y="46725"/>
                </a:lnTo>
                <a:lnTo>
                  <a:pt x="203568" y="46725"/>
                </a:lnTo>
                <a:lnTo>
                  <a:pt x="203575" y="45963"/>
                </a:lnTo>
                <a:lnTo>
                  <a:pt x="180074" y="457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9" name="Google Shape;759;p11"/>
          <p:cNvSpPr txBox="1"/>
          <p:nvPr/>
        </p:nvSpPr>
        <p:spPr>
          <a:xfrm>
            <a:off x="1676400" y="4907607"/>
            <a:ext cx="8716645" cy="15081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10033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 fluxo  magnético  é  a  medida  da  quantidade  de  linhas  de  indução  que atravessam uma superfície em função do tempo. É dado pelo produto entre o  campo  magnético,  a  área  da  superfície  e  o  cosseno  do  ângulo  formado entre o campo e o vetor normal à superfície.</a:t>
            </a:r>
            <a:endParaRPr/>
          </a:p>
        </p:txBody>
      </p:sp>
      <p:sp>
        <p:nvSpPr>
          <p:cNvPr id="760" name="Google Shape;760;p11"/>
          <p:cNvSpPr txBox="1"/>
          <p:nvPr/>
        </p:nvSpPr>
        <p:spPr>
          <a:xfrm>
            <a:off x="1854200" y="3008658"/>
            <a:ext cx="8559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11"/>
          <p:cNvSpPr txBox="1"/>
          <p:nvPr/>
        </p:nvSpPr>
        <p:spPr>
          <a:xfrm>
            <a:off x="8263323" y="3155960"/>
            <a:ext cx="24130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endParaRPr sz="19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2" name="Google Shape;762;p11"/>
          <p:cNvSpPr txBox="1"/>
          <p:nvPr/>
        </p:nvSpPr>
        <p:spPr>
          <a:xfrm>
            <a:off x="8659755" y="2275511"/>
            <a:ext cx="1530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943735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1"/>
          <p:cNvSpPr txBox="1"/>
          <p:nvPr/>
        </p:nvSpPr>
        <p:spPr>
          <a:xfrm>
            <a:off x="9163946" y="3356028"/>
            <a:ext cx="1784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1"/>
          <p:cNvSpPr/>
          <p:nvPr/>
        </p:nvSpPr>
        <p:spPr>
          <a:xfrm>
            <a:off x="8385931" y="4061710"/>
            <a:ext cx="657860" cy="511809"/>
          </a:xfrm>
          <a:custGeom>
            <a:rect b="b" l="l" r="r" t="t"/>
            <a:pathLst>
              <a:path extrusionOk="0" h="511810" w="657859">
                <a:moveTo>
                  <a:pt x="38221" y="116585"/>
                </a:moveTo>
                <a:lnTo>
                  <a:pt x="36697" y="117991"/>
                </a:lnTo>
                <a:lnTo>
                  <a:pt x="0" y="149995"/>
                </a:lnTo>
                <a:lnTo>
                  <a:pt x="8381" y="159638"/>
                </a:lnTo>
                <a:lnTo>
                  <a:pt x="44957" y="127516"/>
                </a:lnTo>
                <a:lnTo>
                  <a:pt x="46481" y="126242"/>
                </a:lnTo>
                <a:lnTo>
                  <a:pt x="38221" y="116585"/>
                </a:lnTo>
                <a:close/>
              </a:path>
              <a:path extrusionOk="0" h="511810" w="657859">
                <a:moveTo>
                  <a:pt x="107320" y="60079"/>
                </a:moveTo>
                <a:lnTo>
                  <a:pt x="91074" y="72770"/>
                </a:lnTo>
                <a:lnTo>
                  <a:pt x="73030" y="87130"/>
                </a:lnTo>
                <a:lnTo>
                  <a:pt x="67452" y="91952"/>
                </a:lnTo>
                <a:lnTo>
                  <a:pt x="75559" y="101608"/>
                </a:lnTo>
                <a:lnTo>
                  <a:pt x="81168" y="96905"/>
                </a:lnTo>
                <a:lnTo>
                  <a:pt x="99059" y="82558"/>
                </a:lnTo>
                <a:lnTo>
                  <a:pt x="115061" y="70103"/>
                </a:lnTo>
                <a:lnTo>
                  <a:pt x="107320" y="60079"/>
                </a:lnTo>
                <a:close/>
              </a:path>
              <a:path extrusionOk="0" h="511810" w="657859">
                <a:moveTo>
                  <a:pt x="184282" y="12835"/>
                </a:moveTo>
                <a:lnTo>
                  <a:pt x="176905" y="16001"/>
                </a:lnTo>
                <a:lnTo>
                  <a:pt x="160416" y="24646"/>
                </a:lnTo>
                <a:lnTo>
                  <a:pt x="143530" y="34802"/>
                </a:lnTo>
                <a:lnTo>
                  <a:pt x="138805" y="37981"/>
                </a:lnTo>
                <a:lnTo>
                  <a:pt x="145938" y="48518"/>
                </a:lnTo>
                <a:lnTo>
                  <a:pt x="150510" y="45470"/>
                </a:lnTo>
                <a:lnTo>
                  <a:pt x="166999" y="35564"/>
                </a:lnTo>
                <a:lnTo>
                  <a:pt x="182879" y="27313"/>
                </a:lnTo>
                <a:lnTo>
                  <a:pt x="189372" y="24515"/>
                </a:lnTo>
                <a:lnTo>
                  <a:pt x="184282" y="12835"/>
                </a:lnTo>
                <a:close/>
              </a:path>
              <a:path extrusionOk="0" h="511810" w="657859">
                <a:moveTo>
                  <a:pt x="274603" y="12704"/>
                </a:moveTo>
                <a:lnTo>
                  <a:pt x="239389" y="12704"/>
                </a:lnTo>
                <a:lnTo>
                  <a:pt x="245760" y="13216"/>
                </a:lnTo>
                <a:lnTo>
                  <a:pt x="251734" y="14359"/>
                </a:lnTo>
                <a:lnTo>
                  <a:pt x="257555" y="16001"/>
                </a:lnTo>
                <a:lnTo>
                  <a:pt x="263011" y="18169"/>
                </a:lnTo>
                <a:lnTo>
                  <a:pt x="268223" y="21217"/>
                </a:lnTo>
                <a:lnTo>
                  <a:pt x="274603" y="12704"/>
                </a:lnTo>
                <a:close/>
              </a:path>
              <a:path extrusionOk="0" h="511810" w="657859">
                <a:moveTo>
                  <a:pt x="239389" y="0"/>
                </a:moveTo>
                <a:lnTo>
                  <a:pt x="232044" y="131"/>
                </a:lnTo>
                <a:lnTo>
                  <a:pt x="224149" y="893"/>
                </a:lnTo>
                <a:lnTo>
                  <a:pt x="221863" y="1274"/>
                </a:lnTo>
                <a:lnTo>
                  <a:pt x="224302" y="13715"/>
                </a:lnTo>
                <a:lnTo>
                  <a:pt x="226710" y="13334"/>
                </a:lnTo>
                <a:lnTo>
                  <a:pt x="233171" y="12704"/>
                </a:lnTo>
                <a:lnTo>
                  <a:pt x="274603" y="12704"/>
                </a:lnTo>
                <a:lnTo>
                  <a:pt x="275843" y="11048"/>
                </a:lnTo>
                <a:lnTo>
                  <a:pt x="246644" y="512"/>
                </a:lnTo>
                <a:lnTo>
                  <a:pt x="239389" y="0"/>
                </a:lnTo>
                <a:close/>
              </a:path>
              <a:path extrusionOk="0" h="511810" w="657859">
                <a:moveTo>
                  <a:pt x="301386" y="42172"/>
                </a:moveTo>
                <a:lnTo>
                  <a:pt x="290321" y="48386"/>
                </a:lnTo>
                <a:lnTo>
                  <a:pt x="290718" y="49030"/>
                </a:lnTo>
                <a:lnTo>
                  <a:pt x="294650" y="57031"/>
                </a:lnTo>
                <a:lnTo>
                  <a:pt x="298338" y="65794"/>
                </a:lnTo>
                <a:lnTo>
                  <a:pt x="302148" y="75188"/>
                </a:lnTo>
                <a:lnTo>
                  <a:pt x="305561" y="85225"/>
                </a:lnTo>
                <a:lnTo>
                  <a:pt x="308366" y="94369"/>
                </a:lnTo>
                <a:lnTo>
                  <a:pt x="320558" y="90559"/>
                </a:lnTo>
                <a:lnTo>
                  <a:pt x="305958" y="51434"/>
                </a:lnTo>
                <a:lnTo>
                  <a:pt x="301751" y="42671"/>
                </a:lnTo>
                <a:lnTo>
                  <a:pt x="301386" y="42172"/>
                </a:lnTo>
                <a:close/>
              </a:path>
              <a:path extrusionOk="0" h="511810" w="657859">
                <a:moveTo>
                  <a:pt x="330982" y="127634"/>
                </a:moveTo>
                <a:lnTo>
                  <a:pt x="318637" y="130682"/>
                </a:lnTo>
                <a:lnTo>
                  <a:pt x="324611" y="154186"/>
                </a:lnTo>
                <a:lnTo>
                  <a:pt x="330829" y="179201"/>
                </a:lnTo>
                <a:lnTo>
                  <a:pt x="330982" y="179963"/>
                </a:lnTo>
                <a:lnTo>
                  <a:pt x="343296" y="176915"/>
                </a:lnTo>
                <a:lnTo>
                  <a:pt x="343174" y="176153"/>
                </a:lnTo>
                <a:lnTo>
                  <a:pt x="336925" y="151007"/>
                </a:lnTo>
                <a:lnTo>
                  <a:pt x="330982" y="127634"/>
                </a:lnTo>
                <a:close/>
              </a:path>
              <a:path extrusionOk="0" h="511810" w="657859">
                <a:moveTo>
                  <a:pt x="352805" y="213622"/>
                </a:moveTo>
                <a:lnTo>
                  <a:pt x="340492" y="216920"/>
                </a:lnTo>
                <a:lnTo>
                  <a:pt x="343936" y="229493"/>
                </a:lnTo>
                <a:lnTo>
                  <a:pt x="351281" y="253745"/>
                </a:lnTo>
                <a:lnTo>
                  <a:pt x="355488" y="265937"/>
                </a:lnTo>
                <a:lnTo>
                  <a:pt x="367558" y="261746"/>
                </a:lnTo>
                <a:lnTo>
                  <a:pt x="363473" y="250067"/>
                </a:lnTo>
                <a:lnTo>
                  <a:pt x="356128" y="226064"/>
                </a:lnTo>
                <a:lnTo>
                  <a:pt x="352805" y="213622"/>
                </a:lnTo>
                <a:close/>
              </a:path>
              <a:path extrusionOk="0" h="511810" w="657859">
                <a:moveTo>
                  <a:pt x="381396" y="296417"/>
                </a:moveTo>
                <a:lnTo>
                  <a:pt x="370088" y="302014"/>
                </a:lnTo>
                <a:lnTo>
                  <a:pt x="373654" y="309371"/>
                </a:lnTo>
                <a:lnTo>
                  <a:pt x="379110" y="319028"/>
                </a:lnTo>
                <a:lnTo>
                  <a:pt x="384809" y="328303"/>
                </a:lnTo>
                <a:lnTo>
                  <a:pt x="391027" y="336685"/>
                </a:lnTo>
                <a:lnTo>
                  <a:pt x="398404" y="345698"/>
                </a:lnTo>
                <a:lnTo>
                  <a:pt x="408188" y="337565"/>
                </a:lnTo>
                <a:lnTo>
                  <a:pt x="401208" y="329183"/>
                </a:lnTo>
                <a:lnTo>
                  <a:pt x="395599" y="321445"/>
                </a:lnTo>
                <a:lnTo>
                  <a:pt x="390143" y="312932"/>
                </a:lnTo>
                <a:lnTo>
                  <a:pt x="385084" y="303788"/>
                </a:lnTo>
                <a:lnTo>
                  <a:pt x="381396" y="296417"/>
                </a:lnTo>
                <a:close/>
              </a:path>
              <a:path extrusionOk="0" h="511810" w="657859">
                <a:moveTo>
                  <a:pt x="433577" y="364997"/>
                </a:moveTo>
                <a:lnTo>
                  <a:pt x="424830" y="374141"/>
                </a:lnTo>
                <a:lnTo>
                  <a:pt x="431566" y="380750"/>
                </a:lnTo>
                <a:lnTo>
                  <a:pt x="446531" y="393835"/>
                </a:lnTo>
                <a:lnTo>
                  <a:pt x="461771" y="406408"/>
                </a:lnTo>
                <a:lnTo>
                  <a:pt x="463814" y="407932"/>
                </a:lnTo>
                <a:lnTo>
                  <a:pt x="471434" y="397763"/>
                </a:lnTo>
                <a:lnTo>
                  <a:pt x="469910" y="396620"/>
                </a:lnTo>
                <a:lnTo>
                  <a:pt x="454913" y="384428"/>
                </a:lnTo>
                <a:lnTo>
                  <a:pt x="440435" y="371606"/>
                </a:lnTo>
                <a:lnTo>
                  <a:pt x="433577" y="364997"/>
                </a:lnTo>
                <a:close/>
              </a:path>
              <a:path extrusionOk="0" h="511810" w="657859">
                <a:moveTo>
                  <a:pt x="502157" y="419480"/>
                </a:moveTo>
                <a:lnTo>
                  <a:pt x="495178" y="430030"/>
                </a:lnTo>
                <a:lnTo>
                  <a:pt x="510936" y="440698"/>
                </a:lnTo>
                <a:lnTo>
                  <a:pt x="538490" y="457081"/>
                </a:lnTo>
                <a:lnTo>
                  <a:pt x="544951" y="446150"/>
                </a:lnTo>
                <a:lnTo>
                  <a:pt x="517916" y="430148"/>
                </a:lnTo>
                <a:lnTo>
                  <a:pt x="502157" y="419480"/>
                </a:lnTo>
                <a:close/>
              </a:path>
              <a:path extrusionOk="0" h="511810" w="657859">
                <a:moveTo>
                  <a:pt x="586203" y="482903"/>
                </a:moveTo>
                <a:lnTo>
                  <a:pt x="572140" y="511301"/>
                </a:lnTo>
                <a:lnTo>
                  <a:pt x="657240" y="511052"/>
                </a:lnTo>
                <a:lnTo>
                  <a:pt x="640259" y="488573"/>
                </a:lnTo>
                <a:lnTo>
                  <a:pt x="597529" y="488573"/>
                </a:lnTo>
                <a:lnTo>
                  <a:pt x="586203" y="482903"/>
                </a:lnTo>
                <a:close/>
              </a:path>
              <a:path extrusionOk="0" h="511810" w="657859">
                <a:moveTo>
                  <a:pt x="591854" y="471490"/>
                </a:moveTo>
                <a:lnTo>
                  <a:pt x="586203" y="482903"/>
                </a:lnTo>
                <a:lnTo>
                  <a:pt x="597529" y="488573"/>
                </a:lnTo>
                <a:lnTo>
                  <a:pt x="603260" y="477143"/>
                </a:lnTo>
                <a:lnTo>
                  <a:pt x="591854" y="471490"/>
                </a:lnTo>
                <a:close/>
              </a:path>
              <a:path extrusionOk="0" h="511810" w="657859">
                <a:moveTo>
                  <a:pt x="605911" y="443102"/>
                </a:moveTo>
                <a:lnTo>
                  <a:pt x="591854" y="471490"/>
                </a:lnTo>
                <a:lnTo>
                  <a:pt x="603260" y="477143"/>
                </a:lnTo>
                <a:lnTo>
                  <a:pt x="597529" y="488573"/>
                </a:lnTo>
                <a:lnTo>
                  <a:pt x="640259" y="488573"/>
                </a:lnTo>
                <a:lnTo>
                  <a:pt x="605911" y="443102"/>
                </a:lnTo>
                <a:close/>
              </a:path>
              <a:path extrusionOk="0" h="511810" w="657859">
                <a:moveTo>
                  <a:pt x="578236" y="464320"/>
                </a:moveTo>
                <a:lnTo>
                  <a:pt x="572140" y="475487"/>
                </a:lnTo>
                <a:lnTo>
                  <a:pt x="581284" y="480440"/>
                </a:lnTo>
                <a:lnTo>
                  <a:pt x="586203" y="482903"/>
                </a:lnTo>
                <a:lnTo>
                  <a:pt x="591854" y="471490"/>
                </a:lnTo>
                <a:lnTo>
                  <a:pt x="587380" y="469273"/>
                </a:lnTo>
                <a:lnTo>
                  <a:pt x="578236" y="464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5" name="Google Shape;765;p11"/>
          <p:cNvSpPr/>
          <p:nvPr/>
        </p:nvSpPr>
        <p:spPr>
          <a:xfrm>
            <a:off x="1524000" y="0"/>
            <a:ext cx="9144000" cy="836930"/>
          </a:xfrm>
          <a:custGeom>
            <a:rect b="b" l="l" r="r" t="t"/>
            <a:pathLst>
              <a:path extrusionOk="0" h="836930" w="9144000">
                <a:moveTo>
                  <a:pt x="0" y="836712"/>
                </a:moveTo>
                <a:lnTo>
                  <a:pt x="9143999" y="836712"/>
                </a:lnTo>
                <a:lnTo>
                  <a:pt x="9143999" y="36"/>
                </a:lnTo>
                <a:lnTo>
                  <a:pt x="0" y="36"/>
                </a:lnTo>
                <a:lnTo>
                  <a:pt x="0" y="836712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11"/>
          <p:cNvSpPr txBox="1"/>
          <p:nvPr/>
        </p:nvSpPr>
        <p:spPr>
          <a:xfrm>
            <a:off x="5070611" y="4647950"/>
            <a:ext cx="50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1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62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2"/>
          <p:cNvSpPr/>
          <p:nvPr/>
        </p:nvSpPr>
        <p:spPr>
          <a:xfrm>
            <a:off x="9503664" y="856488"/>
            <a:ext cx="883920" cy="1121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12"/>
          <p:cNvSpPr/>
          <p:nvPr/>
        </p:nvSpPr>
        <p:spPr>
          <a:xfrm>
            <a:off x="1531621" y="1895856"/>
            <a:ext cx="169163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12"/>
          <p:cNvSpPr/>
          <p:nvPr/>
        </p:nvSpPr>
        <p:spPr>
          <a:xfrm>
            <a:off x="2817876" y="1895856"/>
            <a:ext cx="4922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2"/>
          <p:cNvSpPr/>
          <p:nvPr/>
        </p:nvSpPr>
        <p:spPr>
          <a:xfrm>
            <a:off x="2904745" y="1895856"/>
            <a:ext cx="116738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12"/>
          <p:cNvSpPr/>
          <p:nvPr/>
        </p:nvSpPr>
        <p:spPr>
          <a:xfrm>
            <a:off x="3666744" y="1895856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2"/>
          <p:cNvSpPr/>
          <p:nvPr/>
        </p:nvSpPr>
        <p:spPr>
          <a:xfrm>
            <a:off x="3752088" y="1895856"/>
            <a:ext cx="5745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12"/>
          <p:cNvSpPr/>
          <p:nvPr/>
        </p:nvSpPr>
        <p:spPr>
          <a:xfrm>
            <a:off x="3921252" y="1895856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12"/>
          <p:cNvSpPr/>
          <p:nvPr/>
        </p:nvSpPr>
        <p:spPr>
          <a:xfrm>
            <a:off x="4006596" y="1895856"/>
            <a:ext cx="104698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12"/>
          <p:cNvSpPr/>
          <p:nvPr/>
        </p:nvSpPr>
        <p:spPr>
          <a:xfrm>
            <a:off x="4648201" y="1895856"/>
            <a:ext cx="4922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12"/>
          <p:cNvSpPr/>
          <p:nvPr/>
        </p:nvSpPr>
        <p:spPr>
          <a:xfrm>
            <a:off x="4735068" y="1895856"/>
            <a:ext cx="181051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12"/>
          <p:cNvSpPr/>
          <p:nvPr/>
        </p:nvSpPr>
        <p:spPr>
          <a:xfrm>
            <a:off x="6140197" y="1895856"/>
            <a:ext cx="4922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12"/>
          <p:cNvSpPr/>
          <p:nvPr/>
        </p:nvSpPr>
        <p:spPr>
          <a:xfrm>
            <a:off x="6227064" y="1895856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12"/>
          <p:cNvSpPr/>
          <p:nvPr/>
        </p:nvSpPr>
        <p:spPr>
          <a:xfrm>
            <a:off x="6565392" y="1895856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12"/>
          <p:cNvSpPr/>
          <p:nvPr/>
        </p:nvSpPr>
        <p:spPr>
          <a:xfrm>
            <a:off x="6650735" y="1895856"/>
            <a:ext cx="121767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12"/>
          <p:cNvSpPr/>
          <p:nvPr/>
        </p:nvSpPr>
        <p:spPr>
          <a:xfrm>
            <a:off x="7463029" y="1895856"/>
            <a:ext cx="4922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12"/>
          <p:cNvSpPr/>
          <p:nvPr/>
        </p:nvSpPr>
        <p:spPr>
          <a:xfrm>
            <a:off x="7549896" y="1895856"/>
            <a:ext cx="16581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12"/>
          <p:cNvSpPr/>
          <p:nvPr/>
        </p:nvSpPr>
        <p:spPr>
          <a:xfrm>
            <a:off x="8802624" y="1895856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12"/>
          <p:cNvSpPr/>
          <p:nvPr/>
        </p:nvSpPr>
        <p:spPr>
          <a:xfrm>
            <a:off x="8887969" y="1895856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12"/>
          <p:cNvSpPr/>
          <p:nvPr/>
        </p:nvSpPr>
        <p:spPr>
          <a:xfrm>
            <a:off x="1531620" y="2261617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12"/>
          <p:cNvSpPr/>
          <p:nvPr/>
        </p:nvSpPr>
        <p:spPr>
          <a:xfrm>
            <a:off x="1545335" y="2656332"/>
            <a:ext cx="633984" cy="632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12"/>
          <p:cNvSpPr/>
          <p:nvPr/>
        </p:nvSpPr>
        <p:spPr>
          <a:xfrm>
            <a:off x="1988819" y="2627377"/>
            <a:ext cx="160020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12"/>
          <p:cNvSpPr/>
          <p:nvPr/>
        </p:nvSpPr>
        <p:spPr>
          <a:xfrm>
            <a:off x="3183636" y="2627377"/>
            <a:ext cx="493775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12"/>
          <p:cNvSpPr/>
          <p:nvPr/>
        </p:nvSpPr>
        <p:spPr>
          <a:xfrm>
            <a:off x="3272027" y="2627377"/>
            <a:ext cx="5745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12"/>
          <p:cNvSpPr/>
          <p:nvPr/>
        </p:nvSpPr>
        <p:spPr>
          <a:xfrm>
            <a:off x="3441192" y="2627377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12"/>
          <p:cNvSpPr/>
          <p:nvPr/>
        </p:nvSpPr>
        <p:spPr>
          <a:xfrm>
            <a:off x="3526535" y="2627377"/>
            <a:ext cx="196138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2"/>
          <p:cNvSpPr/>
          <p:nvPr/>
        </p:nvSpPr>
        <p:spPr>
          <a:xfrm>
            <a:off x="5082540" y="2627377"/>
            <a:ext cx="49530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12"/>
          <p:cNvSpPr/>
          <p:nvPr/>
        </p:nvSpPr>
        <p:spPr>
          <a:xfrm>
            <a:off x="5172455" y="2627377"/>
            <a:ext cx="60807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12"/>
          <p:cNvSpPr/>
          <p:nvPr/>
        </p:nvSpPr>
        <p:spPr>
          <a:xfrm>
            <a:off x="5375148" y="2627377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12"/>
          <p:cNvSpPr/>
          <p:nvPr/>
        </p:nvSpPr>
        <p:spPr>
          <a:xfrm>
            <a:off x="5460491" y="2627377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12"/>
          <p:cNvSpPr/>
          <p:nvPr/>
        </p:nvSpPr>
        <p:spPr>
          <a:xfrm>
            <a:off x="5798821" y="2627377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12"/>
          <p:cNvSpPr/>
          <p:nvPr/>
        </p:nvSpPr>
        <p:spPr>
          <a:xfrm>
            <a:off x="5884164" y="2627377"/>
            <a:ext cx="131978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12"/>
          <p:cNvSpPr/>
          <p:nvPr/>
        </p:nvSpPr>
        <p:spPr>
          <a:xfrm>
            <a:off x="6798565" y="2627377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12"/>
          <p:cNvSpPr/>
          <p:nvPr/>
        </p:nvSpPr>
        <p:spPr>
          <a:xfrm>
            <a:off x="6883908" y="2627377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12"/>
          <p:cNvSpPr/>
          <p:nvPr/>
        </p:nvSpPr>
        <p:spPr>
          <a:xfrm>
            <a:off x="7222236" y="2627377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12"/>
          <p:cNvSpPr/>
          <p:nvPr/>
        </p:nvSpPr>
        <p:spPr>
          <a:xfrm>
            <a:off x="7307580" y="2627377"/>
            <a:ext cx="147065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2"/>
          <p:cNvSpPr/>
          <p:nvPr/>
        </p:nvSpPr>
        <p:spPr>
          <a:xfrm>
            <a:off x="8372856" y="2627377"/>
            <a:ext cx="49530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2"/>
          <p:cNvSpPr/>
          <p:nvPr/>
        </p:nvSpPr>
        <p:spPr>
          <a:xfrm>
            <a:off x="8462771" y="2627377"/>
            <a:ext cx="18105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12"/>
          <p:cNvSpPr/>
          <p:nvPr/>
        </p:nvSpPr>
        <p:spPr>
          <a:xfrm>
            <a:off x="9867901" y="2627377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12"/>
          <p:cNvSpPr/>
          <p:nvPr/>
        </p:nvSpPr>
        <p:spPr>
          <a:xfrm>
            <a:off x="9953244" y="2627377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12"/>
          <p:cNvSpPr/>
          <p:nvPr/>
        </p:nvSpPr>
        <p:spPr>
          <a:xfrm>
            <a:off x="2065019" y="3032760"/>
            <a:ext cx="294132" cy="403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12"/>
          <p:cNvSpPr/>
          <p:nvPr/>
        </p:nvSpPr>
        <p:spPr>
          <a:xfrm>
            <a:off x="1545335" y="3235451"/>
            <a:ext cx="633984" cy="632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12"/>
          <p:cNvSpPr/>
          <p:nvPr/>
        </p:nvSpPr>
        <p:spPr>
          <a:xfrm>
            <a:off x="1988819" y="3206496"/>
            <a:ext cx="160020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12"/>
          <p:cNvSpPr/>
          <p:nvPr/>
        </p:nvSpPr>
        <p:spPr>
          <a:xfrm>
            <a:off x="3183636" y="3206496"/>
            <a:ext cx="493775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12"/>
          <p:cNvSpPr/>
          <p:nvPr/>
        </p:nvSpPr>
        <p:spPr>
          <a:xfrm>
            <a:off x="3272027" y="3206496"/>
            <a:ext cx="5745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12"/>
          <p:cNvSpPr/>
          <p:nvPr/>
        </p:nvSpPr>
        <p:spPr>
          <a:xfrm>
            <a:off x="3441192" y="3206496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12"/>
          <p:cNvSpPr/>
          <p:nvPr/>
        </p:nvSpPr>
        <p:spPr>
          <a:xfrm>
            <a:off x="3526535" y="3206496"/>
            <a:ext cx="101498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12"/>
          <p:cNvSpPr/>
          <p:nvPr/>
        </p:nvSpPr>
        <p:spPr>
          <a:xfrm>
            <a:off x="4136136" y="3206496"/>
            <a:ext cx="47396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12"/>
          <p:cNvSpPr/>
          <p:nvPr/>
        </p:nvSpPr>
        <p:spPr>
          <a:xfrm>
            <a:off x="4204716" y="3206496"/>
            <a:ext cx="5913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12"/>
          <p:cNvSpPr/>
          <p:nvPr/>
        </p:nvSpPr>
        <p:spPr>
          <a:xfrm>
            <a:off x="4390644" y="3206496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12"/>
          <p:cNvSpPr/>
          <p:nvPr/>
        </p:nvSpPr>
        <p:spPr>
          <a:xfrm>
            <a:off x="4475988" y="3206496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12"/>
          <p:cNvSpPr/>
          <p:nvPr/>
        </p:nvSpPr>
        <p:spPr>
          <a:xfrm>
            <a:off x="4814316" y="3206496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2"/>
          <p:cNvSpPr/>
          <p:nvPr/>
        </p:nvSpPr>
        <p:spPr>
          <a:xfrm>
            <a:off x="4899660" y="3206496"/>
            <a:ext cx="172669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12"/>
          <p:cNvSpPr/>
          <p:nvPr/>
        </p:nvSpPr>
        <p:spPr>
          <a:xfrm>
            <a:off x="6220968" y="3206496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12"/>
          <p:cNvSpPr/>
          <p:nvPr/>
        </p:nvSpPr>
        <p:spPr>
          <a:xfrm>
            <a:off x="6306312" y="3206496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12"/>
          <p:cNvSpPr/>
          <p:nvPr/>
        </p:nvSpPr>
        <p:spPr>
          <a:xfrm>
            <a:off x="1988819" y="3572256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12"/>
          <p:cNvSpPr/>
          <p:nvPr/>
        </p:nvSpPr>
        <p:spPr>
          <a:xfrm>
            <a:off x="1545335" y="3966972"/>
            <a:ext cx="633984" cy="632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12"/>
          <p:cNvSpPr/>
          <p:nvPr/>
        </p:nvSpPr>
        <p:spPr>
          <a:xfrm>
            <a:off x="1988819" y="3938015"/>
            <a:ext cx="14889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12"/>
          <p:cNvSpPr/>
          <p:nvPr/>
        </p:nvSpPr>
        <p:spPr>
          <a:xfrm>
            <a:off x="3072383" y="3938015"/>
            <a:ext cx="69037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12"/>
          <p:cNvSpPr/>
          <p:nvPr/>
        </p:nvSpPr>
        <p:spPr>
          <a:xfrm>
            <a:off x="3357373" y="3938015"/>
            <a:ext cx="57607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12"/>
          <p:cNvSpPr/>
          <p:nvPr/>
        </p:nvSpPr>
        <p:spPr>
          <a:xfrm>
            <a:off x="3528061" y="3938015"/>
            <a:ext cx="68884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12"/>
          <p:cNvSpPr/>
          <p:nvPr/>
        </p:nvSpPr>
        <p:spPr>
          <a:xfrm>
            <a:off x="3811523" y="3938015"/>
            <a:ext cx="181203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12"/>
          <p:cNvSpPr/>
          <p:nvPr/>
        </p:nvSpPr>
        <p:spPr>
          <a:xfrm>
            <a:off x="5218176" y="3938015"/>
            <a:ext cx="6888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12"/>
          <p:cNvSpPr/>
          <p:nvPr/>
        </p:nvSpPr>
        <p:spPr>
          <a:xfrm>
            <a:off x="5501641" y="3938015"/>
            <a:ext cx="1575815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2"/>
          <p:cNvSpPr/>
          <p:nvPr/>
        </p:nvSpPr>
        <p:spPr>
          <a:xfrm>
            <a:off x="6672071" y="3938015"/>
            <a:ext cx="6888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2"/>
          <p:cNvSpPr/>
          <p:nvPr/>
        </p:nvSpPr>
        <p:spPr>
          <a:xfrm>
            <a:off x="6955535" y="3938015"/>
            <a:ext cx="5745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2"/>
          <p:cNvSpPr/>
          <p:nvPr/>
        </p:nvSpPr>
        <p:spPr>
          <a:xfrm>
            <a:off x="7124700" y="3938015"/>
            <a:ext cx="6888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2"/>
          <p:cNvSpPr/>
          <p:nvPr/>
        </p:nvSpPr>
        <p:spPr>
          <a:xfrm>
            <a:off x="7408164" y="3938015"/>
            <a:ext cx="132130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2"/>
          <p:cNvSpPr/>
          <p:nvPr/>
        </p:nvSpPr>
        <p:spPr>
          <a:xfrm>
            <a:off x="8324088" y="3938015"/>
            <a:ext cx="6888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2"/>
          <p:cNvSpPr/>
          <p:nvPr/>
        </p:nvSpPr>
        <p:spPr>
          <a:xfrm>
            <a:off x="8607552" y="3938015"/>
            <a:ext cx="5745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2"/>
          <p:cNvSpPr/>
          <p:nvPr/>
        </p:nvSpPr>
        <p:spPr>
          <a:xfrm>
            <a:off x="8776716" y="3938015"/>
            <a:ext cx="6888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2"/>
          <p:cNvSpPr/>
          <p:nvPr/>
        </p:nvSpPr>
        <p:spPr>
          <a:xfrm>
            <a:off x="9060180" y="3938015"/>
            <a:ext cx="110185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2"/>
          <p:cNvSpPr/>
          <p:nvPr/>
        </p:nvSpPr>
        <p:spPr>
          <a:xfrm>
            <a:off x="9756647" y="3938015"/>
            <a:ext cx="6888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2"/>
          <p:cNvSpPr/>
          <p:nvPr/>
        </p:nvSpPr>
        <p:spPr>
          <a:xfrm>
            <a:off x="10040111" y="3938015"/>
            <a:ext cx="57302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12"/>
          <p:cNvSpPr/>
          <p:nvPr/>
        </p:nvSpPr>
        <p:spPr>
          <a:xfrm>
            <a:off x="10207752" y="3938015"/>
            <a:ext cx="4602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12"/>
          <p:cNvSpPr/>
          <p:nvPr/>
        </p:nvSpPr>
        <p:spPr>
          <a:xfrm>
            <a:off x="1988819" y="4303776"/>
            <a:ext cx="108356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12"/>
          <p:cNvSpPr/>
          <p:nvPr/>
        </p:nvSpPr>
        <p:spPr>
          <a:xfrm>
            <a:off x="2667001" y="4303776"/>
            <a:ext cx="48920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12"/>
          <p:cNvSpPr/>
          <p:nvPr/>
        </p:nvSpPr>
        <p:spPr>
          <a:xfrm>
            <a:off x="2750820" y="4303776"/>
            <a:ext cx="133654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12"/>
          <p:cNvSpPr/>
          <p:nvPr/>
        </p:nvSpPr>
        <p:spPr>
          <a:xfrm>
            <a:off x="3681984" y="4303776"/>
            <a:ext cx="49225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12"/>
          <p:cNvSpPr/>
          <p:nvPr/>
        </p:nvSpPr>
        <p:spPr>
          <a:xfrm>
            <a:off x="3768851" y="4303776"/>
            <a:ext cx="5745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12"/>
          <p:cNvSpPr/>
          <p:nvPr/>
        </p:nvSpPr>
        <p:spPr>
          <a:xfrm>
            <a:off x="3938017" y="4303776"/>
            <a:ext cx="48920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12"/>
          <p:cNvSpPr/>
          <p:nvPr/>
        </p:nvSpPr>
        <p:spPr>
          <a:xfrm>
            <a:off x="4021836" y="4303776"/>
            <a:ext cx="172669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12"/>
          <p:cNvSpPr/>
          <p:nvPr/>
        </p:nvSpPr>
        <p:spPr>
          <a:xfrm>
            <a:off x="5343145" y="4303776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12"/>
          <p:cNvSpPr/>
          <p:nvPr/>
        </p:nvSpPr>
        <p:spPr>
          <a:xfrm>
            <a:off x="5428488" y="4303776"/>
            <a:ext cx="5745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12"/>
          <p:cNvSpPr/>
          <p:nvPr/>
        </p:nvSpPr>
        <p:spPr>
          <a:xfrm>
            <a:off x="5597653" y="4303776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2"/>
          <p:cNvSpPr/>
          <p:nvPr/>
        </p:nvSpPr>
        <p:spPr>
          <a:xfrm>
            <a:off x="5682996" y="4303776"/>
            <a:ext cx="5745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12"/>
          <p:cNvSpPr/>
          <p:nvPr/>
        </p:nvSpPr>
        <p:spPr>
          <a:xfrm>
            <a:off x="5852160" y="4303776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12"/>
          <p:cNvSpPr/>
          <p:nvPr/>
        </p:nvSpPr>
        <p:spPr>
          <a:xfrm>
            <a:off x="5937503" y="4303776"/>
            <a:ext cx="108356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12"/>
          <p:cNvSpPr/>
          <p:nvPr/>
        </p:nvSpPr>
        <p:spPr>
          <a:xfrm>
            <a:off x="6615685" y="4303776"/>
            <a:ext cx="48920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12"/>
          <p:cNvSpPr/>
          <p:nvPr/>
        </p:nvSpPr>
        <p:spPr>
          <a:xfrm>
            <a:off x="6699503" y="4303776"/>
            <a:ext cx="131978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12"/>
          <p:cNvSpPr/>
          <p:nvPr/>
        </p:nvSpPr>
        <p:spPr>
          <a:xfrm>
            <a:off x="7613904" y="4303776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12"/>
          <p:cNvSpPr/>
          <p:nvPr/>
        </p:nvSpPr>
        <p:spPr>
          <a:xfrm>
            <a:off x="7699248" y="4303776"/>
            <a:ext cx="181051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12"/>
          <p:cNvSpPr/>
          <p:nvPr/>
        </p:nvSpPr>
        <p:spPr>
          <a:xfrm>
            <a:off x="9104377" y="4303776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2"/>
          <p:cNvSpPr/>
          <p:nvPr/>
        </p:nvSpPr>
        <p:spPr>
          <a:xfrm>
            <a:off x="9189720" y="4303776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12"/>
          <p:cNvSpPr/>
          <p:nvPr/>
        </p:nvSpPr>
        <p:spPr>
          <a:xfrm>
            <a:off x="2115312" y="4800600"/>
            <a:ext cx="147675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2"/>
          <p:cNvSpPr/>
          <p:nvPr/>
        </p:nvSpPr>
        <p:spPr>
          <a:xfrm>
            <a:off x="3122675" y="4800600"/>
            <a:ext cx="7545324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2"/>
          <p:cNvSpPr/>
          <p:nvPr/>
        </p:nvSpPr>
        <p:spPr>
          <a:xfrm>
            <a:off x="2799588" y="5227321"/>
            <a:ext cx="1693164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2"/>
          <p:cNvSpPr/>
          <p:nvPr/>
        </p:nvSpPr>
        <p:spPr>
          <a:xfrm>
            <a:off x="4023361" y="5227321"/>
            <a:ext cx="1716023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12"/>
          <p:cNvSpPr/>
          <p:nvPr/>
        </p:nvSpPr>
        <p:spPr>
          <a:xfrm>
            <a:off x="5269992" y="5227321"/>
            <a:ext cx="1021079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12"/>
          <p:cNvSpPr/>
          <p:nvPr/>
        </p:nvSpPr>
        <p:spPr>
          <a:xfrm>
            <a:off x="5821680" y="5227321"/>
            <a:ext cx="588263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12"/>
          <p:cNvSpPr/>
          <p:nvPr/>
        </p:nvSpPr>
        <p:spPr>
          <a:xfrm>
            <a:off x="5940553" y="5227321"/>
            <a:ext cx="568451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12"/>
          <p:cNvSpPr/>
          <p:nvPr/>
        </p:nvSpPr>
        <p:spPr>
          <a:xfrm>
            <a:off x="6039611" y="5227321"/>
            <a:ext cx="1656588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12"/>
          <p:cNvSpPr/>
          <p:nvPr/>
        </p:nvSpPr>
        <p:spPr>
          <a:xfrm>
            <a:off x="7226808" y="5227321"/>
            <a:ext cx="766572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12"/>
          <p:cNvSpPr/>
          <p:nvPr/>
        </p:nvSpPr>
        <p:spPr>
          <a:xfrm>
            <a:off x="7523988" y="5227321"/>
            <a:ext cx="1021080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12"/>
          <p:cNvSpPr/>
          <p:nvPr/>
        </p:nvSpPr>
        <p:spPr>
          <a:xfrm>
            <a:off x="8075677" y="5227321"/>
            <a:ext cx="568451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12"/>
          <p:cNvSpPr/>
          <p:nvPr/>
        </p:nvSpPr>
        <p:spPr>
          <a:xfrm>
            <a:off x="8174735" y="5227321"/>
            <a:ext cx="1903476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12"/>
          <p:cNvSpPr/>
          <p:nvPr/>
        </p:nvSpPr>
        <p:spPr>
          <a:xfrm>
            <a:off x="9608820" y="5227321"/>
            <a:ext cx="784859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12"/>
          <p:cNvSpPr/>
          <p:nvPr/>
        </p:nvSpPr>
        <p:spPr>
          <a:xfrm>
            <a:off x="9995916" y="5271516"/>
            <a:ext cx="460248" cy="539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12"/>
          <p:cNvSpPr/>
          <p:nvPr/>
        </p:nvSpPr>
        <p:spPr>
          <a:xfrm>
            <a:off x="10056876" y="5227321"/>
            <a:ext cx="588264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12"/>
          <p:cNvSpPr/>
          <p:nvPr/>
        </p:nvSpPr>
        <p:spPr>
          <a:xfrm>
            <a:off x="10175748" y="5227321"/>
            <a:ext cx="492251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12"/>
          <p:cNvSpPr/>
          <p:nvPr/>
        </p:nvSpPr>
        <p:spPr>
          <a:xfrm>
            <a:off x="10175748" y="5654040"/>
            <a:ext cx="49225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12"/>
          <p:cNvSpPr/>
          <p:nvPr/>
        </p:nvSpPr>
        <p:spPr>
          <a:xfrm>
            <a:off x="5900929" y="6080759"/>
            <a:ext cx="1459991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12"/>
          <p:cNvSpPr/>
          <p:nvPr/>
        </p:nvSpPr>
        <p:spPr>
          <a:xfrm>
            <a:off x="6891528" y="6080759"/>
            <a:ext cx="1537716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12"/>
          <p:cNvSpPr/>
          <p:nvPr/>
        </p:nvSpPr>
        <p:spPr>
          <a:xfrm>
            <a:off x="7959853" y="6080759"/>
            <a:ext cx="1586483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12"/>
          <p:cNvSpPr/>
          <p:nvPr/>
        </p:nvSpPr>
        <p:spPr>
          <a:xfrm>
            <a:off x="9076944" y="6080759"/>
            <a:ext cx="1021079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12"/>
          <p:cNvSpPr/>
          <p:nvPr/>
        </p:nvSpPr>
        <p:spPr>
          <a:xfrm>
            <a:off x="9628631" y="6080759"/>
            <a:ext cx="883920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12"/>
          <p:cNvSpPr/>
          <p:nvPr/>
        </p:nvSpPr>
        <p:spPr>
          <a:xfrm>
            <a:off x="10114788" y="6124955"/>
            <a:ext cx="460248" cy="539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12"/>
          <p:cNvSpPr/>
          <p:nvPr/>
        </p:nvSpPr>
        <p:spPr>
          <a:xfrm>
            <a:off x="10175748" y="6080759"/>
            <a:ext cx="492251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12"/>
          <p:cNvSpPr txBox="1"/>
          <p:nvPr/>
        </p:nvSpPr>
        <p:spPr>
          <a:xfrm>
            <a:off x="1708814" y="1087114"/>
            <a:ext cx="8705100" cy="57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Propriedades do fluxo magnético: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303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 variar o fluxo magnético de várias maneiras: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69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Variando a intensidade B do campo de indução magnética;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69900" marR="0" rtl="0" algn="l">
              <a:spcBef>
                <a:spcPts val="16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Variando a área A da superfície;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69900" marR="508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eriod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Girando	a	superfície,	variando	o	ângulo	θ	entre	o vetor normal à superfície e o vetor campo magnético.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27380" marR="0" rtl="0" algn="l">
              <a:spcBef>
                <a:spcPts val="113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Obs: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unidade de medida do fluxo magnético no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1191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S.I. é o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weber (Wb)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(Onde: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Wb = 1 T · 1 m</a:t>
            </a:r>
            <a:r>
              <a:rPr b="1" baseline="30000" lang="pt-BR" sz="27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41388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Logo, temos </a:t>
            </a: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1T = 1 Wb/m</a:t>
            </a:r>
            <a:r>
              <a:rPr b="1" baseline="30000" lang="pt-BR" sz="27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30000" sz="27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12"/>
          <p:cNvSpPr/>
          <p:nvPr/>
        </p:nvSpPr>
        <p:spPr>
          <a:xfrm>
            <a:off x="1524000" y="0"/>
            <a:ext cx="9144000" cy="836930"/>
          </a:xfrm>
          <a:custGeom>
            <a:rect b="b" l="l" r="r" t="t"/>
            <a:pathLst>
              <a:path extrusionOk="0" h="836930" w="9144000">
                <a:moveTo>
                  <a:pt x="0" y="836712"/>
                </a:moveTo>
                <a:lnTo>
                  <a:pt x="9143999" y="836712"/>
                </a:lnTo>
                <a:lnTo>
                  <a:pt x="9143999" y="36"/>
                </a:lnTo>
                <a:lnTo>
                  <a:pt x="0" y="36"/>
                </a:lnTo>
                <a:lnTo>
                  <a:pt x="0" y="836712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12"/>
          <p:cNvSpPr/>
          <p:nvPr/>
        </p:nvSpPr>
        <p:spPr>
          <a:xfrm>
            <a:off x="1524000" y="0"/>
            <a:ext cx="9144000" cy="836930"/>
          </a:xfrm>
          <a:custGeom>
            <a:rect b="b" l="l" r="r" t="t"/>
            <a:pathLst>
              <a:path extrusionOk="0" h="836930" w="9144000">
                <a:moveTo>
                  <a:pt x="0" y="836712"/>
                </a:moveTo>
                <a:lnTo>
                  <a:pt x="9143999" y="836712"/>
                </a:lnTo>
                <a:lnTo>
                  <a:pt x="9143999" y="36"/>
                </a:lnTo>
              </a:path>
              <a:path extrusionOk="0" h="836930" w="9144000">
                <a:moveTo>
                  <a:pt x="0" y="36"/>
                </a:moveTo>
                <a:lnTo>
                  <a:pt x="0" y="836712"/>
                </a:lnTo>
              </a:path>
            </a:pathLst>
          </a:custGeom>
          <a:noFill/>
          <a:ln cap="flat" cmpd="sng" w="25375">
            <a:solidFill>
              <a:srgbClr val="385D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3"/>
          <p:cNvSpPr/>
          <p:nvPr/>
        </p:nvSpPr>
        <p:spPr>
          <a:xfrm>
            <a:off x="1524001" y="669037"/>
            <a:ext cx="6272783" cy="1670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13"/>
          <p:cNvSpPr/>
          <p:nvPr/>
        </p:nvSpPr>
        <p:spPr>
          <a:xfrm>
            <a:off x="6812279" y="669037"/>
            <a:ext cx="1315212" cy="1670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13"/>
          <p:cNvSpPr/>
          <p:nvPr/>
        </p:nvSpPr>
        <p:spPr>
          <a:xfrm>
            <a:off x="1604772" y="1804417"/>
            <a:ext cx="77724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13"/>
          <p:cNvSpPr/>
          <p:nvPr/>
        </p:nvSpPr>
        <p:spPr>
          <a:xfrm>
            <a:off x="1976627" y="1804417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13"/>
          <p:cNvSpPr/>
          <p:nvPr/>
        </p:nvSpPr>
        <p:spPr>
          <a:xfrm>
            <a:off x="2113787" y="1804417"/>
            <a:ext cx="174498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13"/>
          <p:cNvSpPr/>
          <p:nvPr/>
        </p:nvSpPr>
        <p:spPr>
          <a:xfrm>
            <a:off x="3453383" y="1804417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3590545" y="1804417"/>
            <a:ext cx="57454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3759707" y="1804417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896868" y="1804417"/>
            <a:ext cx="104851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539995" y="1804417"/>
            <a:ext cx="54406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4678679" y="1804417"/>
            <a:ext cx="181203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6085333" y="1804417"/>
            <a:ext cx="54406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6224015" y="1804417"/>
            <a:ext cx="91287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6731508" y="1804417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6868668" y="1804417"/>
            <a:ext cx="1728215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8191500" y="1804417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8328659" y="1804417"/>
            <a:ext cx="99822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8921495" y="1804417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9058657" y="1804417"/>
            <a:ext cx="132130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9974580" y="1804417"/>
            <a:ext cx="5425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10111741" y="1804417"/>
            <a:ext cx="55625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10280904" y="1804417"/>
            <a:ext cx="38709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1604772" y="2170177"/>
            <a:ext cx="123596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2435352" y="2170177"/>
            <a:ext cx="50596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2535937" y="2170177"/>
            <a:ext cx="99821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128773" y="2170177"/>
            <a:ext cx="50444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3227832" y="2170177"/>
            <a:ext cx="108204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904488" y="2170177"/>
            <a:ext cx="50596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05073" y="2170177"/>
            <a:ext cx="199796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5597653" y="2170177"/>
            <a:ext cx="50596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5698235" y="2170177"/>
            <a:ext cx="154076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6833616" y="2170177"/>
            <a:ext cx="50596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6934201" y="2170177"/>
            <a:ext cx="50749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7036308" y="2170177"/>
            <a:ext cx="54102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7171945" y="2170177"/>
            <a:ext cx="50749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7274053" y="2170177"/>
            <a:ext cx="50596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374635" y="2170177"/>
            <a:ext cx="91135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7880603" y="2170177"/>
            <a:ext cx="50596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7981189" y="2170177"/>
            <a:ext cx="57454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150352" y="2170177"/>
            <a:ext cx="50596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8250935" y="2170177"/>
            <a:ext cx="108204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8927592" y="2170177"/>
            <a:ext cx="50596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9028177" y="2170177"/>
            <a:ext cx="981455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9604247" y="2170177"/>
            <a:ext cx="50596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9704831" y="2170177"/>
            <a:ext cx="96316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10280904" y="2170177"/>
            <a:ext cx="38709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1604773" y="2535936"/>
            <a:ext cx="74371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1943100" y="2535936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2028444" y="2535936"/>
            <a:ext cx="155600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3179065" y="2535936"/>
            <a:ext cx="493775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267455" y="2535936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3605783" y="2535936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691127" y="2535936"/>
            <a:ext cx="104698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332732" y="2535936"/>
            <a:ext cx="49225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4419600" y="2535936"/>
            <a:ext cx="18105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5824729" y="2535936"/>
            <a:ext cx="4922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5911596" y="2535936"/>
            <a:ext cx="82905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6335268" y="2535936"/>
            <a:ext cx="48920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13"/>
          <p:cNvSpPr/>
          <p:nvPr/>
        </p:nvSpPr>
        <p:spPr>
          <a:xfrm>
            <a:off x="6419088" y="2535936"/>
            <a:ext cx="131978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13"/>
          <p:cNvSpPr/>
          <p:nvPr/>
        </p:nvSpPr>
        <p:spPr>
          <a:xfrm>
            <a:off x="7333489" y="2535936"/>
            <a:ext cx="4922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13"/>
          <p:cNvSpPr/>
          <p:nvPr/>
        </p:nvSpPr>
        <p:spPr>
          <a:xfrm>
            <a:off x="7420356" y="2535936"/>
            <a:ext cx="74371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13"/>
          <p:cNvSpPr/>
          <p:nvPr/>
        </p:nvSpPr>
        <p:spPr>
          <a:xfrm>
            <a:off x="7758685" y="2535936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13"/>
          <p:cNvSpPr/>
          <p:nvPr/>
        </p:nvSpPr>
        <p:spPr>
          <a:xfrm>
            <a:off x="7844029" y="2535936"/>
            <a:ext cx="1252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3"/>
          <p:cNvSpPr/>
          <p:nvPr/>
        </p:nvSpPr>
        <p:spPr>
          <a:xfrm>
            <a:off x="8691372" y="2535936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13"/>
          <p:cNvSpPr/>
          <p:nvPr/>
        </p:nvSpPr>
        <p:spPr>
          <a:xfrm>
            <a:off x="8776717" y="2535936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3"/>
          <p:cNvSpPr txBox="1"/>
          <p:nvPr/>
        </p:nvSpPr>
        <p:spPr>
          <a:xfrm>
            <a:off x="1708813" y="1016640"/>
            <a:ext cx="8777100" cy="21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	 de Faraday: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5725" marR="5080" rtl="0" algn="just">
              <a:spcBef>
                <a:spcPts val="88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 variarmos  o  fluxo  magnético  que  atravessa  uma  espira,  é criada uma força eletromotriz induzida (ε) que é dada pela taxa de variação do fluxo magnético em função do tempo.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13"/>
          <p:cNvSpPr/>
          <p:nvPr/>
        </p:nvSpPr>
        <p:spPr>
          <a:xfrm>
            <a:off x="1543812" y="4384547"/>
            <a:ext cx="96469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13"/>
          <p:cNvSpPr/>
          <p:nvPr/>
        </p:nvSpPr>
        <p:spPr>
          <a:xfrm>
            <a:off x="2103119" y="4384547"/>
            <a:ext cx="57302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13"/>
          <p:cNvSpPr/>
          <p:nvPr/>
        </p:nvSpPr>
        <p:spPr>
          <a:xfrm>
            <a:off x="2270759" y="4384547"/>
            <a:ext cx="69951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13"/>
          <p:cNvSpPr/>
          <p:nvPr/>
        </p:nvSpPr>
        <p:spPr>
          <a:xfrm>
            <a:off x="2564891" y="4384547"/>
            <a:ext cx="77724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13"/>
          <p:cNvSpPr/>
          <p:nvPr/>
        </p:nvSpPr>
        <p:spPr>
          <a:xfrm>
            <a:off x="2936747" y="4384547"/>
            <a:ext cx="69951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13"/>
          <p:cNvSpPr/>
          <p:nvPr/>
        </p:nvSpPr>
        <p:spPr>
          <a:xfrm>
            <a:off x="3230879" y="4384547"/>
            <a:ext cx="204825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13"/>
          <p:cNvSpPr/>
          <p:nvPr/>
        </p:nvSpPr>
        <p:spPr>
          <a:xfrm>
            <a:off x="4873753" y="4384547"/>
            <a:ext cx="699515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13"/>
          <p:cNvSpPr/>
          <p:nvPr/>
        </p:nvSpPr>
        <p:spPr>
          <a:xfrm>
            <a:off x="5167884" y="4384547"/>
            <a:ext cx="72542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13"/>
          <p:cNvSpPr/>
          <p:nvPr/>
        </p:nvSpPr>
        <p:spPr>
          <a:xfrm>
            <a:off x="5487924" y="4384547"/>
            <a:ext cx="69799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13"/>
          <p:cNvSpPr/>
          <p:nvPr/>
        </p:nvSpPr>
        <p:spPr>
          <a:xfrm>
            <a:off x="5780532" y="4384547"/>
            <a:ext cx="164439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13"/>
          <p:cNvSpPr/>
          <p:nvPr/>
        </p:nvSpPr>
        <p:spPr>
          <a:xfrm>
            <a:off x="7019545" y="4384547"/>
            <a:ext cx="69799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13"/>
          <p:cNvSpPr/>
          <p:nvPr/>
        </p:nvSpPr>
        <p:spPr>
          <a:xfrm>
            <a:off x="7312153" y="4384547"/>
            <a:ext cx="74371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13"/>
          <p:cNvSpPr/>
          <p:nvPr/>
        </p:nvSpPr>
        <p:spPr>
          <a:xfrm>
            <a:off x="7650479" y="4384547"/>
            <a:ext cx="69951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13"/>
          <p:cNvSpPr/>
          <p:nvPr/>
        </p:nvSpPr>
        <p:spPr>
          <a:xfrm>
            <a:off x="7944612" y="4384547"/>
            <a:ext cx="1406651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13"/>
          <p:cNvSpPr/>
          <p:nvPr/>
        </p:nvSpPr>
        <p:spPr>
          <a:xfrm>
            <a:off x="8945880" y="4384547"/>
            <a:ext cx="69951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13"/>
          <p:cNvSpPr/>
          <p:nvPr/>
        </p:nvSpPr>
        <p:spPr>
          <a:xfrm>
            <a:off x="9240011" y="4384547"/>
            <a:ext cx="137007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13"/>
          <p:cNvSpPr/>
          <p:nvPr/>
        </p:nvSpPr>
        <p:spPr>
          <a:xfrm>
            <a:off x="10204704" y="4384547"/>
            <a:ext cx="46329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13"/>
          <p:cNvSpPr/>
          <p:nvPr/>
        </p:nvSpPr>
        <p:spPr>
          <a:xfrm>
            <a:off x="1543811" y="4750309"/>
            <a:ext cx="182727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13"/>
          <p:cNvSpPr/>
          <p:nvPr/>
        </p:nvSpPr>
        <p:spPr>
          <a:xfrm>
            <a:off x="2965704" y="4750309"/>
            <a:ext cx="493775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13"/>
          <p:cNvSpPr/>
          <p:nvPr/>
        </p:nvSpPr>
        <p:spPr>
          <a:xfrm>
            <a:off x="3054096" y="4750309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13"/>
          <p:cNvSpPr/>
          <p:nvPr/>
        </p:nvSpPr>
        <p:spPr>
          <a:xfrm>
            <a:off x="3392424" y="4750309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13"/>
          <p:cNvSpPr/>
          <p:nvPr/>
        </p:nvSpPr>
        <p:spPr>
          <a:xfrm>
            <a:off x="3477767" y="4750309"/>
            <a:ext cx="60807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13"/>
          <p:cNvSpPr/>
          <p:nvPr/>
        </p:nvSpPr>
        <p:spPr>
          <a:xfrm>
            <a:off x="3680460" y="4750309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13"/>
          <p:cNvSpPr/>
          <p:nvPr/>
        </p:nvSpPr>
        <p:spPr>
          <a:xfrm>
            <a:off x="3765805" y="4750309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13"/>
          <p:cNvSpPr/>
          <p:nvPr/>
        </p:nvSpPr>
        <p:spPr>
          <a:xfrm>
            <a:off x="3851148" y="4750309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13"/>
          <p:cNvSpPr/>
          <p:nvPr/>
        </p:nvSpPr>
        <p:spPr>
          <a:xfrm>
            <a:off x="3936493" y="4750309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13"/>
          <p:cNvSpPr/>
          <p:nvPr/>
        </p:nvSpPr>
        <p:spPr>
          <a:xfrm>
            <a:off x="4021836" y="4750309"/>
            <a:ext cx="48463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13"/>
          <p:cNvSpPr/>
          <p:nvPr/>
        </p:nvSpPr>
        <p:spPr>
          <a:xfrm>
            <a:off x="4101084" y="4750309"/>
            <a:ext cx="208178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13"/>
          <p:cNvSpPr/>
          <p:nvPr/>
        </p:nvSpPr>
        <p:spPr>
          <a:xfrm>
            <a:off x="5777485" y="4750309"/>
            <a:ext cx="4922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5864352" y="4750309"/>
            <a:ext cx="91287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13"/>
          <p:cNvSpPr/>
          <p:nvPr/>
        </p:nvSpPr>
        <p:spPr>
          <a:xfrm>
            <a:off x="6371845" y="4750309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13"/>
          <p:cNvSpPr/>
          <p:nvPr/>
        </p:nvSpPr>
        <p:spPr>
          <a:xfrm>
            <a:off x="6457189" y="4750309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13"/>
          <p:cNvSpPr txBox="1"/>
          <p:nvPr/>
        </p:nvSpPr>
        <p:spPr>
          <a:xfrm>
            <a:off x="1721632" y="4521100"/>
            <a:ext cx="877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Obs: Se	verificarmos as	unidades de medida dessas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grandezas no S.I., percebemos que: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13"/>
          <p:cNvSpPr txBox="1"/>
          <p:nvPr/>
        </p:nvSpPr>
        <p:spPr>
          <a:xfrm>
            <a:off x="7490854" y="4521109"/>
            <a:ext cx="2919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13"/>
          <p:cNvSpPr/>
          <p:nvPr/>
        </p:nvSpPr>
        <p:spPr>
          <a:xfrm>
            <a:off x="2385108" y="3266694"/>
            <a:ext cx="1849120" cy="977900"/>
          </a:xfrm>
          <a:custGeom>
            <a:rect b="b" l="l" r="r" t="t"/>
            <a:pathLst>
              <a:path extrusionOk="0" h="977900" w="1849120">
                <a:moveTo>
                  <a:pt x="1810975" y="0"/>
                </a:moveTo>
                <a:lnTo>
                  <a:pt x="34531" y="164"/>
                </a:lnTo>
                <a:lnTo>
                  <a:pt x="2672" y="24035"/>
                </a:lnTo>
                <a:lnTo>
                  <a:pt x="0" y="38099"/>
                </a:lnTo>
                <a:lnTo>
                  <a:pt x="164" y="943371"/>
                </a:lnTo>
                <a:lnTo>
                  <a:pt x="4061" y="956950"/>
                </a:lnTo>
                <a:lnTo>
                  <a:pt x="12368" y="967909"/>
                </a:lnTo>
                <a:lnTo>
                  <a:pt x="24056" y="975229"/>
                </a:lnTo>
                <a:lnTo>
                  <a:pt x="38099" y="977895"/>
                </a:lnTo>
                <a:lnTo>
                  <a:pt x="1814548" y="977731"/>
                </a:lnTo>
                <a:lnTo>
                  <a:pt x="1828124" y="973842"/>
                </a:lnTo>
                <a:lnTo>
                  <a:pt x="1839084" y="965545"/>
                </a:lnTo>
                <a:lnTo>
                  <a:pt x="1839298" y="965204"/>
                </a:lnTo>
                <a:lnTo>
                  <a:pt x="1810975" y="965204"/>
                </a:lnTo>
                <a:lnTo>
                  <a:pt x="26675" y="962506"/>
                </a:lnTo>
                <a:lnTo>
                  <a:pt x="16581" y="953325"/>
                </a:lnTo>
                <a:lnTo>
                  <a:pt x="12704" y="939795"/>
                </a:lnTo>
                <a:lnTo>
                  <a:pt x="15407" y="26648"/>
                </a:lnTo>
                <a:lnTo>
                  <a:pt x="24600" y="16568"/>
                </a:lnTo>
                <a:lnTo>
                  <a:pt x="38099" y="12710"/>
                </a:lnTo>
                <a:lnTo>
                  <a:pt x="1838784" y="12710"/>
                </a:lnTo>
                <a:lnTo>
                  <a:pt x="1836720" y="9984"/>
                </a:lnTo>
                <a:lnTo>
                  <a:pt x="1825032" y="2665"/>
                </a:lnTo>
                <a:lnTo>
                  <a:pt x="1810975" y="0"/>
                </a:lnTo>
                <a:close/>
              </a:path>
              <a:path extrusionOk="0" h="977900" w="1849120">
                <a:moveTo>
                  <a:pt x="1838784" y="12710"/>
                </a:moveTo>
                <a:lnTo>
                  <a:pt x="38099" y="12710"/>
                </a:lnTo>
                <a:lnTo>
                  <a:pt x="1822421" y="15396"/>
                </a:lnTo>
                <a:lnTo>
                  <a:pt x="1832507" y="24564"/>
                </a:lnTo>
                <a:lnTo>
                  <a:pt x="1836371" y="38099"/>
                </a:lnTo>
                <a:lnTo>
                  <a:pt x="1833675" y="951253"/>
                </a:lnTo>
                <a:lnTo>
                  <a:pt x="1824501" y="961339"/>
                </a:lnTo>
                <a:lnTo>
                  <a:pt x="1810975" y="965204"/>
                </a:lnTo>
                <a:lnTo>
                  <a:pt x="1839298" y="965204"/>
                </a:lnTo>
                <a:lnTo>
                  <a:pt x="1846407" y="953857"/>
                </a:lnTo>
                <a:lnTo>
                  <a:pt x="1849075" y="939795"/>
                </a:lnTo>
                <a:lnTo>
                  <a:pt x="1848910" y="34523"/>
                </a:lnTo>
                <a:lnTo>
                  <a:pt x="1845019" y="20942"/>
                </a:lnTo>
                <a:lnTo>
                  <a:pt x="1838784" y="12710"/>
                </a:lnTo>
                <a:close/>
              </a:path>
              <a:path extrusionOk="0" h="977900" w="1849120">
                <a:moveTo>
                  <a:pt x="1818083" y="25389"/>
                </a:moveTo>
                <a:lnTo>
                  <a:pt x="31086" y="25389"/>
                </a:lnTo>
                <a:lnTo>
                  <a:pt x="25408" y="30998"/>
                </a:lnTo>
                <a:lnTo>
                  <a:pt x="25408" y="946916"/>
                </a:lnTo>
                <a:lnTo>
                  <a:pt x="31086" y="952499"/>
                </a:lnTo>
                <a:lnTo>
                  <a:pt x="1818083" y="952499"/>
                </a:lnTo>
                <a:lnTo>
                  <a:pt x="1823667" y="946916"/>
                </a:lnTo>
                <a:lnTo>
                  <a:pt x="1823667" y="927104"/>
                </a:lnTo>
                <a:lnTo>
                  <a:pt x="50804" y="927104"/>
                </a:lnTo>
                <a:lnTo>
                  <a:pt x="50804" y="50804"/>
                </a:lnTo>
                <a:lnTo>
                  <a:pt x="1823667" y="50804"/>
                </a:lnTo>
                <a:lnTo>
                  <a:pt x="1823667" y="30998"/>
                </a:lnTo>
                <a:lnTo>
                  <a:pt x="1818083" y="25389"/>
                </a:lnTo>
                <a:close/>
              </a:path>
              <a:path extrusionOk="0" h="977900" w="1849120">
                <a:moveTo>
                  <a:pt x="1823667" y="50804"/>
                </a:moveTo>
                <a:lnTo>
                  <a:pt x="1798271" y="50804"/>
                </a:lnTo>
                <a:lnTo>
                  <a:pt x="1798271" y="927104"/>
                </a:lnTo>
                <a:lnTo>
                  <a:pt x="1823667" y="927104"/>
                </a:lnTo>
                <a:lnTo>
                  <a:pt x="1823667" y="50804"/>
                </a:lnTo>
                <a:close/>
              </a:path>
              <a:path extrusionOk="0" h="977900" w="1849120">
                <a:moveTo>
                  <a:pt x="1785567" y="63489"/>
                </a:moveTo>
                <a:lnTo>
                  <a:pt x="63508" y="63489"/>
                </a:lnTo>
                <a:lnTo>
                  <a:pt x="63508" y="914393"/>
                </a:lnTo>
                <a:lnTo>
                  <a:pt x="1785567" y="914393"/>
                </a:lnTo>
                <a:lnTo>
                  <a:pt x="1785567" y="901695"/>
                </a:lnTo>
                <a:lnTo>
                  <a:pt x="76199" y="901695"/>
                </a:lnTo>
                <a:lnTo>
                  <a:pt x="76199" y="76199"/>
                </a:lnTo>
                <a:lnTo>
                  <a:pt x="1785567" y="76199"/>
                </a:lnTo>
                <a:lnTo>
                  <a:pt x="1785567" y="63489"/>
                </a:lnTo>
                <a:close/>
              </a:path>
              <a:path extrusionOk="0" h="977900" w="1849120">
                <a:moveTo>
                  <a:pt x="1785567" y="76199"/>
                </a:moveTo>
                <a:lnTo>
                  <a:pt x="1772875" y="76199"/>
                </a:lnTo>
                <a:lnTo>
                  <a:pt x="1772875" y="901695"/>
                </a:lnTo>
                <a:lnTo>
                  <a:pt x="1785567" y="901695"/>
                </a:lnTo>
                <a:lnTo>
                  <a:pt x="1785567" y="76199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13"/>
          <p:cNvSpPr/>
          <p:nvPr/>
        </p:nvSpPr>
        <p:spPr>
          <a:xfrm>
            <a:off x="2471927" y="3680459"/>
            <a:ext cx="4343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13"/>
          <p:cNvSpPr/>
          <p:nvPr/>
        </p:nvSpPr>
        <p:spPr>
          <a:xfrm>
            <a:off x="2766061" y="3712464"/>
            <a:ext cx="489203" cy="335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13"/>
          <p:cNvSpPr/>
          <p:nvPr/>
        </p:nvSpPr>
        <p:spPr>
          <a:xfrm>
            <a:off x="3148584" y="3759708"/>
            <a:ext cx="451103" cy="269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13"/>
          <p:cNvSpPr/>
          <p:nvPr/>
        </p:nvSpPr>
        <p:spPr>
          <a:xfrm>
            <a:off x="3410711" y="3332988"/>
            <a:ext cx="524256" cy="490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13"/>
          <p:cNvSpPr/>
          <p:nvPr/>
        </p:nvSpPr>
        <p:spPr>
          <a:xfrm>
            <a:off x="3624072" y="3337560"/>
            <a:ext cx="601980" cy="484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13"/>
          <p:cNvSpPr/>
          <p:nvPr/>
        </p:nvSpPr>
        <p:spPr>
          <a:xfrm>
            <a:off x="3468623" y="3838956"/>
            <a:ext cx="553212" cy="490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13"/>
          <p:cNvSpPr/>
          <p:nvPr/>
        </p:nvSpPr>
        <p:spPr>
          <a:xfrm>
            <a:off x="3720083" y="3869436"/>
            <a:ext cx="440436" cy="4526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13"/>
          <p:cNvSpPr/>
          <p:nvPr/>
        </p:nvSpPr>
        <p:spPr>
          <a:xfrm>
            <a:off x="3529584" y="3787140"/>
            <a:ext cx="577595" cy="96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13"/>
          <p:cNvSpPr/>
          <p:nvPr/>
        </p:nvSpPr>
        <p:spPr>
          <a:xfrm>
            <a:off x="3822192" y="3447288"/>
            <a:ext cx="598932" cy="819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13"/>
          <p:cNvSpPr txBox="1"/>
          <p:nvPr/>
        </p:nvSpPr>
        <p:spPr>
          <a:xfrm>
            <a:off x="2560123" y="3611605"/>
            <a:ext cx="93535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𝜺 = −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13"/>
          <p:cNvSpPr txBox="1"/>
          <p:nvPr/>
        </p:nvSpPr>
        <p:spPr>
          <a:xfrm>
            <a:off x="3529328" y="3343381"/>
            <a:ext cx="53022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∆𝜱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13"/>
          <p:cNvSpPr txBox="1"/>
          <p:nvPr/>
        </p:nvSpPr>
        <p:spPr>
          <a:xfrm>
            <a:off x="3587240" y="3849350"/>
            <a:ext cx="41592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𝜟𝒕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13"/>
          <p:cNvSpPr/>
          <p:nvPr/>
        </p:nvSpPr>
        <p:spPr>
          <a:xfrm>
            <a:off x="3541776" y="3810000"/>
            <a:ext cx="504825" cy="0"/>
          </a:xfrm>
          <a:custGeom>
            <a:rect b="b" l="l" r="r" t="t"/>
            <a:pathLst>
              <a:path extrusionOk="0" h="120000" w="504825">
                <a:moveTo>
                  <a:pt x="0" y="0"/>
                </a:moveTo>
                <a:lnTo>
                  <a:pt x="504443" y="0"/>
                </a:lnTo>
              </a:path>
            </a:pathLst>
          </a:custGeom>
          <a:noFill/>
          <a:ln cap="flat" cmpd="sng" w="241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13"/>
          <p:cNvSpPr/>
          <p:nvPr/>
        </p:nvSpPr>
        <p:spPr>
          <a:xfrm>
            <a:off x="4366260" y="3541776"/>
            <a:ext cx="929640" cy="513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13"/>
          <p:cNvSpPr txBox="1"/>
          <p:nvPr/>
        </p:nvSpPr>
        <p:spPr>
          <a:xfrm>
            <a:off x="4497707" y="3641905"/>
            <a:ext cx="6477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13"/>
          <p:cNvSpPr txBox="1"/>
          <p:nvPr/>
        </p:nvSpPr>
        <p:spPr>
          <a:xfrm>
            <a:off x="5439286" y="3298665"/>
            <a:ext cx="4191000" cy="948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762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𝜀 ≡ 𝐹𝑜𝑟ç𝑎 𝑒𝑙𝑒𝑡𝑟𝑜𝑚𝑜𝑡𝑟𝑖𝑧 (𝑓𝑒𝑚)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5810" lvl="0" marL="777875" marR="5080" rtl="0" algn="l">
              <a:spcBef>
                <a:spcPts val="155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aseline="30000"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ΔΦ ≡ 𝑉𝑎𝑟𝑖𝑎çã𝑜 𝑑𝑜 𝑓𝑙𝑢𝑥𝑜 𝑚𝑎𝑔𝑛é𝑡𝑖𝑐𝑜 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Δ𝑡 ≡ 𝐼𝑛𝑡𝑒𝑟𝑣𝑎𝑙𝑜 𝑑𝑒 𝑡𝑒𝑚𝑝𝑜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13"/>
          <p:cNvSpPr/>
          <p:nvPr/>
        </p:nvSpPr>
        <p:spPr>
          <a:xfrm>
            <a:off x="2014727" y="5878067"/>
            <a:ext cx="432816" cy="409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13"/>
          <p:cNvSpPr/>
          <p:nvPr/>
        </p:nvSpPr>
        <p:spPr>
          <a:xfrm>
            <a:off x="2013205" y="5925311"/>
            <a:ext cx="440435" cy="390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13"/>
          <p:cNvSpPr/>
          <p:nvPr/>
        </p:nvSpPr>
        <p:spPr>
          <a:xfrm>
            <a:off x="2432303" y="5957315"/>
            <a:ext cx="495300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13"/>
          <p:cNvSpPr/>
          <p:nvPr/>
        </p:nvSpPr>
        <p:spPr>
          <a:xfrm>
            <a:off x="2907792" y="5609844"/>
            <a:ext cx="754379" cy="409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13"/>
          <p:cNvSpPr/>
          <p:nvPr/>
        </p:nvSpPr>
        <p:spPr>
          <a:xfrm>
            <a:off x="2875789" y="5577841"/>
            <a:ext cx="530351" cy="496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13"/>
          <p:cNvSpPr/>
          <p:nvPr/>
        </p:nvSpPr>
        <p:spPr>
          <a:xfrm>
            <a:off x="3089147" y="5582411"/>
            <a:ext cx="608076" cy="490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13"/>
          <p:cNvSpPr/>
          <p:nvPr/>
        </p:nvSpPr>
        <p:spPr>
          <a:xfrm>
            <a:off x="2965704" y="6115811"/>
            <a:ext cx="640079" cy="409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13"/>
          <p:cNvSpPr/>
          <p:nvPr/>
        </p:nvSpPr>
        <p:spPr>
          <a:xfrm>
            <a:off x="2933701" y="6083809"/>
            <a:ext cx="559307" cy="496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13"/>
          <p:cNvSpPr/>
          <p:nvPr/>
        </p:nvSpPr>
        <p:spPr>
          <a:xfrm>
            <a:off x="3185161" y="6114289"/>
            <a:ext cx="446531" cy="458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13"/>
          <p:cNvSpPr/>
          <p:nvPr/>
        </p:nvSpPr>
        <p:spPr>
          <a:xfrm>
            <a:off x="2869691" y="6031992"/>
            <a:ext cx="833628" cy="1021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13"/>
          <p:cNvSpPr/>
          <p:nvPr/>
        </p:nvSpPr>
        <p:spPr>
          <a:xfrm>
            <a:off x="3674365" y="6144767"/>
            <a:ext cx="158495" cy="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13"/>
          <p:cNvSpPr/>
          <p:nvPr/>
        </p:nvSpPr>
        <p:spPr>
          <a:xfrm>
            <a:off x="3752089" y="6144767"/>
            <a:ext cx="158495" cy="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13"/>
          <p:cNvSpPr/>
          <p:nvPr/>
        </p:nvSpPr>
        <p:spPr>
          <a:xfrm>
            <a:off x="3829812" y="6144767"/>
            <a:ext cx="158495" cy="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13"/>
          <p:cNvSpPr/>
          <p:nvPr/>
        </p:nvSpPr>
        <p:spPr>
          <a:xfrm>
            <a:off x="3861816" y="5907023"/>
            <a:ext cx="688848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13"/>
          <p:cNvSpPr/>
          <p:nvPr/>
        </p:nvSpPr>
        <p:spPr>
          <a:xfrm>
            <a:off x="4474465" y="6144767"/>
            <a:ext cx="158495" cy="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13"/>
          <p:cNvSpPr/>
          <p:nvPr/>
        </p:nvSpPr>
        <p:spPr>
          <a:xfrm>
            <a:off x="4552189" y="6144767"/>
            <a:ext cx="158495" cy="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13"/>
          <p:cNvSpPr/>
          <p:nvPr/>
        </p:nvSpPr>
        <p:spPr>
          <a:xfrm>
            <a:off x="4629911" y="6144767"/>
            <a:ext cx="158496" cy="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13"/>
          <p:cNvSpPr/>
          <p:nvPr/>
        </p:nvSpPr>
        <p:spPr>
          <a:xfrm>
            <a:off x="4581145" y="5832348"/>
            <a:ext cx="1030223" cy="5212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13"/>
          <p:cNvSpPr/>
          <p:nvPr/>
        </p:nvSpPr>
        <p:spPr>
          <a:xfrm>
            <a:off x="5430011" y="5957315"/>
            <a:ext cx="495300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13"/>
          <p:cNvSpPr/>
          <p:nvPr/>
        </p:nvSpPr>
        <p:spPr>
          <a:xfrm>
            <a:off x="5957315" y="5564123"/>
            <a:ext cx="1408176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13"/>
          <p:cNvSpPr/>
          <p:nvPr/>
        </p:nvSpPr>
        <p:spPr>
          <a:xfrm>
            <a:off x="5705855" y="6051803"/>
            <a:ext cx="1912620" cy="649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13"/>
          <p:cNvSpPr/>
          <p:nvPr/>
        </p:nvSpPr>
        <p:spPr>
          <a:xfrm>
            <a:off x="5868924" y="6031992"/>
            <a:ext cx="1588007" cy="1021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13"/>
          <p:cNvSpPr/>
          <p:nvPr/>
        </p:nvSpPr>
        <p:spPr>
          <a:xfrm>
            <a:off x="7426452" y="6144767"/>
            <a:ext cx="158496" cy="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13"/>
          <p:cNvSpPr/>
          <p:nvPr/>
        </p:nvSpPr>
        <p:spPr>
          <a:xfrm>
            <a:off x="7504176" y="6144767"/>
            <a:ext cx="158496" cy="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13"/>
          <p:cNvSpPr/>
          <p:nvPr/>
        </p:nvSpPr>
        <p:spPr>
          <a:xfrm>
            <a:off x="7581900" y="6144767"/>
            <a:ext cx="158496" cy="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13"/>
          <p:cNvSpPr/>
          <p:nvPr/>
        </p:nvSpPr>
        <p:spPr>
          <a:xfrm>
            <a:off x="7615428" y="5907023"/>
            <a:ext cx="688848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13"/>
          <p:cNvSpPr/>
          <p:nvPr/>
        </p:nvSpPr>
        <p:spPr>
          <a:xfrm>
            <a:off x="8226552" y="6144767"/>
            <a:ext cx="158496" cy="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13"/>
          <p:cNvSpPr/>
          <p:nvPr/>
        </p:nvSpPr>
        <p:spPr>
          <a:xfrm>
            <a:off x="8304276" y="6144767"/>
            <a:ext cx="158496" cy="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13"/>
          <p:cNvSpPr/>
          <p:nvPr/>
        </p:nvSpPr>
        <p:spPr>
          <a:xfrm>
            <a:off x="8382000" y="6144767"/>
            <a:ext cx="158496" cy="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Google Shape;1041;p13"/>
          <p:cNvSpPr/>
          <p:nvPr/>
        </p:nvSpPr>
        <p:spPr>
          <a:xfrm>
            <a:off x="8340852" y="5846065"/>
            <a:ext cx="760476" cy="496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13"/>
          <p:cNvSpPr/>
          <p:nvPr/>
        </p:nvSpPr>
        <p:spPr>
          <a:xfrm>
            <a:off x="8927592" y="5957315"/>
            <a:ext cx="495300" cy="341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13"/>
          <p:cNvSpPr/>
          <p:nvPr/>
        </p:nvSpPr>
        <p:spPr>
          <a:xfrm>
            <a:off x="9240011" y="5564123"/>
            <a:ext cx="1107948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13"/>
          <p:cNvSpPr/>
          <p:nvPr/>
        </p:nvSpPr>
        <p:spPr>
          <a:xfrm>
            <a:off x="9439657" y="6083809"/>
            <a:ext cx="711707" cy="501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13"/>
          <p:cNvSpPr/>
          <p:nvPr/>
        </p:nvSpPr>
        <p:spPr>
          <a:xfrm>
            <a:off x="9366504" y="6031992"/>
            <a:ext cx="856488" cy="1021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13"/>
          <p:cNvSpPr/>
          <p:nvPr/>
        </p:nvSpPr>
        <p:spPr>
          <a:xfrm>
            <a:off x="9931908" y="5692141"/>
            <a:ext cx="605027" cy="826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13"/>
          <p:cNvSpPr/>
          <p:nvPr/>
        </p:nvSpPr>
        <p:spPr>
          <a:xfrm>
            <a:off x="2304144" y="6214745"/>
            <a:ext cx="77470" cy="0"/>
          </a:xfrm>
          <a:custGeom>
            <a:rect b="b" l="l" r="r" t="t"/>
            <a:pathLst>
              <a:path extrusionOk="0" h="120000" w="77469">
                <a:moveTo>
                  <a:pt x="0" y="0"/>
                </a:moveTo>
                <a:lnTo>
                  <a:pt x="77330" y="0"/>
                </a:lnTo>
              </a:path>
            </a:pathLst>
          </a:custGeom>
          <a:noFill/>
          <a:ln cap="flat" cmpd="sng" w="152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13"/>
          <p:cNvSpPr/>
          <p:nvPr/>
        </p:nvSpPr>
        <p:spPr>
          <a:xfrm>
            <a:off x="2367087" y="5904229"/>
            <a:ext cx="0" cy="303530"/>
          </a:xfrm>
          <a:custGeom>
            <a:rect b="b" l="l" r="r" t="t"/>
            <a:pathLst>
              <a:path extrusionOk="0" h="303529" w="120000">
                <a:moveTo>
                  <a:pt x="0" y="0"/>
                </a:moveTo>
                <a:lnTo>
                  <a:pt x="0" y="303530"/>
                </a:lnTo>
              </a:path>
            </a:pathLst>
          </a:custGeom>
          <a:noFill/>
          <a:ln cap="flat" cmpd="sng" w="300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13"/>
          <p:cNvSpPr/>
          <p:nvPr/>
        </p:nvSpPr>
        <p:spPr>
          <a:xfrm>
            <a:off x="2304144" y="5897245"/>
            <a:ext cx="77470" cy="0"/>
          </a:xfrm>
          <a:custGeom>
            <a:rect b="b" l="l" r="r" t="t"/>
            <a:pathLst>
              <a:path extrusionOk="0" h="120000" w="77469">
                <a:moveTo>
                  <a:pt x="0" y="0"/>
                </a:moveTo>
                <a:lnTo>
                  <a:pt x="77330" y="0"/>
                </a:lnTo>
              </a:path>
            </a:pathLst>
          </a:custGeom>
          <a:noFill/>
          <a:ln cap="flat" cmpd="sng" w="152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13"/>
          <p:cNvSpPr/>
          <p:nvPr/>
        </p:nvSpPr>
        <p:spPr>
          <a:xfrm>
            <a:off x="2028383" y="6214745"/>
            <a:ext cx="77470" cy="0"/>
          </a:xfrm>
          <a:custGeom>
            <a:rect b="b" l="l" r="r" t="t"/>
            <a:pathLst>
              <a:path extrusionOk="0" h="120000" w="77470">
                <a:moveTo>
                  <a:pt x="0" y="0"/>
                </a:moveTo>
                <a:lnTo>
                  <a:pt x="77333" y="0"/>
                </a:lnTo>
              </a:path>
            </a:pathLst>
          </a:custGeom>
          <a:noFill/>
          <a:ln cap="flat" cmpd="sng" w="152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13"/>
          <p:cNvSpPr/>
          <p:nvPr/>
        </p:nvSpPr>
        <p:spPr>
          <a:xfrm>
            <a:off x="2042772" y="5904229"/>
            <a:ext cx="0" cy="303530"/>
          </a:xfrm>
          <a:custGeom>
            <a:rect b="b" l="l" r="r" t="t"/>
            <a:pathLst>
              <a:path extrusionOk="0" h="303529" w="120000">
                <a:moveTo>
                  <a:pt x="0" y="0"/>
                </a:moveTo>
                <a:lnTo>
                  <a:pt x="0" y="303530"/>
                </a:lnTo>
              </a:path>
            </a:pathLst>
          </a:custGeom>
          <a:noFill/>
          <a:ln cap="flat" cmpd="sng" w="300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13"/>
          <p:cNvSpPr/>
          <p:nvPr/>
        </p:nvSpPr>
        <p:spPr>
          <a:xfrm>
            <a:off x="2028383" y="5897245"/>
            <a:ext cx="77470" cy="0"/>
          </a:xfrm>
          <a:custGeom>
            <a:rect b="b" l="l" r="r" t="t"/>
            <a:pathLst>
              <a:path extrusionOk="0" h="120000" w="77470">
                <a:moveTo>
                  <a:pt x="0" y="0"/>
                </a:moveTo>
                <a:lnTo>
                  <a:pt x="77333" y="0"/>
                </a:lnTo>
              </a:path>
            </a:pathLst>
          </a:custGeom>
          <a:noFill/>
          <a:ln cap="flat" cmpd="sng" w="152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13"/>
          <p:cNvSpPr txBox="1"/>
          <p:nvPr/>
        </p:nvSpPr>
        <p:spPr>
          <a:xfrm>
            <a:off x="2101089" y="5857983"/>
            <a:ext cx="69659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𝜺	=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13"/>
          <p:cNvSpPr/>
          <p:nvPr/>
        </p:nvSpPr>
        <p:spPr>
          <a:xfrm>
            <a:off x="3518784" y="5946775"/>
            <a:ext cx="77470" cy="0"/>
          </a:xfrm>
          <a:custGeom>
            <a:rect b="b" l="l" r="r" t="t"/>
            <a:pathLst>
              <a:path extrusionOk="0" h="120000" w="77469">
                <a:moveTo>
                  <a:pt x="0" y="0"/>
                </a:moveTo>
                <a:lnTo>
                  <a:pt x="77342" y="0"/>
                </a:lnTo>
              </a:path>
            </a:pathLst>
          </a:custGeom>
          <a:noFill/>
          <a:ln cap="flat" cmpd="sng" w="152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13"/>
          <p:cNvSpPr/>
          <p:nvPr/>
        </p:nvSpPr>
        <p:spPr>
          <a:xfrm>
            <a:off x="3581715" y="5636259"/>
            <a:ext cx="0" cy="303530"/>
          </a:xfrm>
          <a:custGeom>
            <a:rect b="b" l="l" r="r" t="t"/>
            <a:pathLst>
              <a:path extrusionOk="0" h="303529" w="120000">
                <a:moveTo>
                  <a:pt x="0" y="0"/>
                </a:moveTo>
                <a:lnTo>
                  <a:pt x="0" y="303529"/>
                </a:lnTo>
              </a:path>
            </a:pathLst>
          </a:custGeom>
          <a:noFill/>
          <a:ln cap="flat" cmpd="sng" w="30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13"/>
          <p:cNvSpPr/>
          <p:nvPr/>
        </p:nvSpPr>
        <p:spPr>
          <a:xfrm>
            <a:off x="3518784" y="5629275"/>
            <a:ext cx="77470" cy="0"/>
          </a:xfrm>
          <a:custGeom>
            <a:rect b="b" l="l" r="r" t="t"/>
            <a:pathLst>
              <a:path extrusionOk="0" h="120000" w="77469">
                <a:moveTo>
                  <a:pt x="0" y="0"/>
                </a:moveTo>
                <a:lnTo>
                  <a:pt x="77342" y="0"/>
                </a:lnTo>
              </a:path>
            </a:pathLst>
          </a:custGeom>
          <a:noFill/>
          <a:ln cap="flat" cmpd="sng" w="152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13"/>
          <p:cNvSpPr/>
          <p:nvPr/>
        </p:nvSpPr>
        <p:spPr>
          <a:xfrm>
            <a:off x="2921376" y="5946775"/>
            <a:ext cx="77470" cy="0"/>
          </a:xfrm>
          <a:custGeom>
            <a:rect b="b" l="l" r="r" t="t"/>
            <a:pathLst>
              <a:path extrusionOk="0" h="120000" w="77469">
                <a:moveTo>
                  <a:pt x="0" y="0"/>
                </a:moveTo>
                <a:lnTo>
                  <a:pt x="77342" y="0"/>
                </a:lnTo>
              </a:path>
            </a:pathLst>
          </a:custGeom>
          <a:noFill/>
          <a:ln cap="flat" cmpd="sng" w="152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13"/>
          <p:cNvSpPr/>
          <p:nvPr/>
        </p:nvSpPr>
        <p:spPr>
          <a:xfrm>
            <a:off x="2935795" y="5636259"/>
            <a:ext cx="0" cy="303530"/>
          </a:xfrm>
          <a:custGeom>
            <a:rect b="b" l="l" r="r" t="t"/>
            <a:pathLst>
              <a:path extrusionOk="0" h="303529" w="120000">
                <a:moveTo>
                  <a:pt x="0" y="0"/>
                </a:moveTo>
                <a:lnTo>
                  <a:pt x="0" y="303529"/>
                </a:lnTo>
              </a:path>
            </a:pathLst>
          </a:custGeom>
          <a:noFill/>
          <a:ln cap="flat" cmpd="sng" w="30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13"/>
          <p:cNvSpPr/>
          <p:nvPr/>
        </p:nvSpPr>
        <p:spPr>
          <a:xfrm>
            <a:off x="2921376" y="5629275"/>
            <a:ext cx="77470" cy="0"/>
          </a:xfrm>
          <a:custGeom>
            <a:rect b="b" l="l" r="r" t="t"/>
            <a:pathLst>
              <a:path extrusionOk="0" h="120000" w="77469">
                <a:moveTo>
                  <a:pt x="0" y="0"/>
                </a:moveTo>
                <a:lnTo>
                  <a:pt x="77342" y="0"/>
                </a:lnTo>
              </a:path>
            </a:pathLst>
          </a:custGeom>
          <a:noFill/>
          <a:ln cap="flat" cmpd="sng" w="152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13"/>
          <p:cNvSpPr/>
          <p:nvPr/>
        </p:nvSpPr>
        <p:spPr>
          <a:xfrm>
            <a:off x="3462396" y="6452870"/>
            <a:ext cx="77470" cy="0"/>
          </a:xfrm>
          <a:custGeom>
            <a:rect b="b" l="l" r="r" t="t"/>
            <a:pathLst>
              <a:path extrusionOk="0" h="120000" w="77469">
                <a:moveTo>
                  <a:pt x="0" y="0"/>
                </a:moveTo>
                <a:lnTo>
                  <a:pt x="77342" y="0"/>
                </a:lnTo>
              </a:path>
            </a:pathLst>
          </a:custGeom>
          <a:noFill/>
          <a:ln cap="flat" cmpd="sng" w="139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13"/>
          <p:cNvSpPr/>
          <p:nvPr/>
        </p:nvSpPr>
        <p:spPr>
          <a:xfrm>
            <a:off x="3525327" y="6141720"/>
            <a:ext cx="0" cy="304800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30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13"/>
          <p:cNvSpPr/>
          <p:nvPr/>
        </p:nvSpPr>
        <p:spPr>
          <a:xfrm>
            <a:off x="3462396" y="6135370"/>
            <a:ext cx="77470" cy="0"/>
          </a:xfrm>
          <a:custGeom>
            <a:rect b="b" l="l" r="r" t="t"/>
            <a:pathLst>
              <a:path extrusionOk="0" h="120000" w="77469">
                <a:moveTo>
                  <a:pt x="0" y="0"/>
                </a:moveTo>
                <a:lnTo>
                  <a:pt x="77342" y="0"/>
                </a:lnTo>
              </a:path>
            </a:pathLst>
          </a:custGeom>
          <a:noFill/>
          <a:ln cap="flat" cmpd="sng" w="139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13"/>
          <p:cNvSpPr/>
          <p:nvPr/>
        </p:nvSpPr>
        <p:spPr>
          <a:xfrm>
            <a:off x="2979288" y="6452870"/>
            <a:ext cx="77470" cy="0"/>
          </a:xfrm>
          <a:custGeom>
            <a:rect b="b" l="l" r="r" t="t"/>
            <a:pathLst>
              <a:path extrusionOk="0" h="120000" w="77469">
                <a:moveTo>
                  <a:pt x="0" y="0"/>
                </a:moveTo>
                <a:lnTo>
                  <a:pt x="77342" y="0"/>
                </a:lnTo>
              </a:path>
            </a:pathLst>
          </a:custGeom>
          <a:noFill/>
          <a:ln cap="flat" cmpd="sng" w="139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13"/>
          <p:cNvSpPr/>
          <p:nvPr/>
        </p:nvSpPr>
        <p:spPr>
          <a:xfrm>
            <a:off x="2993707" y="6141720"/>
            <a:ext cx="0" cy="304800"/>
          </a:xfrm>
          <a:custGeom>
            <a:rect b="b" l="l" r="r" t="t"/>
            <a:pathLst>
              <a:path extrusionOk="0" h="304800" w="120000">
                <a:moveTo>
                  <a:pt x="0" y="0"/>
                </a:moveTo>
                <a:lnTo>
                  <a:pt x="0" y="304799"/>
                </a:lnTo>
              </a:path>
            </a:pathLst>
          </a:custGeom>
          <a:noFill/>
          <a:ln cap="flat" cmpd="sng" w="30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13"/>
          <p:cNvSpPr/>
          <p:nvPr/>
        </p:nvSpPr>
        <p:spPr>
          <a:xfrm>
            <a:off x="2979288" y="6135370"/>
            <a:ext cx="77470" cy="0"/>
          </a:xfrm>
          <a:custGeom>
            <a:rect b="b" l="l" r="r" t="t"/>
            <a:pathLst>
              <a:path extrusionOk="0" h="120000" w="77469">
                <a:moveTo>
                  <a:pt x="0" y="0"/>
                </a:moveTo>
                <a:lnTo>
                  <a:pt x="77342" y="0"/>
                </a:lnTo>
              </a:path>
            </a:pathLst>
          </a:custGeom>
          <a:noFill/>
          <a:ln cap="flat" cmpd="sng" w="139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13"/>
          <p:cNvSpPr/>
          <p:nvPr/>
        </p:nvSpPr>
        <p:spPr>
          <a:xfrm>
            <a:off x="2881883" y="6056007"/>
            <a:ext cx="754380" cy="0"/>
          </a:xfrm>
          <a:custGeom>
            <a:rect b="b" l="l" r="r" t="t"/>
            <a:pathLst>
              <a:path extrusionOk="0" h="120000" w="754380">
                <a:moveTo>
                  <a:pt x="0" y="0"/>
                </a:moveTo>
                <a:lnTo>
                  <a:pt x="754379" y="0"/>
                </a:lnTo>
              </a:path>
            </a:pathLst>
          </a:custGeom>
          <a:noFill/>
          <a:ln cap="flat" cmpd="sng" w="241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13"/>
          <p:cNvSpPr txBox="1"/>
          <p:nvPr/>
        </p:nvSpPr>
        <p:spPr>
          <a:xfrm>
            <a:off x="2994408" y="5589759"/>
            <a:ext cx="419163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∆𝜱	𝒘𝒆𝒃𝒆𝒓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13"/>
          <p:cNvSpPr txBox="1"/>
          <p:nvPr/>
        </p:nvSpPr>
        <p:spPr>
          <a:xfrm>
            <a:off x="3052320" y="6095727"/>
            <a:ext cx="434911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𝜟𝒕	𝒔𝒆𝒈𝒖𝒏𝒅𝒐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13"/>
          <p:cNvSpPr txBox="1"/>
          <p:nvPr/>
        </p:nvSpPr>
        <p:spPr>
          <a:xfrm>
            <a:off x="3956052" y="5857983"/>
            <a:ext cx="183959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⟹	𝒗𝒐𝒍𝒕 =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13"/>
          <p:cNvSpPr/>
          <p:nvPr/>
        </p:nvSpPr>
        <p:spPr>
          <a:xfrm>
            <a:off x="5881115" y="6056007"/>
            <a:ext cx="1508760" cy="0"/>
          </a:xfrm>
          <a:custGeom>
            <a:rect b="b" l="l" r="r" t="t"/>
            <a:pathLst>
              <a:path extrusionOk="0" h="120000" w="1508760">
                <a:moveTo>
                  <a:pt x="0" y="0"/>
                </a:moveTo>
                <a:lnTo>
                  <a:pt x="1508759" y="0"/>
                </a:lnTo>
              </a:path>
            </a:pathLst>
          </a:custGeom>
          <a:noFill/>
          <a:ln cap="flat" cmpd="sng" w="241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13"/>
          <p:cNvSpPr txBox="1"/>
          <p:nvPr/>
        </p:nvSpPr>
        <p:spPr>
          <a:xfrm>
            <a:off x="7710683" y="5857983"/>
            <a:ext cx="158305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⟹	𝟏𝑽 =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13"/>
          <p:cNvSpPr txBox="1"/>
          <p:nvPr/>
        </p:nvSpPr>
        <p:spPr>
          <a:xfrm>
            <a:off x="9367522" y="5589759"/>
            <a:ext cx="80264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𝟏𝑾𝒃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13"/>
          <p:cNvSpPr txBox="1"/>
          <p:nvPr/>
        </p:nvSpPr>
        <p:spPr>
          <a:xfrm>
            <a:off x="9561070" y="6095727"/>
            <a:ext cx="41529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𝟏𝒔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13"/>
          <p:cNvSpPr/>
          <p:nvPr/>
        </p:nvSpPr>
        <p:spPr>
          <a:xfrm>
            <a:off x="9378695" y="6056007"/>
            <a:ext cx="777240" cy="0"/>
          </a:xfrm>
          <a:custGeom>
            <a:rect b="b" l="l" r="r" t="t"/>
            <a:pathLst>
              <a:path extrusionOk="0" h="120000" w="777240">
                <a:moveTo>
                  <a:pt x="0" y="0"/>
                </a:moveTo>
                <a:lnTo>
                  <a:pt x="777239" y="0"/>
                </a:lnTo>
              </a:path>
            </a:pathLst>
          </a:custGeom>
          <a:noFill/>
          <a:ln cap="flat" cmpd="sng" w="241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13"/>
          <p:cNvSpPr/>
          <p:nvPr/>
        </p:nvSpPr>
        <p:spPr>
          <a:xfrm>
            <a:off x="1524000" y="0"/>
            <a:ext cx="9144000" cy="836930"/>
          </a:xfrm>
          <a:custGeom>
            <a:rect b="b" l="l" r="r" t="t"/>
            <a:pathLst>
              <a:path extrusionOk="0" h="836930" w="9144000">
                <a:moveTo>
                  <a:pt x="0" y="836712"/>
                </a:moveTo>
                <a:lnTo>
                  <a:pt x="9143999" y="836712"/>
                </a:lnTo>
                <a:lnTo>
                  <a:pt x="9143999" y="36"/>
                </a:lnTo>
                <a:lnTo>
                  <a:pt x="0" y="36"/>
                </a:lnTo>
                <a:lnTo>
                  <a:pt x="0" y="836712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4"/>
          <p:cNvSpPr/>
          <p:nvPr/>
        </p:nvSpPr>
        <p:spPr>
          <a:xfrm>
            <a:off x="3811524" y="1380744"/>
            <a:ext cx="883919" cy="11216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14"/>
          <p:cNvSpPr txBox="1"/>
          <p:nvPr/>
        </p:nvSpPr>
        <p:spPr>
          <a:xfrm>
            <a:off x="1765207" y="1014615"/>
            <a:ext cx="8775600" cy="2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Aplicação:	gerador	de corrente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lternada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5725" marR="508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 qualquer  unidade  de  produção  de  energia  elétrica  (usina hidroelétrica,   usina   termoelétrica,   usina   nuclear   etc.)   existe sempre  um  circuito  que  se  coloca  em  rotação  numa  região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14"/>
          <p:cNvSpPr txBox="1"/>
          <p:nvPr/>
        </p:nvSpPr>
        <p:spPr>
          <a:xfrm>
            <a:off x="1782267" y="3472585"/>
            <a:ext cx="46697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 existe um campo magnético.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14"/>
          <p:cNvSpPr txBox="1"/>
          <p:nvPr/>
        </p:nvSpPr>
        <p:spPr>
          <a:xfrm>
            <a:off x="1782273" y="4089174"/>
            <a:ext cx="46996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 girar  a  espira,  varia-se  o  fluxo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14"/>
          <p:cNvSpPr txBox="1"/>
          <p:nvPr/>
        </p:nvSpPr>
        <p:spPr>
          <a:xfrm>
            <a:off x="1782273" y="4454935"/>
            <a:ext cx="14319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magnético criando,</a:t>
            </a:r>
            <a:endParaRPr/>
          </a:p>
        </p:txBody>
      </p:sp>
      <p:sp>
        <p:nvSpPr>
          <p:cNvPr id="1085" name="Google Shape;1085;p14"/>
          <p:cNvSpPr txBox="1"/>
          <p:nvPr/>
        </p:nvSpPr>
        <p:spPr>
          <a:xfrm>
            <a:off x="3318775" y="4454935"/>
            <a:ext cx="31623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264795" lvl="0" marL="127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	a	atravessa, assim,		uma	f.e.m.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14"/>
          <p:cNvSpPr txBox="1"/>
          <p:nvPr/>
        </p:nvSpPr>
        <p:spPr>
          <a:xfrm>
            <a:off x="1782272" y="5186589"/>
            <a:ext cx="469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induzida,  de acordo  com a Lei  de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Faraday.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6591819" y="3611927"/>
            <a:ext cx="3988033" cy="29431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14"/>
          <p:cNvSpPr/>
          <p:nvPr/>
        </p:nvSpPr>
        <p:spPr>
          <a:xfrm>
            <a:off x="6706171" y="4137088"/>
            <a:ext cx="1886384" cy="20398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14"/>
          <p:cNvSpPr/>
          <p:nvPr/>
        </p:nvSpPr>
        <p:spPr>
          <a:xfrm>
            <a:off x="8258424" y="5210687"/>
            <a:ext cx="212365" cy="31368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14"/>
          <p:cNvSpPr/>
          <p:nvPr/>
        </p:nvSpPr>
        <p:spPr>
          <a:xfrm>
            <a:off x="8253661" y="4720396"/>
            <a:ext cx="1203721" cy="132713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14"/>
          <p:cNvSpPr/>
          <p:nvPr/>
        </p:nvSpPr>
        <p:spPr>
          <a:xfrm>
            <a:off x="8441425" y="5246493"/>
            <a:ext cx="207914" cy="31610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14"/>
          <p:cNvSpPr/>
          <p:nvPr/>
        </p:nvSpPr>
        <p:spPr>
          <a:xfrm>
            <a:off x="8436662" y="5241731"/>
            <a:ext cx="662446" cy="41743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14"/>
          <p:cNvSpPr/>
          <p:nvPr/>
        </p:nvSpPr>
        <p:spPr>
          <a:xfrm>
            <a:off x="9038959" y="5435096"/>
            <a:ext cx="175022" cy="8216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14"/>
          <p:cNvSpPr/>
          <p:nvPr/>
        </p:nvSpPr>
        <p:spPr>
          <a:xfrm>
            <a:off x="8400088" y="3898904"/>
            <a:ext cx="2073029" cy="221914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14"/>
          <p:cNvSpPr txBox="1"/>
          <p:nvPr/>
        </p:nvSpPr>
        <p:spPr>
          <a:xfrm>
            <a:off x="6591819" y="3611927"/>
            <a:ext cx="3988435" cy="1703030"/>
          </a:xfrm>
          <a:prstGeom prst="rect">
            <a:avLst/>
          </a:prstGeom>
          <a:noFill/>
          <a:ln cap="flat" cmpd="sng" w="158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603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7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80058" lvl="0" marL="3329304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64515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5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3642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0380" marR="0" rtl="0" algn="ctr">
              <a:spcBef>
                <a:spcPts val="309"/>
              </a:spcBef>
              <a:spcAft>
                <a:spcPts val="0"/>
              </a:spcAft>
              <a:buNone/>
            </a:pPr>
            <a:r>
              <a:rPr b="1" lang="pt-B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14"/>
          <p:cNvSpPr/>
          <p:nvPr/>
        </p:nvSpPr>
        <p:spPr>
          <a:xfrm>
            <a:off x="1524000" y="0"/>
            <a:ext cx="9144000" cy="836930"/>
          </a:xfrm>
          <a:custGeom>
            <a:rect b="b" l="l" r="r" t="t"/>
            <a:pathLst>
              <a:path extrusionOk="0" h="836930" w="9144000">
                <a:moveTo>
                  <a:pt x="0" y="836712"/>
                </a:moveTo>
                <a:lnTo>
                  <a:pt x="9143999" y="836712"/>
                </a:lnTo>
                <a:lnTo>
                  <a:pt x="9143999" y="36"/>
                </a:lnTo>
                <a:lnTo>
                  <a:pt x="0" y="36"/>
                </a:lnTo>
                <a:lnTo>
                  <a:pt x="0" y="836712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14"/>
          <p:cNvSpPr txBox="1"/>
          <p:nvPr/>
        </p:nvSpPr>
        <p:spPr>
          <a:xfrm>
            <a:off x="6589211" y="6185725"/>
            <a:ext cx="50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5"/>
          <p:cNvSpPr/>
          <p:nvPr/>
        </p:nvSpPr>
        <p:spPr>
          <a:xfrm>
            <a:off x="1524000" y="867155"/>
            <a:ext cx="6824472" cy="1121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15"/>
          <p:cNvSpPr/>
          <p:nvPr/>
        </p:nvSpPr>
        <p:spPr>
          <a:xfrm>
            <a:off x="7684008" y="867155"/>
            <a:ext cx="883920" cy="1121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15"/>
          <p:cNvSpPr txBox="1"/>
          <p:nvPr/>
        </p:nvSpPr>
        <p:spPr>
          <a:xfrm>
            <a:off x="1957832" y="1086822"/>
            <a:ext cx="639064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Aplicação:	transformador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15"/>
          <p:cNvSpPr txBox="1"/>
          <p:nvPr/>
        </p:nvSpPr>
        <p:spPr>
          <a:xfrm>
            <a:off x="1602752" y="1846979"/>
            <a:ext cx="8990400" cy="50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55600" marR="4218305" rtl="0" algn="just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transformador é um dispositivo para  modificar  tensões  e  correntes alternadas  sem  perda  apreciável  de potência;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3"/>
              </a:spcBef>
              <a:spcAft>
                <a:spcPts val="0"/>
              </a:spcAft>
              <a:buClr>
                <a:srgbClr val="0000FF"/>
              </a:buClr>
              <a:buSzPts val="2150"/>
              <a:buFont typeface="Arial"/>
              <a:buNone/>
            </a:pPr>
            <a:r>
              <a:t/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74015" marR="4570095" rtl="0" algn="just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      é      constituído      por      dois enrolamentos    em    torno    de    um núcleo de ferro. O enrolamento que recebe  a  potência  é  o  primário,  o outro o secundário;</a:t>
            </a:r>
            <a:endParaRPr/>
          </a:p>
          <a:p>
            <a:pPr indent="0" lvl="0" marL="0" marR="0" rtl="0" algn="l">
              <a:spcBef>
                <a:spcPts val="38"/>
              </a:spcBef>
              <a:spcAft>
                <a:spcPts val="0"/>
              </a:spcAft>
              <a:buClr>
                <a:srgbClr val="0000FF"/>
              </a:buClr>
              <a:buSzPts val="2350"/>
              <a:buFont typeface="Arial"/>
              <a:buNone/>
            </a:pPr>
            <a:r>
              <a:t/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74015" marR="5080" rtl="0" algn="just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Char char="•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 função  do  núcleo  de  ferro  é  orientar  o  campo  magnético  de  modo que quase todo o fluxo que passe por um enrolamento passe também pelo outro.   Esse   núcleo   é   habitualmente   laminado   de   modo   a minimizar  as  perdas  de  energia  por  correntes  de  Folcault  (correntes superficiais provocadas pelo fluxo variável).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15"/>
          <p:cNvSpPr/>
          <p:nvPr/>
        </p:nvSpPr>
        <p:spPr>
          <a:xfrm>
            <a:off x="6600078" y="1772786"/>
            <a:ext cx="2952368" cy="333667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7" name="Google Shape;1107;p15"/>
          <p:cNvSpPr txBox="1"/>
          <p:nvPr/>
        </p:nvSpPr>
        <p:spPr>
          <a:xfrm>
            <a:off x="5822674" y="4976675"/>
            <a:ext cx="50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6"/>
          <p:cNvSpPr/>
          <p:nvPr/>
        </p:nvSpPr>
        <p:spPr>
          <a:xfrm>
            <a:off x="2208213" y="1873706"/>
            <a:ext cx="2565401" cy="42195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3" name="Google Shape;1113;p16"/>
          <p:cNvSpPr/>
          <p:nvPr/>
        </p:nvSpPr>
        <p:spPr>
          <a:xfrm>
            <a:off x="4943856" y="1628775"/>
            <a:ext cx="5616579" cy="2554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16"/>
          <p:cNvSpPr/>
          <p:nvPr/>
        </p:nvSpPr>
        <p:spPr>
          <a:xfrm>
            <a:off x="4943856" y="4293060"/>
            <a:ext cx="5616579" cy="19390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16"/>
          <p:cNvSpPr txBox="1"/>
          <p:nvPr/>
        </p:nvSpPr>
        <p:spPr>
          <a:xfrm>
            <a:off x="5023233" y="1702828"/>
            <a:ext cx="5460900" cy="45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 corrente  elétrica  (i)  proveniente  do  sinal  de áudio (fonte de  alimentação), passa  pela  bobina que tem então um campo magnético gerado por essa   corrente.   A   bobina   é   atraída/repelida devido  à  interação  do  seu  campo  magnético com o campo magnético do ímã do alto-falante, movendo-se  e  movendo  o  ar  do  seu  entorno, produzindo assim o som.</a:t>
            </a:r>
            <a:endParaRPr/>
          </a:p>
          <a:p>
            <a:pPr indent="0" lvl="0" marL="12700" marR="220345" rtl="0" algn="l">
              <a:spcBef>
                <a:spcPts val="178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a bobina está colocada na parte central do cone de pressão do alto-falante, quando ela se move em oscilação, leva consigo a parte central do cone do alto-falante. Dessa forma, o mesmo vibrará movendo o ar do seu entorno, produzindo o som.</a:t>
            </a:r>
            <a:endParaRPr/>
          </a:p>
        </p:txBody>
      </p:sp>
      <p:sp>
        <p:nvSpPr>
          <p:cNvPr id="1116" name="Google Shape;1116;p16"/>
          <p:cNvSpPr/>
          <p:nvPr/>
        </p:nvSpPr>
        <p:spPr>
          <a:xfrm>
            <a:off x="1524000" y="864108"/>
            <a:ext cx="3179064" cy="1121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16"/>
          <p:cNvSpPr/>
          <p:nvPr/>
        </p:nvSpPr>
        <p:spPr>
          <a:xfrm>
            <a:off x="8488680" y="864108"/>
            <a:ext cx="883920" cy="1121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16"/>
          <p:cNvSpPr txBox="1"/>
          <p:nvPr/>
        </p:nvSpPr>
        <p:spPr>
          <a:xfrm>
            <a:off x="1981200" y="1089550"/>
            <a:ext cx="719200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Aplicação:	alto-falante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16"/>
          <p:cNvSpPr txBox="1"/>
          <p:nvPr/>
        </p:nvSpPr>
        <p:spPr>
          <a:xfrm>
            <a:off x="1330175" y="5888800"/>
            <a:ext cx="337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7"/>
          <p:cNvSpPr/>
          <p:nvPr/>
        </p:nvSpPr>
        <p:spPr>
          <a:xfrm>
            <a:off x="2640013" y="1805763"/>
            <a:ext cx="7488417" cy="47195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17"/>
          <p:cNvSpPr/>
          <p:nvPr/>
        </p:nvSpPr>
        <p:spPr>
          <a:xfrm>
            <a:off x="6223010" y="4880100"/>
            <a:ext cx="952500" cy="14287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17"/>
          <p:cNvSpPr/>
          <p:nvPr/>
        </p:nvSpPr>
        <p:spPr>
          <a:xfrm>
            <a:off x="1524000" y="864108"/>
            <a:ext cx="3179064" cy="1121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17"/>
          <p:cNvSpPr/>
          <p:nvPr/>
        </p:nvSpPr>
        <p:spPr>
          <a:xfrm>
            <a:off x="4038601" y="864108"/>
            <a:ext cx="1290827" cy="1121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17"/>
          <p:cNvSpPr/>
          <p:nvPr/>
        </p:nvSpPr>
        <p:spPr>
          <a:xfrm>
            <a:off x="4664965" y="864108"/>
            <a:ext cx="3098291" cy="1121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17"/>
          <p:cNvSpPr/>
          <p:nvPr/>
        </p:nvSpPr>
        <p:spPr>
          <a:xfrm>
            <a:off x="7098792" y="864108"/>
            <a:ext cx="883919" cy="1121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17"/>
          <p:cNvSpPr txBox="1"/>
          <p:nvPr/>
        </p:nvSpPr>
        <p:spPr>
          <a:xfrm>
            <a:off x="1799526" y="1107549"/>
            <a:ext cx="580707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Aplicação:	microfone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17"/>
          <p:cNvSpPr txBox="1"/>
          <p:nvPr/>
        </p:nvSpPr>
        <p:spPr>
          <a:xfrm>
            <a:off x="4219663" y="64820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8"/>
          <p:cNvSpPr/>
          <p:nvPr/>
        </p:nvSpPr>
        <p:spPr>
          <a:xfrm>
            <a:off x="1774825" y="1433518"/>
            <a:ext cx="3522726" cy="415606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7" name="Google Shape;1137;p18"/>
          <p:cNvSpPr txBox="1"/>
          <p:nvPr/>
        </p:nvSpPr>
        <p:spPr>
          <a:xfrm>
            <a:off x="5562600" y="1550820"/>
            <a:ext cx="62880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Apresenta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funcionamento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oposto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 d</a:t>
            </a:r>
            <a:r>
              <a:rPr lang="pt-BR" sz="2200">
                <a:solidFill>
                  <a:schemeClr val="dk1"/>
                </a:solidFill>
              </a:rPr>
              <a:t>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alto-falante.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Possui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bobina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ligada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diafragma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abaixo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desse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diafragma,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existe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pequeno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ímã.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mesmo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recebe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som,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diafragma,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movendo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bobina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consigo.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existe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movimento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bobina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relação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ímã,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ocorre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variação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fluxo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magnético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espiras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bobina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consequência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disso,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criada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f.e.m.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induzida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terminais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bobina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amplificado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gerar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sinal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alto-falante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saída,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pt-BR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exemplo.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8"/>
          <p:cNvSpPr/>
          <p:nvPr/>
        </p:nvSpPr>
        <p:spPr>
          <a:xfrm>
            <a:off x="4151376" y="4664073"/>
            <a:ext cx="952500" cy="14287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9" name="Google Shape;1139;p18"/>
          <p:cNvSpPr txBox="1"/>
          <p:nvPr/>
        </p:nvSpPr>
        <p:spPr>
          <a:xfrm>
            <a:off x="1177388" y="558957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9"/>
          <p:cNvSpPr txBox="1"/>
          <p:nvPr/>
        </p:nvSpPr>
        <p:spPr>
          <a:xfrm>
            <a:off x="2265463" y="2590800"/>
            <a:ext cx="76506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Instrumentos elétricos de cordas: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19"/>
          <p:cNvSpPr txBox="1"/>
          <p:nvPr/>
        </p:nvSpPr>
        <p:spPr>
          <a:xfrm>
            <a:off x="2594258" y="3995925"/>
            <a:ext cx="6575400" cy="16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508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g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uitarras e violões elétricos é possível observar a aplicação da indução de Faraday/Lenz.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/>
          <p:nvPr/>
        </p:nvSpPr>
        <p:spPr>
          <a:xfrm>
            <a:off x="1588007" y="719327"/>
            <a:ext cx="6489192" cy="1121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7412736" y="719327"/>
            <a:ext cx="883919" cy="1121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358795" y="5341905"/>
            <a:ext cx="1554479" cy="569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2813303" y="5478779"/>
            <a:ext cx="1421892" cy="569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893820" y="5478779"/>
            <a:ext cx="496824" cy="569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49267" y="5478779"/>
            <a:ext cx="2589276" cy="569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600201" y="5783579"/>
            <a:ext cx="5320283" cy="569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600201" y="6088379"/>
            <a:ext cx="740663" cy="569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999488" y="6088379"/>
            <a:ext cx="1363979" cy="569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022092" y="6088379"/>
            <a:ext cx="451103" cy="569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524001" y="2641093"/>
            <a:ext cx="781811" cy="908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801369" y="2712721"/>
            <a:ext cx="1339595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671573" y="2712721"/>
            <a:ext cx="754379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956560" y="2712721"/>
            <a:ext cx="2148840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4636007" y="2712721"/>
            <a:ext cx="752856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919472" y="2712721"/>
            <a:ext cx="829055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5279135" y="2712721"/>
            <a:ext cx="752856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5562601" y="2712721"/>
            <a:ext cx="1120139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6213347" y="2712721"/>
            <a:ext cx="685800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772411" y="3139440"/>
            <a:ext cx="1863852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166873" y="3139440"/>
            <a:ext cx="626363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3323844" y="3139440"/>
            <a:ext cx="667512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521965" y="3139440"/>
            <a:ext cx="623315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675888" y="3139440"/>
            <a:ext cx="829056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4035552" y="3139440"/>
            <a:ext cx="623315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4189476" y="3139440"/>
            <a:ext cx="2510028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6230112" y="3139440"/>
            <a:ext cx="623315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1524001" y="1487425"/>
            <a:ext cx="781811" cy="908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1801369" y="1559052"/>
            <a:ext cx="1339595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2671572" y="1559052"/>
            <a:ext cx="758952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2961132" y="1559052"/>
            <a:ext cx="2148840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4640580" y="1559052"/>
            <a:ext cx="75895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4930140" y="1559052"/>
            <a:ext cx="838200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298948" y="1559052"/>
            <a:ext cx="75895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5588509" y="1559052"/>
            <a:ext cx="1481327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6600444" y="1559052"/>
            <a:ext cx="1048512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7179564" y="1559052"/>
            <a:ext cx="284073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9550907" y="1559052"/>
            <a:ext cx="762000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9843516" y="1559052"/>
            <a:ext cx="72999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0104120" y="1559052"/>
            <a:ext cx="563879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772411" y="1985772"/>
            <a:ext cx="1706880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009901" y="1985772"/>
            <a:ext cx="626363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3166872" y="1985772"/>
            <a:ext cx="1780032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4477512" y="1985772"/>
            <a:ext cx="624839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4632961" y="1985772"/>
            <a:ext cx="66751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4831080" y="1985772"/>
            <a:ext cx="623315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4985003" y="1985772"/>
            <a:ext cx="1877568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6393179" y="1985772"/>
            <a:ext cx="627888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551676" y="1985772"/>
            <a:ext cx="87477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6957060" y="1985772"/>
            <a:ext cx="624839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7112509" y="1985772"/>
            <a:ext cx="143713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8080247" y="1985772"/>
            <a:ext cx="62331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638399" y="1123161"/>
            <a:ext cx="8700900" cy="28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6479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Algumas	curiosidades...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5080" rtl="0" algn="l">
              <a:spcBef>
                <a:spcPts val="1485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mic Sans MS"/>
              <a:buAutoNum type="arabicPeriod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	funcionam	as	usinas		hidrelétricas?	A energia	elétrica é retirada da água?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3678554" rtl="0" algn="l">
              <a:spcBef>
                <a:spcPts val="2365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mic Sans MS"/>
              <a:buAutoNum type="arabicPeriod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	funcionam	os	alto- falantes e os microfones?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712977" y="5520505"/>
            <a:ext cx="48971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 de  respondê-las,  precisaremos conhecer  alguns  conceitos  fundamentais da  Física...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524000" y="3791711"/>
            <a:ext cx="56997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624584" y="3791711"/>
            <a:ext cx="62331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778508" y="3791711"/>
            <a:ext cx="896112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2205227" y="3791711"/>
            <a:ext cx="122529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2961132" y="3791711"/>
            <a:ext cx="896112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3387852" y="3791711"/>
            <a:ext cx="1036319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3954779" y="3791711"/>
            <a:ext cx="896112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4381500" y="3791711"/>
            <a:ext cx="165963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5571744" y="3791711"/>
            <a:ext cx="896112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5998465" y="3791711"/>
            <a:ext cx="830579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6359653" y="3791711"/>
            <a:ext cx="624839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1524000" y="4218432"/>
            <a:ext cx="3201924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4256533" y="4218432"/>
            <a:ext cx="769619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4556761" y="4218432"/>
            <a:ext cx="1036319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5123689" y="4218432"/>
            <a:ext cx="769619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5423916" y="4218432"/>
            <a:ext cx="1405127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6359653" y="4218432"/>
            <a:ext cx="623315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1524000" y="4645152"/>
            <a:ext cx="899160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1953769" y="4645152"/>
            <a:ext cx="623315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2107692" y="4645152"/>
            <a:ext cx="1758695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3396995" y="4645152"/>
            <a:ext cx="62331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1712977" y="3927187"/>
            <a:ext cx="287274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		Para	que transformadores nos	postes?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4590036" y="3950823"/>
            <a:ext cx="200406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servem	os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796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	ficam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7042150" y="2841497"/>
            <a:ext cx="4676239" cy="32468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1524000" y="0"/>
            <a:ext cx="9144000" cy="836930"/>
          </a:xfrm>
          <a:custGeom>
            <a:rect b="b" l="l" r="r" t="t"/>
            <a:pathLst>
              <a:path extrusionOk="0" h="836930" w="9144000">
                <a:moveTo>
                  <a:pt x="0" y="836712"/>
                </a:moveTo>
                <a:lnTo>
                  <a:pt x="9143999" y="836712"/>
                </a:lnTo>
                <a:lnTo>
                  <a:pt x="9143999" y="36"/>
                </a:lnTo>
                <a:lnTo>
                  <a:pt x="0" y="36"/>
                </a:lnTo>
                <a:lnTo>
                  <a:pt x="0" y="836712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6957049" y="6154675"/>
            <a:ext cx="50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0"/>
          <p:cNvSpPr/>
          <p:nvPr/>
        </p:nvSpPr>
        <p:spPr>
          <a:xfrm>
            <a:off x="2362200" y="2667000"/>
            <a:ext cx="7820040" cy="35528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20"/>
          <p:cNvSpPr txBox="1"/>
          <p:nvPr/>
        </p:nvSpPr>
        <p:spPr>
          <a:xfrm>
            <a:off x="4219663" y="64820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1"/>
          <p:cNvSpPr/>
          <p:nvPr/>
        </p:nvSpPr>
        <p:spPr>
          <a:xfrm>
            <a:off x="2362200" y="2971800"/>
            <a:ext cx="7820040" cy="35528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21"/>
          <p:cNvSpPr/>
          <p:nvPr/>
        </p:nvSpPr>
        <p:spPr>
          <a:xfrm>
            <a:off x="2381397" y="3138200"/>
            <a:ext cx="103505" cy="572135"/>
          </a:xfrm>
          <a:custGeom>
            <a:rect b="b" l="l" r="r" t="t"/>
            <a:pathLst>
              <a:path extrusionOk="0" h="572135" w="103505">
                <a:moveTo>
                  <a:pt x="7095" y="475366"/>
                </a:moveTo>
                <a:lnTo>
                  <a:pt x="4059" y="477133"/>
                </a:lnTo>
                <a:lnTo>
                  <a:pt x="1024" y="478932"/>
                </a:lnTo>
                <a:lnTo>
                  <a:pt x="0" y="482864"/>
                </a:lnTo>
                <a:lnTo>
                  <a:pt x="1749" y="485912"/>
                </a:lnTo>
                <a:lnTo>
                  <a:pt x="51444" y="571621"/>
                </a:lnTo>
                <a:lnTo>
                  <a:pt x="58816" y="559064"/>
                </a:lnTo>
                <a:lnTo>
                  <a:pt x="57826" y="559064"/>
                </a:lnTo>
                <a:lnTo>
                  <a:pt x="45134" y="558942"/>
                </a:lnTo>
                <a:lnTo>
                  <a:pt x="45199" y="535485"/>
                </a:lnTo>
                <a:lnTo>
                  <a:pt x="12725" y="479572"/>
                </a:lnTo>
                <a:lnTo>
                  <a:pt x="10975" y="476524"/>
                </a:lnTo>
                <a:lnTo>
                  <a:pt x="7095" y="475366"/>
                </a:lnTo>
                <a:close/>
              </a:path>
              <a:path extrusionOk="0" h="572135" w="103505">
                <a:moveTo>
                  <a:pt x="45199" y="535485"/>
                </a:moveTo>
                <a:lnTo>
                  <a:pt x="45134" y="558942"/>
                </a:lnTo>
                <a:lnTo>
                  <a:pt x="57826" y="559064"/>
                </a:lnTo>
                <a:lnTo>
                  <a:pt x="57835" y="555772"/>
                </a:lnTo>
                <a:lnTo>
                  <a:pt x="46003" y="555772"/>
                </a:lnTo>
                <a:lnTo>
                  <a:pt x="51523" y="546372"/>
                </a:lnTo>
                <a:lnTo>
                  <a:pt x="45199" y="535485"/>
                </a:lnTo>
                <a:close/>
              </a:path>
              <a:path extrusionOk="0" h="572135" w="103505">
                <a:moveTo>
                  <a:pt x="96332" y="475609"/>
                </a:moveTo>
                <a:lnTo>
                  <a:pt x="92439" y="476646"/>
                </a:lnTo>
                <a:lnTo>
                  <a:pt x="90677" y="479694"/>
                </a:lnTo>
                <a:lnTo>
                  <a:pt x="57891" y="535527"/>
                </a:lnTo>
                <a:lnTo>
                  <a:pt x="57826" y="559064"/>
                </a:lnTo>
                <a:lnTo>
                  <a:pt x="58816" y="559064"/>
                </a:lnTo>
                <a:lnTo>
                  <a:pt x="101617" y="486155"/>
                </a:lnTo>
                <a:lnTo>
                  <a:pt x="103391" y="483107"/>
                </a:lnTo>
                <a:lnTo>
                  <a:pt x="102379" y="479176"/>
                </a:lnTo>
                <a:lnTo>
                  <a:pt x="99355" y="477408"/>
                </a:lnTo>
                <a:lnTo>
                  <a:pt x="96332" y="475609"/>
                </a:lnTo>
                <a:close/>
              </a:path>
              <a:path extrusionOk="0" h="572135" w="103505">
                <a:moveTo>
                  <a:pt x="51523" y="546372"/>
                </a:moveTo>
                <a:lnTo>
                  <a:pt x="46003" y="555772"/>
                </a:lnTo>
                <a:lnTo>
                  <a:pt x="56982" y="555772"/>
                </a:lnTo>
                <a:lnTo>
                  <a:pt x="51523" y="546372"/>
                </a:lnTo>
                <a:close/>
              </a:path>
              <a:path extrusionOk="0" h="572135" w="103505">
                <a:moveTo>
                  <a:pt x="57891" y="535527"/>
                </a:moveTo>
                <a:lnTo>
                  <a:pt x="51523" y="546372"/>
                </a:lnTo>
                <a:lnTo>
                  <a:pt x="56982" y="555772"/>
                </a:lnTo>
                <a:lnTo>
                  <a:pt x="57835" y="555772"/>
                </a:lnTo>
                <a:lnTo>
                  <a:pt x="57891" y="535527"/>
                </a:lnTo>
                <a:close/>
              </a:path>
              <a:path extrusionOk="0" h="572135" w="103505">
                <a:moveTo>
                  <a:pt x="46683" y="0"/>
                </a:moveTo>
                <a:lnTo>
                  <a:pt x="45199" y="535485"/>
                </a:lnTo>
                <a:lnTo>
                  <a:pt x="51523" y="546372"/>
                </a:lnTo>
                <a:lnTo>
                  <a:pt x="57891" y="535527"/>
                </a:lnTo>
                <a:lnTo>
                  <a:pt x="59375" y="121"/>
                </a:lnTo>
                <a:lnTo>
                  <a:pt x="46683" y="0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21"/>
          <p:cNvSpPr/>
          <p:nvPr/>
        </p:nvSpPr>
        <p:spPr>
          <a:xfrm>
            <a:off x="2668299" y="2923955"/>
            <a:ext cx="103505" cy="786130"/>
          </a:xfrm>
          <a:custGeom>
            <a:rect b="b" l="l" r="r" t="t"/>
            <a:pathLst>
              <a:path extrusionOk="0" h="786130" w="103505">
                <a:moveTo>
                  <a:pt x="51829" y="25175"/>
                </a:moveTo>
                <a:lnTo>
                  <a:pt x="45471" y="36039"/>
                </a:lnTo>
                <a:lnTo>
                  <a:pt x="43946" y="785743"/>
                </a:lnTo>
                <a:lnTo>
                  <a:pt x="56650" y="785865"/>
                </a:lnTo>
                <a:lnTo>
                  <a:pt x="58163" y="36085"/>
                </a:lnTo>
                <a:lnTo>
                  <a:pt x="51829" y="25175"/>
                </a:lnTo>
                <a:close/>
              </a:path>
              <a:path extrusionOk="0" h="786130" w="103505">
                <a:moveTo>
                  <a:pt x="59194" y="12588"/>
                </a:moveTo>
                <a:lnTo>
                  <a:pt x="58210" y="12588"/>
                </a:lnTo>
                <a:lnTo>
                  <a:pt x="58163" y="36085"/>
                </a:lnTo>
                <a:lnTo>
                  <a:pt x="92430" y="95128"/>
                </a:lnTo>
                <a:lnTo>
                  <a:pt x="96310" y="96133"/>
                </a:lnTo>
                <a:lnTo>
                  <a:pt x="102370" y="92598"/>
                </a:lnTo>
                <a:lnTo>
                  <a:pt x="103418" y="88788"/>
                </a:lnTo>
                <a:lnTo>
                  <a:pt x="59194" y="12588"/>
                </a:lnTo>
                <a:close/>
              </a:path>
              <a:path extrusionOk="0" h="786130" w="103505">
                <a:moveTo>
                  <a:pt x="51889" y="0"/>
                </a:moveTo>
                <a:lnTo>
                  <a:pt x="30730" y="36085"/>
                </a:lnTo>
                <a:lnTo>
                  <a:pt x="0" y="88513"/>
                </a:lnTo>
                <a:lnTo>
                  <a:pt x="1014" y="92323"/>
                </a:lnTo>
                <a:lnTo>
                  <a:pt x="7074" y="95890"/>
                </a:lnTo>
                <a:lnTo>
                  <a:pt x="10954" y="94884"/>
                </a:lnTo>
                <a:lnTo>
                  <a:pt x="12740" y="91958"/>
                </a:lnTo>
                <a:lnTo>
                  <a:pt x="45471" y="36039"/>
                </a:lnTo>
                <a:lnTo>
                  <a:pt x="45518" y="12588"/>
                </a:lnTo>
                <a:lnTo>
                  <a:pt x="59194" y="12588"/>
                </a:lnTo>
                <a:lnTo>
                  <a:pt x="51889" y="0"/>
                </a:lnTo>
                <a:close/>
              </a:path>
              <a:path extrusionOk="0" h="786130" w="103505">
                <a:moveTo>
                  <a:pt x="58204" y="15758"/>
                </a:moveTo>
                <a:lnTo>
                  <a:pt x="57342" y="15758"/>
                </a:lnTo>
                <a:lnTo>
                  <a:pt x="51829" y="25175"/>
                </a:lnTo>
                <a:lnTo>
                  <a:pt x="58163" y="36085"/>
                </a:lnTo>
                <a:lnTo>
                  <a:pt x="58204" y="15758"/>
                </a:lnTo>
                <a:close/>
              </a:path>
              <a:path extrusionOk="0" h="786130" w="103505">
                <a:moveTo>
                  <a:pt x="58210" y="12588"/>
                </a:moveTo>
                <a:lnTo>
                  <a:pt x="45518" y="12588"/>
                </a:lnTo>
                <a:lnTo>
                  <a:pt x="45471" y="36039"/>
                </a:lnTo>
                <a:lnTo>
                  <a:pt x="51829" y="25175"/>
                </a:lnTo>
                <a:lnTo>
                  <a:pt x="46363" y="15758"/>
                </a:lnTo>
                <a:lnTo>
                  <a:pt x="58204" y="15758"/>
                </a:lnTo>
                <a:lnTo>
                  <a:pt x="58210" y="12588"/>
                </a:lnTo>
                <a:close/>
              </a:path>
              <a:path extrusionOk="0" h="786130" w="103505">
                <a:moveTo>
                  <a:pt x="57342" y="15758"/>
                </a:moveTo>
                <a:lnTo>
                  <a:pt x="46363" y="15758"/>
                </a:lnTo>
                <a:lnTo>
                  <a:pt x="51829" y="25175"/>
                </a:lnTo>
                <a:lnTo>
                  <a:pt x="57342" y="15758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21"/>
          <p:cNvSpPr/>
          <p:nvPr/>
        </p:nvSpPr>
        <p:spPr>
          <a:xfrm>
            <a:off x="7291415" y="5587406"/>
            <a:ext cx="429259" cy="103505"/>
          </a:xfrm>
          <a:custGeom>
            <a:rect b="b" l="l" r="r" t="t"/>
            <a:pathLst>
              <a:path extrusionOk="0" h="103504" w="429260">
                <a:moveTo>
                  <a:pt x="392633" y="58207"/>
                </a:moveTo>
                <a:lnTo>
                  <a:pt x="336560" y="90677"/>
                </a:lnTo>
                <a:lnTo>
                  <a:pt x="333512" y="92333"/>
                </a:lnTo>
                <a:lnTo>
                  <a:pt x="332475" y="96261"/>
                </a:lnTo>
                <a:lnTo>
                  <a:pt x="334274" y="99309"/>
                </a:lnTo>
                <a:lnTo>
                  <a:pt x="335920" y="102357"/>
                </a:lnTo>
                <a:lnTo>
                  <a:pt x="339851" y="103382"/>
                </a:lnTo>
                <a:lnTo>
                  <a:pt x="417681" y="58292"/>
                </a:lnTo>
                <a:lnTo>
                  <a:pt x="416051" y="58292"/>
                </a:lnTo>
                <a:lnTo>
                  <a:pt x="392633" y="58207"/>
                </a:lnTo>
                <a:close/>
              </a:path>
              <a:path extrusionOk="0" h="103504" w="429260">
                <a:moveTo>
                  <a:pt x="403523" y="51901"/>
                </a:moveTo>
                <a:lnTo>
                  <a:pt x="392633" y="58207"/>
                </a:lnTo>
                <a:lnTo>
                  <a:pt x="416051" y="58292"/>
                </a:lnTo>
                <a:lnTo>
                  <a:pt x="416051" y="57399"/>
                </a:lnTo>
                <a:lnTo>
                  <a:pt x="412882" y="57399"/>
                </a:lnTo>
                <a:lnTo>
                  <a:pt x="403523" y="51901"/>
                </a:lnTo>
                <a:close/>
              </a:path>
              <a:path extrusionOk="0" h="103504" w="429260">
                <a:moveTo>
                  <a:pt x="340248" y="0"/>
                </a:moveTo>
                <a:lnTo>
                  <a:pt x="336285" y="1011"/>
                </a:lnTo>
                <a:lnTo>
                  <a:pt x="334517" y="3941"/>
                </a:lnTo>
                <a:lnTo>
                  <a:pt x="332750" y="6989"/>
                </a:lnTo>
                <a:lnTo>
                  <a:pt x="333755" y="10917"/>
                </a:lnTo>
                <a:lnTo>
                  <a:pt x="392632" y="45503"/>
                </a:lnTo>
                <a:lnTo>
                  <a:pt x="416051" y="45588"/>
                </a:lnTo>
                <a:lnTo>
                  <a:pt x="416051" y="58292"/>
                </a:lnTo>
                <a:lnTo>
                  <a:pt x="417681" y="58292"/>
                </a:lnTo>
                <a:lnTo>
                  <a:pt x="428640" y="51947"/>
                </a:lnTo>
                <a:lnTo>
                  <a:pt x="340248" y="0"/>
                </a:lnTo>
                <a:close/>
              </a:path>
              <a:path extrusionOk="0" h="103504" w="429260">
                <a:moveTo>
                  <a:pt x="0" y="44064"/>
                </a:moveTo>
                <a:lnTo>
                  <a:pt x="0" y="56768"/>
                </a:lnTo>
                <a:lnTo>
                  <a:pt x="392633" y="58207"/>
                </a:lnTo>
                <a:lnTo>
                  <a:pt x="403523" y="51901"/>
                </a:lnTo>
                <a:lnTo>
                  <a:pt x="392632" y="45503"/>
                </a:lnTo>
                <a:lnTo>
                  <a:pt x="0" y="44064"/>
                </a:lnTo>
                <a:close/>
              </a:path>
              <a:path extrusionOk="0" h="103504" w="429260">
                <a:moveTo>
                  <a:pt x="412882" y="46481"/>
                </a:moveTo>
                <a:lnTo>
                  <a:pt x="403523" y="51901"/>
                </a:lnTo>
                <a:lnTo>
                  <a:pt x="412882" y="57399"/>
                </a:lnTo>
                <a:lnTo>
                  <a:pt x="412882" y="46481"/>
                </a:lnTo>
                <a:close/>
              </a:path>
              <a:path extrusionOk="0" h="103504" w="429260">
                <a:moveTo>
                  <a:pt x="416051" y="46481"/>
                </a:moveTo>
                <a:lnTo>
                  <a:pt x="412882" y="46481"/>
                </a:lnTo>
                <a:lnTo>
                  <a:pt x="412882" y="57399"/>
                </a:lnTo>
                <a:lnTo>
                  <a:pt x="416051" y="57399"/>
                </a:lnTo>
                <a:lnTo>
                  <a:pt x="416051" y="46481"/>
                </a:lnTo>
                <a:close/>
              </a:path>
              <a:path extrusionOk="0" h="103504" w="429260">
                <a:moveTo>
                  <a:pt x="392632" y="45503"/>
                </a:moveTo>
                <a:lnTo>
                  <a:pt x="403523" y="51901"/>
                </a:lnTo>
                <a:lnTo>
                  <a:pt x="412882" y="46481"/>
                </a:lnTo>
                <a:lnTo>
                  <a:pt x="416051" y="46481"/>
                </a:lnTo>
                <a:lnTo>
                  <a:pt x="416051" y="45588"/>
                </a:lnTo>
                <a:lnTo>
                  <a:pt x="392632" y="45503"/>
                </a:lnTo>
                <a:close/>
              </a:path>
            </a:pathLst>
          </a:custGeom>
          <a:solidFill>
            <a:srgbClr val="497DB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21"/>
          <p:cNvSpPr/>
          <p:nvPr/>
        </p:nvSpPr>
        <p:spPr>
          <a:xfrm>
            <a:off x="5434055" y="2423078"/>
            <a:ext cx="1214755" cy="1643380"/>
          </a:xfrm>
          <a:custGeom>
            <a:rect b="b" l="l" r="r" t="t"/>
            <a:pathLst>
              <a:path extrusionOk="0" h="1643380" w="1214754">
                <a:moveTo>
                  <a:pt x="0" y="821557"/>
                </a:moveTo>
                <a:lnTo>
                  <a:pt x="2013" y="754190"/>
                </a:lnTo>
                <a:lnTo>
                  <a:pt x="7947" y="688321"/>
                </a:lnTo>
                <a:lnTo>
                  <a:pt x="17648" y="624160"/>
                </a:lnTo>
                <a:lnTo>
                  <a:pt x="30957" y="561920"/>
                </a:lnTo>
                <a:lnTo>
                  <a:pt x="47720" y="501812"/>
                </a:lnTo>
                <a:lnTo>
                  <a:pt x="67778" y="444048"/>
                </a:lnTo>
                <a:lnTo>
                  <a:pt x="90977" y="388840"/>
                </a:lnTo>
                <a:lnTo>
                  <a:pt x="117160" y="336399"/>
                </a:lnTo>
                <a:lnTo>
                  <a:pt x="146170" y="286937"/>
                </a:lnTo>
                <a:lnTo>
                  <a:pt x="177850" y="240666"/>
                </a:lnTo>
                <a:lnTo>
                  <a:pt x="212046" y="197797"/>
                </a:lnTo>
                <a:lnTo>
                  <a:pt x="248599" y="158541"/>
                </a:lnTo>
                <a:lnTo>
                  <a:pt x="287355" y="123112"/>
                </a:lnTo>
                <a:lnTo>
                  <a:pt x="328156" y="91719"/>
                </a:lnTo>
                <a:lnTo>
                  <a:pt x="370846" y="64576"/>
                </a:lnTo>
                <a:lnTo>
                  <a:pt x="415269" y="41893"/>
                </a:lnTo>
                <a:lnTo>
                  <a:pt x="461268" y="23882"/>
                </a:lnTo>
                <a:lnTo>
                  <a:pt x="508688" y="10755"/>
                </a:lnTo>
                <a:lnTo>
                  <a:pt x="557371" y="2724"/>
                </a:lnTo>
                <a:lnTo>
                  <a:pt x="607161" y="0"/>
                </a:lnTo>
                <a:lnTo>
                  <a:pt x="656973" y="2724"/>
                </a:lnTo>
                <a:lnTo>
                  <a:pt x="705676" y="10755"/>
                </a:lnTo>
                <a:lnTo>
                  <a:pt x="753113" y="23882"/>
                </a:lnTo>
                <a:lnTo>
                  <a:pt x="799128" y="41893"/>
                </a:lnTo>
                <a:lnTo>
                  <a:pt x="843564" y="64576"/>
                </a:lnTo>
                <a:lnTo>
                  <a:pt x="886267" y="91719"/>
                </a:lnTo>
                <a:lnTo>
                  <a:pt x="927078" y="123112"/>
                </a:lnTo>
                <a:lnTo>
                  <a:pt x="965842" y="158541"/>
                </a:lnTo>
                <a:lnTo>
                  <a:pt x="1002404" y="197797"/>
                </a:lnTo>
                <a:lnTo>
                  <a:pt x="1036605" y="240666"/>
                </a:lnTo>
                <a:lnTo>
                  <a:pt x="1068291" y="286937"/>
                </a:lnTo>
                <a:lnTo>
                  <a:pt x="1097305" y="336399"/>
                </a:lnTo>
                <a:lnTo>
                  <a:pt x="1123491" y="388840"/>
                </a:lnTo>
                <a:lnTo>
                  <a:pt x="1146692" y="444048"/>
                </a:lnTo>
                <a:lnTo>
                  <a:pt x="1166752" y="501812"/>
                </a:lnTo>
                <a:lnTo>
                  <a:pt x="1183516" y="561920"/>
                </a:lnTo>
                <a:lnTo>
                  <a:pt x="1196826" y="624160"/>
                </a:lnTo>
                <a:lnTo>
                  <a:pt x="1206527" y="688321"/>
                </a:lnTo>
                <a:lnTo>
                  <a:pt x="1212462" y="754190"/>
                </a:lnTo>
                <a:lnTo>
                  <a:pt x="1214475" y="821557"/>
                </a:lnTo>
                <a:lnTo>
                  <a:pt x="1212462" y="888941"/>
                </a:lnTo>
                <a:lnTo>
                  <a:pt x="1206527" y="954824"/>
                </a:lnTo>
                <a:lnTo>
                  <a:pt x="1196826" y="1018994"/>
                </a:lnTo>
                <a:lnTo>
                  <a:pt x="1183516" y="1081242"/>
                </a:lnTo>
                <a:lnTo>
                  <a:pt x="1166752" y="1141354"/>
                </a:lnTo>
                <a:lnTo>
                  <a:pt x="1146692" y="1199120"/>
                </a:lnTo>
                <a:lnTo>
                  <a:pt x="1123491" y="1254329"/>
                </a:lnTo>
                <a:lnTo>
                  <a:pt x="1097305" y="1306768"/>
                </a:lnTo>
                <a:lnTo>
                  <a:pt x="1068291" y="1356227"/>
                </a:lnTo>
                <a:lnTo>
                  <a:pt x="1036605" y="1402495"/>
                </a:lnTo>
                <a:lnTo>
                  <a:pt x="1002404" y="1445359"/>
                </a:lnTo>
                <a:lnTo>
                  <a:pt x="965842" y="1484609"/>
                </a:lnTo>
                <a:lnTo>
                  <a:pt x="927078" y="1520032"/>
                </a:lnTo>
                <a:lnTo>
                  <a:pt x="886267" y="1551419"/>
                </a:lnTo>
                <a:lnTo>
                  <a:pt x="843564" y="1578556"/>
                </a:lnTo>
                <a:lnTo>
                  <a:pt x="799128" y="1601234"/>
                </a:lnTo>
                <a:lnTo>
                  <a:pt x="753113" y="1619240"/>
                </a:lnTo>
                <a:lnTo>
                  <a:pt x="705676" y="1632363"/>
                </a:lnTo>
                <a:lnTo>
                  <a:pt x="656973" y="1640392"/>
                </a:lnTo>
                <a:lnTo>
                  <a:pt x="607161" y="1643115"/>
                </a:lnTo>
                <a:lnTo>
                  <a:pt x="557371" y="1640392"/>
                </a:lnTo>
                <a:lnTo>
                  <a:pt x="508688" y="1632363"/>
                </a:lnTo>
                <a:lnTo>
                  <a:pt x="461268" y="1619240"/>
                </a:lnTo>
                <a:lnTo>
                  <a:pt x="415269" y="1601234"/>
                </a:lnTo>
                <a:lnTo>
                  <a:pt x="370846" y="1578556"/>
                </a:lnTo>
                <a:lnTo>
                  <a:pt x="328156" y="1551419"/>
                </a:lnTo>
                <a:lnTo>
                  <a:pt x="287355" y="1520032"/>
                </a:lnTo>
                <a:lnTo>
                  <a:pt x="248599" y="1484609"/>
                </a:lnTo>
                <a:lnTo>
                  <a:pt x="212046" y="1445359"/>
                </a:lnTo>
                <a:lnTo>
                  <a:pt x="177850" y="1402495"/>
                </a:lnTo>
                <a:lnTo>
                  <a:pt x="146170" y="1356227"/>
                </a:lnTo>
                <a:lnTo>
                  <a:pt x="117160" y="1306768"/>
                </a:lnTo>
                <a:lnTo>
                  <a:pt x="90977" y="1254329"/>
                </a:lnTo>
                <a:lnTo>
                  <a:pt x="67778" y="1199120"/>
                </a:lnTo>
                <a:lnTo>
                  <a:pt x="47720" y="1141354"/>
                </a:lnTo>
                <a:lnTo>
                  <a:pt x="30957" y="1081242"/>
                </a:lnTo>
                <a:lnTo>
                  <a:pt x="17648" y="1018994"/>
                </a:lnTo>
                <a:lnTo>
                  <a:pt x="7947" y="954824"/>
                </a:lnTo>
                <a:lnTo>
                  <a:pt x="2013" y="888941"/>
                </a:lnTo>
                <a:lnTo>
                  <a:pt x="0" y="821557"/>
                </a:lnTo>
                <a:close/>
              </a:path>
            </a:pathLst>
          </a:custGeom>
          <a:noFill/>
          <a:ln cap="flat" cmpd="sng" w="25375">
            <a:solidFill>
              <a:srgbClr val="FF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21"/>
          <p:cNvSpPr/>
          <p:nvPr/>
        </p:nvSpPr>
        <p:spPr>
          <a:xfrm>
            <a:off x="6719915" y="2423078"/>
            <a:ext cx="1214755" cy="1643380"/>
          </a:xfrm>
          <a:custGeom>
            <a:rect b="b" l="l" r="r" t="t"/>
            <a:pathLst>
              <a:path extrusionOk="0" h="1643380" w="1214754">
                <a:moveTo>
                  <a:pt x="0" y="821557"/>
                </a:moveTo>
                <a:lnTo>
                  <a:pt x="2013" y="754190"/>
                </a:lnTo>
                <a:lnTo>
                  <a:pt x="7948" y="688321"/>
                </a:lnTo>
                <a:lnTo>
                  <a:pt x="17650" y="624160"/>
                </a:lnTo>
                <a:lnTo>
                  <a:pt x="30961" y="561920"/>
                </a:lnTo>
                <a:lnTo>
                  <a:pt x="47725" y="501812"/>
                </a:lnTo>
                <a:lnTo>
                  <a:pt x="67785" y="444048"/>
                </a:lnTo>
                <a:lnTo>
                  <a:pt x="90986" y="388840"/>
                </a:lnTo>
                <a:lnTo>
                  <a:pt x="117170" y="336399"/>
                </a:lnTo>
                <a:lnTo>
                  <a:pt x="146182" y="286937"/>
                </a:lnTo>
                <a:lnTo>
                  <a:pt x="177866" y="240666"/>
                </a:lnTo>
                <a:lnTo>
                  <a:pt x="212063" y="197797"/>
                </a:lnTo>
                <a:lnTo>
                  <a:pt x="248619" y="158541"/>
                </a:lnTo>
                <a:lnTo>
                  <a:pt x="287377" y="123112"/>
                </a:lnTo>
                <a:lnTo>
                  <a:pt x="328180" y="91719"/>
                </a:lnTo>
                <a:lnTo>
                  <a:pt x="370872" y="64576"/>
                </a:lnTo>
                <a:lnTo>
                  <a:pt x="415296" y="41893"/>
                </a:lnTo>
                <a:lnTo>
                  <a:pt x="461297" y="23882"/>
                </a:lnTo>
                <a:lnTo>
                  <a:pt x="508717" y="10755"/>
                </a:lnTo>
                <a:lnTo>
                  <a:pt x="557401" y="2724"/>
                </a:lnTo>
                <a:lnTo>
                  <a:pt x="607192" y="0"/>
                </a:lnTo>
                <a:lnTo>
                  <a:pt x="657000" y="2724"/>
                </a:lnTo>
                <a:lnTo>
                  <a:pt x="705699" y="10755"/>
                </a:lnTo>
                <a:lnTo>
                  <a:pt x="753133" y="23882"/>
                </a:lnTo>
                <a:lnTo>
                  <a:pt x="799147" y="41893"/>
                </a:lnTo>
                <a:lnTo>
                  <a:pt x="843582" y="64576"/>
                </a:lnTo>
                <a:lnTo>
                  <a:pt x="886284" y="91719"/>
                </a:lnTo>
                <a:lnTo>
                  <a:pt x="927095" y="123112"/>
                </a:lnTo>
                <a:lnTo>
                  <a:pt x="965860" y="158541"/>
                </a:lnTo>
                <a:lnTo>
                  <a:pt x="1002422" y="197797"/>
                </a:lnTo>
                <a:lnTo>
                  <a:pt x="1036624" y="240666"/>
                </a:lnTo>
                <a:lnTo>
                  <a:pt x="1068311" y="286937"/>
                </a:lnTo>
                <a:lnTo>
                  <a:pt x="1097327" y="336399"/>
                </a:lnTo>
                <a:lnTo>
                  <a:pt x="1123514" y="388840"/>
                </a:lnTo>
                <a:lnTo>
                  <a:pt x="1146717" y="444048"/>
                </a:lnTo>
                <a:lnTo>
                  <a:pt x="1166779" y="501812"/>
                </a:lnTo>
                <a:lnTo>
                  <a:pt x="1183543" y="561920"/>
                </a:lnTo>
                <a:lnTo>
                  <a:pt x="1196855" y="624160"/>
                </a:lnTo>
                <a:lnTo>
                  <a:pt x="1206557" y="688321"/>
                </a:lnTo>
                <a:lnTo>
                  <a:pt x="1212492" y="754190"/>
                </a:lnTo>
                <a:lnTo>
                  <a:pt x="1214506" y="821557"/>
                </a:lnTo>
                <a:lnTo>
                  <a:pt x="1212492" y="888941"/>
                </a:lnTo>
                <a:lnTo>
                  <a:pt x="1206557" y="954824"/>
                </a:lnTo>
                <a:lnTo>
                  <a:pt x="1196855" y="1018994"/>
                </a:lnTo>
                <a:lnTo>
                  <a:pt x="1183543" y="1081242"/>
                </a:lnTo>
                <a:lnTo>
                  <a:pt x="1166779" y="1141354"/>
                </a:lnTo>
                <a:lnTo>
                  <a:pt x="1146717" y="1199120"/>
                </a:lnTo>
                <a:lnTo>
                  <a:pt x="1123514" y="1254329"/>
                </a:lnTo>
                <a:lnTo>
                  <a:pt x="1097327" y="1306768"/>
                </a:lnTo>
                <a:lnTo>
                  <a:pt x="1068311" y="1356227"/>
                </a:lnTo>
                <a:lnTo>
                  <a:pt x="1036624" y="1402495"/>
                </a:lnTo>
                <a:lnTo>
                  <a:pt x="1002422" y="1445359"/>
                </a:lnTo>
                <a:lnTo>
                  <a:pt x="965860" y="1484609"/>
                </a:lnTo>
                <a:lnTo>
                  <a:pt x="927095" y="1520032"/>
                </a:lnTo>
                <a:lnTo>
                  <a:pt x="886284" y="1551419"/>
                </a:lnTo>
                <a:lnTo>
                  <a:pt x="843582" y="1578556"/>
                </a:lnTo>
                <a:lnTo>
                  <a:pt x="799147" y="1601234"/>
                </a:lnTo>
                <a:lnTo>
                  <a:pt x="753133" y="1619240"/>
                </a:lnTo>
                <a:lnTo>
                  <a:pt x="705699" y="1632363"/>
                </a:lnTo>
                <a:lnTo>
                  <a:pt x="657000" y="1640392"/>
                </a:lnTo>
                <a:lnTo>
                  <a:pt x="607192" y="1643115"/>
                </a:lnTo>
                <a:lnTo>
                  <a:pt x="557401" y="1640392"/>
                </a:lnTo>
                <a:lnTo>
                  <a:pt x="508717" y="1632363"/>
                </a:lnTo>
                <a:lnTo>
                  <a:pt x="461297" y="1619240"/>
                </a:lnTo>
                <a:lnTo>
                  <a:pt x="415296" y="1601234"/>
                </a:lnTo>
                <a:lnTo>
                  <a:pt x="370872" y="1578556"/>
                </a:lnTo>
                <a:lnTo>
                  <a:pt x="328180" y="1551419"/>
                </a:lnTo>
                <a:lnTo>
                  <a:pt x="287377" y="1520032"/>
                </a:lnTo>
                <a:lnTo>
                  <a:pt x="248619" y="1484609"/>
                </a:lnTo>
                <a:lnTo>
                  <a:pt x="212063" y="1445359"/>
                </a:lnTo>
                <a:lnTo>
                  <a:pt x="177866" y="1402495"/>
                </a:lnTo>
                <a:lnTo>
                  <a:pt x="146182" y="1356227"/>
                </a:lnTo>
                <a:lnTo>
                  <a:pt x="117170" y="1306768"/>
                </a:lnTo>
                <a:lnTo>
                  <a:pt x="90986" y="1254329"/>
                </a:lnTo>
                <a:lnTo>
                  <a:pt x="67785" y="1199120"/>
                </a:lnTo>
                <a:lnTo>
                  <a:pt x="47725" y="1141354"/>
                </a:lnTo>
                <a:lnTo>
                  <a:pt x="30961" y="1081242"/>
                </a:lnTo>
                <a:lnTo>
                  <a:pt x="17650" y="1018994"/>
                </a:lnTo>
                <a:lnTo>
                  <a:pt x="7948" y="954824"/>
                </a:lnTo>
                <a:lnTo>
                  <a:pt x="2013" y="888941"/>
                </a:lnTo>
                <a:lnTo>
                  <a:pt x="0" y="821557"/>
                </a:lnTo>
                <a:close/>
              </a:path>
            </a:pathLst>
          </a:custGeom>
          <a:noFill/>
          <a:ln cap="flat" cmpd="sng" w="25375">
            <a:solidFill>
              <a:srgbClr val="FF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21"/>
          <p:cNvSpPr/>
          <p:nvPr/>
        </p:nvSpPr>
        <p:spPr>
          <a:xfrm>
            <a:off x="4148165" y="2494584"/>
            <a:ext cx="1214755" cy="1643380"/>
          </a:xfrm>
          <a:custGeom>
            <a:rect b="b" l="l" r="r" t="t"/>
            <a:pathLst>
              <a:path extrusionOk="0" h="1643379" w="1214754">
                <a:moveTo>
                  <a:pt x="0" y="821435"/>
                </a:moveTo>
                <a:lnTo>
                  <a:pt x="2013" y="754065"/>
                </a:lnTo>
                <a:lnTo>
                  <a:pt x="7948" y="688195"/>
                </a:lnTo>
                <a:lnTo>
                  <a:pt x="17649" y="624036"/>
                </a:lnTo>
                <a:lnTo>
                  <a:pt x="30960" y="561799"/>
                </a:lnTo>
                <a:lnTo>
                  <a:pt x="47723" y="501696"/>
                </a:lnTo>
                <a:lnTo>
                  <a:pt x="67783" y="443939"/>
                </a:lnTo>
                <a:lnTo>
                  <a:pt x="90984" y="388739"/>
                </a:lnTo>
                <a:lnTo>
                  <a:pt x="117168" y="336307"/>
                </a:lnTo>
                <a:lnTo>
                  <a:pt x="146179" y="286855"/>
                </a:lnTo>
                <a:lnTo>
                  <a:pt x="177862" y="240593"/>
                </a:lnTo>
                <a:lnTo>
                  <a:pt x="212059" y="197735"/>
                </a:lnTo>
                <a:lnTo>
                  <a:pt x="248615" y="158490"/>
                </a:lnTo>
                <a:lnTo>
                  <a:pt x="287373" y="123070"/>
                </a:lnTo>
                <a:lnTo>
                  <a:pt x="328176" y="91687"/>
                </a:lnTo>
                <a:lnTo>
                  <a:pt x="370868" y="64552"/>
                </a:lnTo>
                <a:lnTo>
                  <a:pt x="415293" y="41877"/>
                </a:lnTo>
                <a:lnTo>
                  <a:pt x="461294" y="23873"/>
                </a:lnTo>
                <a:lnTo>
                  <a:pt x="508715" y="10751"/>
                </a:lnTo>
                <a:lnTo>
                  <a:pt x="557400" y="2723"/>
                </a:lnTo>
                <a:lnTo>
                  <a:pt x="607192" y="0"/>
                </a:lnTo>
                <a:lnTo>
                  <a:pt x="656999" y="2723"/>
                </a:lnTo>
                <a:lnTo>
                  <a:pt x="705696" y="10751"/>
                </a:lnTo>
                <a:lnTo>
                  <a:pt x="753126" y="23873"/>
                </a:lnTo>
                <a:lnTo>
                  <a:pt x="799134" y="41877"/>
                </a:lnTo>
                <a:lnTo>
                  <a:pt x="843563" y="64552"/>
                </a:lnTo>
                <a:lnTo>
                  <a:pt x="886257" y="91687"/>
                </a:lnTo>
                <a:lnTo>
                  <a:pt x="927061" y="123070"/>
                </a:lnTo>
                <a:lnTo>
                  <a:pt x="965817" y="158490"/>
                </a:lnTo>
                <a:lnTo>
                  <a:pt x="1002370" y="197735"/>
                </a:lnTo>
                <a:lnTo>
                  <a:pt x="1036563" y="240593"/>
                </a:lnTo>
                <a:lnTo>
                  <a:pt x="1068241" y="286855"/>
                </a:lnTo>
                <a:lnTo>
                  <a:pt x="1097248" y="336307"/>
                </a:lnTo>
                <a:lnTo>
                  <a:pt x="1123426" y="388739"/>
                </a:lnTo>
                <a:lnTo>
                  <a:pt x="1146621" y="443939"/>
                </a:lnTo>
                <a:lnTo>
                  <a:pt x="1166676" y="501696"/>
                </a:lnTo>
                <a:lnTo>
                  <a:pt x="1183434" y="561799"/>
                </a:lnTo>
                <a:lnTo>
                  <a:pt x="1196740" y="624036"/>
                </a:lnTo>
                <a:lnTo>
                  <a:pt x="1206438" y="688195"/>
                </a:lnTo>
                <a:lnTo>
                  <a:pt x="1212371" y="754065"/>
                </a:lnTo>
                <a:lnTo>
                  <a:pt x="1214384" y="821435"/>
                </a:lnTo>
                <a:lnTo>
                  <a:pt x="1212371" y="888819"/>
                </a:lnTo>
                <a:lnTo>
                  <a:pt x="1206438" y="954702"/>
                </a:lnTo>
                <a:lnTo>
                  <a:pt x="1196740" y="1018872"/>
                </a:lnTo>
                <a:lnTo>
                  <a:pt x="1183434" y="1081120"/>
                </a:lnTo>
                <a:lnTo>
                  <a:pt x="1166676" y="1141232"/>
                </a:lnTo>
                <a:lnTo>
                  <a:pt x="1146621" y="1198998"/>
                </a:lnTo>
                <a:lnTo>
                  <a:pt x="1123426" y="1254207"/>
                </a:lnTo>
                <a:lnTo>
                  <a:pt x="1097248" y="1306646"/>
                </a:lnTo>
                <a:lnTo>
                  <a:pt x="1068241" y="1356105"/>
                </a:lnTo>
                <a:lnTo>
                  <a:pt x="1036563" y="1402373"/>
                </a:lnTo>
                <a:lnTo>
                  <a:pt x="1002370" y="1445237"/>
                </a:lnTo>
                <a:lnTo>
                  <a:pt x="965817" y="1484487"/>
                </a:lnTo>
                <a:lnTo>
                  <a:pt x="927061" y="1519910"/>
                </a:lnTo>
                <a:lnTo>
                  <a:pt x="886257" y="1551297"/>
                </a:lnTo>
                <a:lnTo>
                  <a:pt x="843563" y="1578434"/>
                </a:lnTo>
                <a:lnTo>
                  <a:pt x="799134" y="1601112"/>
                </a:lnTo>
                <a:lnTo>
                  <a:pt x="753126" y="1619118"/>
                </a:lnTo>
                <a:lnTo>
                  <a:pt x="705696" y="1632241"/>
                </a:lnTo>
                <a:lnTo>
                  <a:pt x="656999" y="1640270"/>
                </a:lnTo>
                <a:lnTo>
                  <a:pt x="607192" y="1642993"/>
                </a:lnTo>
                <a:lnTo>
                  <a:pt x="557400" y="1640270"/>
                </a:lnTo>
                <a:lnTo>
                  <a:pt x="508715" y="1632241"/>
                </a:lnTo>
                <a:lnTo>
                  <a:pt x="461294" y="1619118"/>
                </a:lnTo>
                <a:lnTo>
                  <a:pt x="415293" y="1601112"/>
                </a:lnTo>
                <a:lnTo>
                  <a:pt x="370868" y="1578434"/>
                </a:lnTo>
                <a:lnTo>
                  <a:pt x="328176" y="1551297"/>
                </a:lnTo>
                <a:lnTo>
                  <a:pt x="287373" y="1519910"/>
                </a:lnTo>
                <a:lnTo>
                  <a:pt x="248615" y="1484487"/>
                </a:lnTo>
                <a:lnTo>
                  <a:pt x="212059" y="1445237"/>
                </a:lnTo>
                <a:lnTo>
                  <a:pt x="177862" y="1402373"/>
                </a:lnTo>
                <a:lnTo>
                  <a:pt x="146179" y="1356105"/>
                </a:lnTo>
                <a:lnTo>
                  <a:pt x="117168" y="1306646"/>
                </a:lnTo>
                <a:lnTo>
                  <a:pt x="90984" y="1254207"/>
                </a:lnTo>
                <a:lnTo>
                  <a:pt x="67783" y="1198998"/>
                </a:lnTo>
                <a:lnTo>
                  <a:pt x="47723" y="1141232"/>
                </a:lnTo>
                <a:lnTo>
                  <a:pt x="30960" y="1081120"/>
                </a:lnTo>
                <a:lnTo>
                  <a:pt x="17649" y="1018872"/>
                </a:lnTo>
                <a:lnTo>
                  <a:pt x="7948" y="954702"/>
                </a:lnTo>
                <a:lnTo>
                  <a:pt x="2013" y="888819"/>
                </a:lnTo>
                <a:lnTo>
                  <a:pt x="0" y="821435"/>
                </a:lnTo>
                <a:close/>
              </a:path>
            </a:pathLst>
          </a:custGeom>
          <a:noFill/>
          <a:ln cap="flat" cmpd="sng" w="25375">
            <a:solidFill>
              <a:srgbClr val="FF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21"/>
          <p:cNvSpPr/>
          <p:nvPr/>
        </p:nvSpPr>
        <p:spPr>
          <a:xfrm>
            <a:off x="2862290" y="2494584"/>
            <a:ext cx="1214755" cy="1643380"/>
          </a:xfrm>
          <a:custGeom>
            <a:rect b="b" l="l" r="r" t="t"/>
            <a:pathLst>
              <a:path extrusionOk="0" h="1643379" w="1214755">
                <a:moveTo>
                  <a:pt x="0" y="821557"/>
                </a:moveTo>
                <a:lnTo>
                  <a:pt x="2012" y="754170"/>
                </a:lnTo>
                <a:lnTo>
                  <a:pt x="7945" y="688284"/>
                </a:lnTo>
                <a:lnTo>
                  <a:pt x="17642" y="624111"/>
                </a:lnTo>
                <a:lnTo>
                  <a:pt x="30948" y="561861"/>
                </a:lnTo>
                <a:lnTo>
                  <a:pt x="47706" y="501748"/>
                </a:lnTo>
                <a:lnTo>
                  <a:pt x="67761" y="443981"/>
                </a:lnTo>
                <a:lnTo>
                  <a:pt x="90955" y="388773"/>
                </a:lnTo>
                <a:lnTo>
                  <a:pt x="117133" y="336333"/>
                </a:lnTo>
                <a:lnTo>
                  <a:pt x="146139" y="286875"/>
                </a:lnTo>
                <a:lnTo>
                  <a:pt x="177816" y="240609"/>
                </a:lnTo>
                <a:lnTo>
                  <a:pt x="212009" y="197746"/>
                </a:lnTo>
                <a:lnTo>
                  <a:pt x="248562" y="158497"/>
                </a:lnTo>
                <a:lnTo>
                  <a:pt x="287317" y="123075"/>
                </a:lnTo>
                <a:lnTo>
                  <a:pt x="328120" y="91690"/>
                </a:lnTo>
                <a:lnTo>
                  <a:pt x="370814" y="64554"/>
                </a:lnTo>
                <a:lnTo>
                  <a:pt x="415242" y="41878"/>
                </a:lnTo>
                <a:lnTo>
                  <a:pt x="461250" y="23873"/>
                </a:lnTo>
                <a:lnTo>
                  <a:pt x="508679" y="10751"/>
                </a:lnTo>
                <a:lnTo>
                  <a:pt x="557376" y="2723"/>
                </a:lnTo>
                <a:lnTo>
                  <a:pt x="607182" y="0"/>
                </a:lnTo>
                <a:lnTo>
                  <a:pt x="656991" y="2723"/>
                </a:lnTo>
                <a:lnTo>
                  <a:pt x="705689" y="10751"/>
                </a:lnTo>
                <a:lnTo>
                  <a:pt x="753120" y="23873"/>
                </a:lnTo>
                <a:lnTo>
                  <a:pt x="799129" y="41878"/>
                </a:lnTo>
                <a:lnTo>
                  <a:pt x="843558" y="64554"/>
                </a:lnTo>
                <a:lnTo>
                  <a:pt x="886253" y="91690"/>
                </a:lnTo>
                <a:lnTo>
                  <a:pt x="927056" y="123075"/>
                </a:lnTo>
                <a:lnTo>
                  <a:pt x="965813" y="158497"/>
                </a:lnTo>
                <a:lnTo>
                  <a:pt x="1002366" y="197746"/>
                </a:lnTo>
                <a:lnTo>
                  <a:pt x="1036559" y="240609"/>
                </a:lnTo>
                <a:lnTo>
                  <a:pt x="1068237" y="286875"/>
                </a:lnTo>
                <a:lnTo>
                  <a:pt x="1097243" y="336333"/>
                </a:lnTo>
                <a:lnTo>
                  <a:pt x="1123422" y="388773"/>
                </a:lnTo>
                <a:lnTo>
                  <a:pt x="1146616" y="443981"/>
                </a:lnTo>
                <a:lnTo>
                  <a:pt x="1166670" y="501748"/>
                </a:lnTo>
                <a:lnTo>
                  <a:pt x="1183429" y="561861"/>
                </a:lnTo>
                <a:lnTo>
                  <a:pt x="1196735" y="624111"/>
                </a:lnTo>
                <a:lnTo>
                  <a:pt x="1206432" y="688284"/>
                </a:lnTo>
                <a:lnTo>
                  <a:pt x="1212365" y="754170"/>
                </a:lnTo>
                <a:lnTo>
                  <a:pt x="1214378" y="821557"/>
                </a:lnTo>
                <a:lnTo>
                  <a:pt x="1212365" y="888923"/>
                </a:lnTo>
                <a:lnTo>
                  <a:pt x="1206432" y="954791"/>
                </a:lnTo>
                <a:lnTo>
                  <a:pt x="1196735" y="1018947"/>
                </a:lnTo>
                <a:lnTo>
                  <a:pt x="1183429" y="1081182"/>
                </a:lnTo>
                <a:lnTo>
                  <a:pt x="1166670" y="1141284"/>
                </a:lnTo>
                <a:lnTo>
                  <a:pt x="1146616" y="1199040"/>
                </a:lnTo>
                <a:lnTo>
                  <a:pt x="1123422" y="1254240"/>
                </a:lnTo>
                <a:lnTo>
                  <a:pt x="1097243" y="1306673"/>
                </a:lnTo>
                <a:lnTo>
                  <a:pt x="1068237" y="1356126"/>
                </a:lnTo>
                <a:lnTo>
                  <a:pt x="1036559" y="1402388"/>
                </a:lnTo>
                <a:lnTo>
                  <a:pt x="1002366" y="1445248"/>
                </a:lnTo>
                <a:lnTo>
                  <a:pt x="965813" y="1484494"/>
                </a:lnTo>
                <a:lnTo>
                  <a:pt x="927056" y="1519916"/>
                </a:lnTo>
                <a:lnTo>
                  <a:pt x="886253" y="1551300"/>
                </a:lnTo>
                <a:lnTo>
                  <a:pt x="843558" y="1578436"/>
                </a:lnTo>
                <a:lnTo>
                  <a:pt x="799129" y="1601113"/>
                </a:lnTo>
                <a:lnTo>
                  <a:pt x="753120" y="1619118"/>
                </a:lnTo>
                <a:lnTo>
                  <a:pt x="705689" y="1632241"/>
                </a:lnTo>
                <a:lnTo>
                  <a:pt x="656991" y="1640270"/>
                </a:lnTo>
                <a:lnTo>
                  <a:pt x="607182" y="1642993"/>
                </a:lnTo>
                <a:lnTo>
                  <a:pt x="557376" y="1640270"/>
                </a:lnTo>
                <a:lnTo>
                  <a:pt x="508679" y="1632241"/>
                </a:lnTo>
                <a:lnTo>
                  <a:pt x="461250" y="1619118"/>
                </a:lnTo>
                <a:lnTo>
                  <a:pt x="415242" y="1601113"/>
                </a:lnTo>
                <a:lnTo>
                  <a:pt x="370814" y="1578436"/>
                </a:lnTo>
                <a:lnTo>
                  <a:pt x="328120" y="1551300"/>
                </a:lnTo>
                <a:lnTo>
                  <a:pt x="287317" y="1519916"/>
                </a:lnTo>
                <a:lnTo>
                  <a:pt x="248562" y="1484494"/>
                </a:lnTo>
                <a:lnTo>
                  <a:pt x="212009" y="1445248"/>
                </a:lnTo>
                <a:lnTo>
                  <a:pt x="177816" y="1402388"/>
                </a:lnTo>
                <a:lnTo>
                  <a:pt x="146139" y="1356126"/>
                </a:lnTo>
                <a:lnTo>
                  <a:pt x="117133" y="1306673"/>
                </a:lnTo>
                <a:lnTo>
                  <a:pt x="90955" y="1254240"/>
                </a:lnTo>
                <a:lnTo>
                  <a:pt x="67761" y="1199040"/>
                </a:lnTo>
                <a:lnTo>
                  <a:pt x="47706" y="1141284"/>
                </a:lnTo>
                <a:lnTo>
                  <a:pt x="30948" y="1081182"/>
                </a:lnTo>
                <a:lnTo>
                  <a:pt x="17642" y="1018947"/>
                </a:lnTo>
                <a:lnTo>
                  <a:pt x="7945" y="954791"/>
                </a:lnTo>
                <a:lnTo>
                  <a:pt x="2012" y="888923"/>
                </a:lnTo>
                <a:lnTo>
                  <a:pt x="0" y="821557"/>
                </a:lnTo>
                <a:close/>
              </a:path>
            </a:pathLst>
          </a:custGeom>
          <a:noFill/>
          <a:ln cap="flat" cmpd="sng" w="25375">
            <a:solidFill>
              <a:srgbClr val="FF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21"/>
          <p:cNvSpPr/>
          <p:nvPr/>
        </p:nvSpPr>
        <p:spPr>
          <a:xfrm>
            <a:off x="2379586" y="3066846"/>
            <a:ext cx="107314" cy="571500"/>
          </a:xfrm>
          <a:custGeom>
            <a:rect b="b" l="l" r="r" t="t"/>
            <a:pathLst>
              <a:path extrusionOk="0" h="571500" w="107315">
                <a:moveTo>
                  <a:pt x="8881" y="470397"/>
                </a:moveTo>
                <a:lnTo>
                  <a:pt x="5084" y="472561"/>
                </a:lnTo>
                <a:lnTo>
                  <a:pt x="1286" y="474847"/>
                </a:lnTo>
                <a:lnTo>
                  <a:pt x="0" y="479663"/>
                </a:lnTo>
                <a:lnTo>
                  <a:pt x="53254" y="571499"/>
                </a:lnTo>
                <a:lnTo>
                  <a:pt x="62509" y="555741"/>
                </a:lnTo>
                <a:lnTo>
                  <a:pt x="45363" y="555741"/>
                </a:lnTo>
                <a:lnTo>
                  <a:pt x="45444" y="526402"/>
                </a:lnTo>
                <a:lnTo>
                  <a:pt x="13728" y="471677"/>
                </a:lnTo>
                <a:lnTo>
                  <a:pt x="8881" y="470397"/>
                </a:lnTo>
                <a:close/>
              </a:path>
              <a:path extrusionOk="0" h="571500" w="107315">
                <a:moveTo>
                  <a:pt x="45444" y="526402"/>
                </a:moveTo>
                <a:lnTo>
                  <a:pt x="45363" y="555741"/>
                </a:lnTo>
                <a:lnTo>
                  <a:pt x="61246" y="555741"/>
                </a:lnTo>
                <a:lnTo>
                  <a:pt x="61257" y="551809"/>
                </a:lnTo>
                <a:lnTo>
                  <a:pt x="46457" y="551809"/>
                </a:lnTo>
                <a:lnTo>
                  <a:pt x="53358" y="540053"/>
                </a:lnTo>
                <a:lnTo>
                  <a:pt x="45444" y="526402"/>
                </a:lnTo>
                <a:close/>
              </a:path>
              <a:path extrusionOk="0" h="571500" w="107315">
                <a:moveTo>
                  <a:pt x="98203" y="470641"/>
                </a:moveTo>
                <a:lnTo>
                  <a:pt x="93332" y="471921"/>
                </a:lnTo>
                <a:lnTo>
                  <a:pt x="91116" y="475731"/>
                </a:lnTo>
                <a:lnTo>
                  <a:pt x="61327" y="526479"/>
                </a:lnTo>
                <a:lnTo>
                  <a:pt x="61246" y="555741"/>
                </a:lnTo>
                <a:lnTo>
                  <a:pt x="62509" y="555741"/>
                </a:lnTo>
                <a:lnTo>
                  <a:pt x="104811" y="483717"/>
                </a:lnTo>
                <a:lnTo>
                  <a:pt x="107024" y="479907"/>
                </a:lnTo>
                <a:lnTo>
                  <a:pt x="105762" y="475091"/>
                </a:lnTo>
                <a:lnTo>
                  <a:pt x="101976" y="472805"/>
                </a:lnTo>
                <a:lnTo>
                  <a:pt x="98203" y="470641"/>
                </a:lnTo>
                <a:close/>
              </a:path>
              <a:path extrusionOk="0" h="571500" w="107315">
                <a:moveTo>
                  <a:pt x="53358" y="540053"/>
                </a:moveTo>
                <a:lnTo>
                  <a:pt x="46457" y="551809"/>
                </a:lnTo>
                <a:lnTo>
                  <a:pt x="60173" y="551809"/>
                </a:lnTo>
                <a:lnTo>
                  <a:pt x="53358" y="540053"/>
                </a:lnTo>
                <a:close/>
              </a:path>
              <a:path extrusionOk="0" h="571500" w="107315">
                <a:moveTo>
                  <a:pt x="61327" y="526479"/>
                </a:moveTo>
                <a:lnTo>
                  <a:pt x="53358" y="540053"/>
                </a:lnTo>
                <a:lnTo>
                  <a:pt x="60173" y="551809"/>
                </a:lnTo>
                <a:lnTo>
                  <a:pt x="61257" y="551809"/>
                </a:lnTo>
                <a:lnTo>
                  <a:pt x="61327" y="526479"/>
                </a:lnTo>
                <a:close/>
              </a:path>
              <a:path extrusionOk="0" h="571500" w="107315">
                <a:moveTo>
                  <a:pt x="62779" y="0"/>
                </a:moveTo>
                <a:lnTo>
                  <a:pt x="46899" y="0"/>
                </a:lnTo>
                <a:lnTo>
                  <a:pt x="45444" y="526402"/>
                </a:lnTo>
                <a:lnTo>
                  <a:pt x="53358" y="540053"/>
                </a:lnTo>
                <a:lnTo>
                  <a:pt x="61327" y="526479"/>
                </a:lnTo>
                <a:lnTo>
                  <a:pt x="6277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21"/>
          <p:cNvSpPr/>
          <p:nvPr/>
        </p:nvSpPr>
        <p:spPr>
          <a:xfrm>
            <a:off x="2666479" y="2852449"/>
            <a:ext cx="107314" cy="786130"/>
          </a:xfrm>
          <a:custGeom>
            <a:rect b="b" l="l" r="r" t="t"/>
            <a:pathLst>
              <a:path extrusionOk="0" h="786130" w="107315">
                <a:moveTo>
                  <a:pt x="53635" y="31551"/>
                </a:moveTo>
                <a:lnTo>
                  <a:pt x="45673" y="45133"/>
                </a:lnTo>
                <a:lnTo>
                  <a:pt x="44183" y="785896"/>
                </a:lnTo>
                <a:lnTo>
                  <a:pt x="60054" y="785896"/>
                </a:lnTo>
                <a:lnTo>
                  <a:pt x="61555" y="45180"/>
                </a:lnTo>
                <a:lnTo>
                  <a:pt x="53635" y="31551"/>
                </a:lnTo>
                <a:close/>
              </a:path>
              <a:path extrusionOk="0" h="786130" w="107315">
                <a:moveTo>
                  <a:pt x="62846" y="15758"/>
                </a:moveTo>
                <a:lnTo>
                  <a:pt x="61615" y="15758"/>
                </a:lnTo>
                <a:lnTo>
                  <a:pt x="61555" y="45180"/>
                </a:lnTo>
                <a:lnTo>
                  <a:pt x="93308" y="99821"/>
                </a:lnTo>
                <a:lnTo>
                  <a:pt x="98154" y="101102"/>
                </a:lnTo>
                <a:lnTo>
                  <a:pt x="105738" y="96773"/>
                </a:lnTo>
                <a:lnTo>
                  <a:pt x="107036" y="91836"/>
                </a:lnTo>
                <a:lnTo>
                  <a:pt x="104820" y="88148"/>
                </a:lnTo>
                <a:lnTo>
                  <a:pt x="62846" y="15758"/>
                </a:lnTo>
                <a:close/>
              </a:path>
              <a:path extrusionOk="0" h="786130" w="107315">
                <a:moveTo>
                  <a:pt x="53708" y="0"/>
                </a:moveTo>
                <a:lnTo>
                  <a:pt x="0" y="91714"/>
                </a:lnTo>
                <a:lnTo>
                  <a:pt x="1274" y="96530"/>
                </a:lnTo>
                <a:lnTo>
                  <a:pt x="5059" y="98694"/>
                </a:lnTo>
                <a:lnTo>
                  <a:pt x="8845" y="100980"/>
                </a:lnTo>
                <a:lnTo>
                  <a:pt x="13703" y="99700"/>
                </a:lnTo>
                <a:lnTo>
                  <a:pt x="15916" y="95890"/>
                </a:lnTo>
                <a:lnTo>
                  <a:pt x="45673" y="45133"/>
                </a:lnTo>
                <a:lnTo>
                  <a:pt x="45732" y="15758"/>
                </a:lnTo>
                <a:lnTo>
                  <a:pt x="62846" y="15758"/>
                </a:lnTo>
                <a:lnTo>
                  <a:pt x="53708" y="0"/>
                </a:lnTo>
                <a:close/>
              </a:path>
              <a:path extrusionOk="0" h="786130" w="107315">
                <a:moveTo>
                  <a:pt x="61607" y="19811"/>
                </a:moveTo>
                <a:lnTo>
                  <a:pt x="60518" y="19811"/>
                </a:lnTo>
                <a:lnTo>
                  <a:pt x="53635" y="31551"/>
                </a:lnTo>
                <a:lnTo>
                  <a:pt x="61555" y="45180"/>
                </a:lnTo>
                <a:lnTo>
                  <a:pt x="61607" y="19811"/>
                </a:lnTo>
                <a:close/>
              </a:path>
              <a:path extrusionOk="0" h="786130" w="107315">
                <a:moveTo>
                  <a:pt x="61615" y="15758"/>
                </a:moveTo>
                <a:lnTo>
                  <a:pt x="45732" y="15758"/>
                </a:lnTo>
                <a:lnTo>
                  <a:pt x="45673" y="45133"/>
                </a:lnTo>
                <a:lnTo>
                  <a:pt x="53635" y="31551"/>
                </a:lnTo>
                <a:lnTo>
                  <a:pt x="46814" y="19811"/>
                </a:lnTo>
                <a:lnTo>
                  <a:pt x="61607" y="19811"/>
                </a:lnTo>
                <a:lnTo>
                  <a:pt x="61615" y="15758"/>
                </a:lnTo>
                <a:close/>
              </a:path>
              <a:path extrusionOk="0" h="786130" w="107315">
                <a:moveTo>
                  <a:pt x="60518" y="19811"/>
                </a:moveTo>
                <a:lnTo>
                  <a:pt x="46814" y="19811"/>
                </a:lnTo>
                <a:lnTo>
                  <a:pt x="53635" y="31551"/>
                </a:lnTo>
                <a:lnTo>
                  <a:pt x="60518" y="198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21"/>
          <p:cNvSpPr/>
          <p:nvPr/>
        </p:nvSpPr>
        <p:spPr>
          <a:xfrm>
            <a:off x="7434305" y="5583976"/>
            <a:ext cx="428625" cy="107314"/>
          </a:xfrm>
          <a:custGeom>
            <a:rect b="b" l="l" r="r" t="t"/>
            <a:pathLst>
              <a:path extrusionOk="0" h="107314" w="428625">
                <a:moveTo>
                  <a:pt x="383447" y="61613"/>
                </a:moveTo>
                <a:lnTo>
                  <a:pt x="332597" y="91058"/>
                </a:lnTo>
                <a:lnTo>
                  <a:pt x="328787" y="93213"/>
                </a:lnTo>
                <a:lnTo>
                  <a:pt x="327507" y="98166"/>
                </a:lnTo>
                <a:lnTo>
                  <a:pt x="329671" y="101976"/>
                </a:lnTo>
                <a:lnTo>
                  <a:pt x="331835" y="105668"/>
                </a:lnTo>
                <a:lnTo>
                  <a:pt x="336651" y="107060"/>
                </a:lnTo>
                <a:lnTo>
                  <a:pt x="340461" y="104774"/>
                </a:lnTo>
                <a:lnTo>
                  <a:pt x="414986" y="61721"/>
                </a:lnTo>
                <a:lnTo>
                  <a:pt x="412851" y="61721"/>
                </a:lnTo>
                <a:lnTo>
                  <a:pt x="383447" y="61613"/>
                </a:lnTo>
                <a:close/>
              </a:path>
              <a:path extrusionOk="0" h="107314" w="428625">
                <a:moveTo>
                  <a:pt x="397163" y="53670"/>
                </a:moveTo>
                <a:lnTo>
                  <a:pt x="383447" y="61613"/>
                </a:lnTo>
                <a:lnTo>
                  <a:pt x="412851" y="61721"/>
                </a:lnTo>
                <a:lnTo>
                  <a:pt x="412862" y="60578"/>
                </a:lnTo>
                <a:lnTo>
                  <a:pt x="408919" y="60578"/>
                </a:lnTo>
                <a:lnTo>
                  <a:pt x="397163" y="53670"/>
                </a:lnTo>
                <a:close/>
              </a:path>
              <a:path extrusionOk="0" h="107314" w="428625">
                <a:moveTo>
                  <a:pt x="337169" y="0"/>
                </a:moveTo>
                <a:lnTo>
                  <a:pt x="332231" y="1274"/>
                </a:lnTo>
                <a:lnTo>
                  <a:pt x="330067" y="5084"/>
                </a:lnTo>
                <a:lnTo>
                  <a:pt x="327781" y="8762"/>
                </a:lnTo>
                <a:lnTo>
                  <a:pt x="329031" y="13715"/>
                </a:lnTo>
                <a:lnTo>
                  <a:pt x="332841" y="15870"/>
                </a:lnTo>
                <a:lnTo>
                  <a:pt x="383673" y="45742"/>
                </a:lnTo>
                <a:lnTo>
                  <a:pt x="413003" y="45851"/>
                </a:lnTo>
                <a:lnTo>
                  <a:pt x="412851" y="61721"/>
                </a:lnTo>
                <a:lnTo>
                  <a:pt x="414986" y="61721"/>
                </a:lnTo>
                <a:lnTo>
                  <a:pt x="428609" y="53852"/>
                </a:lnTo>
                <a:lnTo>
                  <a:pt x="337169" y="0"/>
                </a:lnTo>
                <a:close/>
              </a:path>
              <a:path extrusionOk="0" h="107314" w="428625">
                <a:moveTo>
                  <a:pt x="0" y="44327"/>
                </a:moveTo>
                <a:lnTo>
                  <a:pt x="0" y="60197"/>
                </a:lnTo>
                <a:lnTo>
                  <a:pt x="383447" y="61613"/>
                </a:lnTo>
                <a:lnTo>
                  <a:pt x="397163" y="53670"/>
                </a:lnTo>
                <a:lnTo>
                  <a:pt x="383673" y="45742"/>
                </a:lnTo>
                <a:lnTo>
                  <a:pt x="0" y="44327"/>
                </a:lnTo>
                <a:close/>
              </a:path>
              <a:path extrusionOk="0" h="107314" w="428625">
                <a:moveTo>
                  <a:pt x="408919" y="46862"/>
                </a:moveTo>
                <a:lnTo>
                  <a:pt x="397163" y="53670"/>
                </a:lnTo>
                <a:lnTo>
                  <a:pt x="408919" y="60578"/>
                </a:lnTo>
                <a:lnTo>
                  <a:pt x="408919" y="46862"/>
                </a:lnTo>
                <a:close/>
              </a:path>
              <a:path extrusionOk="0" h="107314" w="428625">
                <a:moveTo>
                  <a:pt x="412994" y="46862"/>
                </a:moveTo>
                <a:lnTo>
                  <a:pt x="408919" y="46862"/>
                </a:lnTo>
                <a:lnTo>
                  <a:pt x="408919" y="60578"/>
                </a:lnTo>
                <a:lnTo>
                  <a:pt x="412862" y="60578"/>
                </a:lnTo>
                <a:lnTo>
                  <a:pt x="412994" y="46862"/>
                </a:lnTo>
                <a:close/>
              </a:path>
              <a:path extrusionOk="0" h="107314" w="428625">
                <a:moveTo>
                  <a:pt x="383673" y="45742"/>
                </a:moveTo>
                <a:lnTo>
                  <a:pt x="397163" y="53670"/>
                </a:lnTo>
                <a:lnTo>
                  <a:pt x="408919" y="46862"/>
                </a:lnTo>
                <a:lnTo>
                  <a:pt x="412994" y="46862"/>
                </a:lnTo>
                <a:lnTo>
                  <a:pt x="413003" y="45851"/>
                </a:lnTo>
                <a:lnTo>
                  <a:pt x="383673" y="457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21"/>
          <p:cNvSpPr txBox="1"/>
          <p:nvPr/>
        </p:nvSpPr>
        <p:spPr>
          <a:xfrm>
            <a:off x="2111437" y="2493608"/>
            <a:ext cx="215900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v i m e n t 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1"/>
          <p:cNvSpPr txBox="1"/>
          <p:nvPr/>
        </p:nvSpPr>
        <p:spPr>
          <a:xfrm>
            <a:off x="7442686" y="5635448"/>
            <a:ext cx="99250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774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pt-BR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pt-BR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induzida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1"/>
          <p:cNvSpPr txBox="1"/>
          <p:nvPr/>
        </p:nvSpPr>
        <p:spPr>
          <a:xfrm>
            <a:off x="4219663" y="64820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2"/>
          <p:cNvSpPr/>
          <p:nvPr/>
        </p:nvSpPr>
        <p:spPr>
          <a:xfrm>
            <a:off x="1553570" y="1295400"/>
            <a:ext cx="8686800" cy="502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5" name="Google Shape;1175;p22"/>
          <p:cNvSpPr txBox="1"/>
          <p:nvPr/>
        </p:nvSpPr>
        <p:spPr>
          <a:xfrm>
            <a:off x="3961863" y="59553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23"/>
          <p:cNvSpPr/>
          <p:nvPr/>
        </p:nvSpPr>
        <p:spPr>
          <a:xfrm>
            <a:off x="2133600" y="1371600"/>
            <a:ext cx="6143609" cy="51197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23"/>
          <p:cNvSpPr/>
          <p:nvPr/>
        </p:nvSpPr>
        <p:spPr>
          <a:xfrm>
            <a:off x="8458200" y="3200400"/>
            <a:ext cx="2971800" cy="2667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23"/>
          <p:cNvSpPr txBox="1"/>
          <p:nvPr/>
        </p:nvSpPr>
        <p:spPr>
          <a:xfrm>
            <a:off x="4219663" y="64820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24"/>
          <p:cNvSpPr/>
          <p:nvPr/>
        </p:nvSpPr>
        <p:spPr>
          <a:xfrm>
            <a:off x="1524001" y="413004"/>
            <a:ext cx="3553967" cy="2215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8" name="Google Shape;1188;p24"/>
          <p:cNvSpPr/>
          <p:nvPr/>
        </p:nvSpPr>
        <p:spPr>
          <a:xfrm>
            <a:off x="3776472" y="413004"/>
            <a:ext cx="1531620" cy="2215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9" name="Google Shape;1189;p24"/>
          <p:cNvSpPr txBox="1"/>
          <p:nvPr/>
        </p:nvSpPr>
        <p:spPr>
          <a:xfrm>
            <a:off x="381000" y="1626215"/>
            <a:ext cx="2586355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Extras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24"/>
          <p:cNvSpPr txBox="1"/>
          <p:nvPr/>
        </p:nvSpPr>
        <p:spPr>
          <a:xfrm>
            <a:off x="457200" y="3024788"/>
            <a:ext cx="39102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lang="pt-BR">
                <a:solidFill>
                  <a:schemeClr val="dk1"/>
                </a:solidFill>
              </a:rPr>
              <a:t>ídeos do Youtube:</a:t>
            </a:r>
            <a:r>
              <a:rPr b="1" lang="pt-BR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spcBef>
                <a:spcPts val="5"/>
              </a:spcBef>
              <a:spcAft>
                <a:spcPts val="0"/>
              </a:spcAft>
              <a:buNone/>
            </a:pPr>
            <a:r>
              <a:rPr i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i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funcionam</a:t>
            </a:r>
            <a:r>
              <a:rPr i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i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hidrelétricas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Link: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http://www.youtube.com/watch?v=1QDosHWmRcM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24"/>
          <p:cNvSpPr txBox="1"/>
          <p:nvPr/>
        </p:nvSpPr>
        <p:spPr>
          <a:xfrm>
            <a:off x="424692" y="4005451"/>
            <a:ext cx="48209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Gerador</a:t>
            </a:r>
            <a:r>
              <a:rPr i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i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corrente</a:t>
            </a:r>
            <a:r>
              <a:rPr i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alternada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Link: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http://www.youtube.com/watch?v=Qdye4UR5Qto&amp;feature=related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24"/>
          <p:cNvSpPr txBox="1"/>
          <p:nvPr>
            <p:ph idx="1" type="body"/>
          </p:nvPr>
        </p:nvSpPr>
        <p:spPr>
          <a:xfrm>
            <a:off x="3776472" y="1902311"/>
            <a:ext cx="9836700" cy="4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2629535" rtl="0" algn="l"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pt-BR"/>
              <a:t>Experiências/ experimentos:</a:t>
            </a:r>
            <a:endParaRPr/>
          </a:p>
          <a:p>
            <a:pPr indent="-342900" lvl="0" marL="2629535" rtl="0" algn="l">
              <a:spcBef>
                <a:spcPts val="10"/>
              </a:spcBef>
              <a:spcAft>
                <a:spcPts val="0"/>
              </a:spcAft>
              <a:buSzPts val="960"/>
              <a:buChar char="►"/>
            </a:pPr>
            <a:r>
              <a:rPr b="0" i="1" lang="pt-BR" sz="1200"/>
              <a:t>Prato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falante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(O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alto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0" i="1" lang="pt-BR" sz="1200"/>
              <a:t>falante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didático)</a:t>
            </a:r>
            <a:endParaRPr sz="1200"/>
          </a:p>
          <a:p>
            <a:pPr indent="-342900" lvl="0" marL="2629535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b="0" lang="pt-BR" sz="1200"/>
              <a:t>Link:</a:t>
            </a:r>
            <a:r>
              <a:rPr b="0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lang="pt-BR" sz="1200" u="sng">
                <a:solidFill>
                  <a:schemeClr val="hlink"/>
                </a:solidFill>
                <a:hlinkClick r:id="rId5"/>
              </a:rPr>
              <a:t>http://www.feiradeciencias.com.br/sala15/15_44.asp</a:t>
            </a:r>
            <a:endParaRPr sz="1200"/>
          </a:p>
          <a:p>
            <a:pPr indent="-279400" lvl="0" marL="2616835" rtl="0" algn="l">
              <a:spcBef>
                <a:spcPts val="2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2629535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b="0" i="1" lang="pt-BR" sz="1200"/>
              <a:t>Tubo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de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i</a:t>
            </a:r>
            <a:r>
              <a:rPr b="0" i="1" lang="pt-BR" sz="1200"/>
              <a:t>ndução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(Lei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de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Faraday):</a:t>
            </a:r>
            <a:endParaRPr sz="1200"/>
          </a:p>
          <a:p>
            <a:pPr indent="-342900" lvl="0" marL="2629535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b="0" lang="pt-BR" sz="1200"/>
              <a:t>Link:</a:t>
            </a:r>
            <a:r>
              <a:rPr b="0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lang="pt-BR" sz="1200" u="sng">
                <a:solidFill>
                  <a:schemeClr val="hlink"/>
                </a:solidFill>
                <a:hlinkClick r:id="rId6"/>
              </a:rPr>
              <a:t>http://www.feiradeciencias.com.br/sala13/13_41.asp</a:t>
            </a:r>
            <a:endParaRPr sz="1200"/>
          </a:p>
          <a:p>
            <a:pPr indent="-279400" lvl="0" marL="2616835" rtl="0" algn="l">
              <a:spcBef>
                <a:spcPts val="2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2629535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b="0" i="1" lang="pt-BR" sz="1200"/>
              <a:t>Usina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h</a:t>
            </a:r>
            <a:r>
              <a:rPr b="0" i="1" lang="pt-BR" sz="1200"/>
              <a:t>idrelétrica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(modelo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didático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de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alternador):</a:t>
            </a:r>
            <a:endParaRPr sz="1200"/>
          </a:p>
          <a:p>
            <a:pPr indent="-342900" lvl="0" marL="2629535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b="0" lang="pt-BR" sz="1200"/>
              <a:t>Link:</a:t>
            </a:r>
            <a:r>
              <a:rPr b="0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lang="pt-BR" sz="1200" u="sng">
                <a:solidFill>
                  <a:schemeClr val="hlink"/>
                </a:solidFill>
                <a:hlinkClick r:id="rId7"/>
              </a:rPr>
              <a:t>http://www.feiradeciencias.com.br/sala14/14_23.asp</a:t>
            </a:r>
            <a:endParaRPr sz="1200"/>
          </a:p>
          <a:p>
            <a:pPr indent="-281939" lvl="0" marL="2616835" rtl="0" algn="l">
              <a:spcBef>
                <a:spcPts val="54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2629535" rtl="0" algn="l"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pt-BR"/>
              <a:t>Curiosidades:</a:t>
            </a:r>
            <a:endParaRPr/>
          </a:p>
          <a:p>
            <a:pPr indent="-342900" lvl="0" marL="2629535" rtl="0" algn="l">
              <a:spcBef>
                <a:spcPts val="5"/>
              </a:spcBef>
              <a:spcAft>
                <a:spcPts val="0"/>
              </a:spcAft>
              <a:buSzPts val="960"/>
              <a:buChar char="►"/>
            </a:pPr>
            <a:r>
              <a:rPr b="0" i="1" lang="pt-BR" sz="1200"/>
              <a:t>Como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funciona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o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m</a:t>
            </a:r>
            <a:r>
              <a:rPr b="0" i="1" lang="pt-BR" sz="1200"/>
              <a:t>icrofone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e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o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a</a:t>
            </a:r>
            <a:r>
              <a:rPr b="0" i="1" lang="pt-BR" sz="1200"/>
              <a:t>lto-falante:</a:t>
            </a:r>
            <a:endParaRPr sz="1200"/>
          </a:p>
          <a:p>
            <a:pPr indent="-342900" lvl="0" marL="2629535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b="0" lang="pt-BR" sz="1200"/>
              <a:t>Link:</a:t>
            </a:r>
            <a:r>
              <a:rPr b="0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lang="pt-BR" sz="1200" u="sng">
                <a:solidFill>
                  <a:schemeClr val="hlink"/>
                </a:solidFill>
                <a:hlinkClick r:id="rId8"/>
              </a:rPr>
              <a:t>http://pt.scribd.com/apblogue/d/25936795-Microfone-e-Altifalante</a:t>
            </a:r>
            <a:endParaRPr sz="1200"/>
          </a:p>
          <a:p>
            <a:pPr indent="-279400" lvl="0" marL="2616835" rtl="0" algn="l">
              <a:spcBef>
                <a:spcPts val="2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2629535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b="0" i="1" lang="pt-BR" sz="1200"/>
              <a:t>Como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funcionam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as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u</a:t>
            </a:r>
            <a:r>
              <a:rPr b="0" i="1" lang="pt-BR" sz="1200"/>
              <a:t>sinas</a:t>
            </a:r>
            <a:r>
              <a:rPr b="0" i="1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/>
              <a:t>h</a:t>
            </a:r>
            <a:r>
              <a:rPr b="0" i="1" lang="pt-BR" sz="1200"/>
              <a:t>idrelétricas:</a:t>
            </a:r>
            <a:endParaRPr sz="1200"/>
          </a:p>
          <a:p>
            <a:pPr indent="-342900" lvl="0" marL="2629535" rtl="0" algn="l"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b="0" lang="pt-BR" sz="1200"/>
              <a:t>Link:</a:t>
            </a:r>
            <a:r>
              <a:rPr b="0"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lang="pt-BR" sz="1200" u="sng">
                <a:solidFill>
                  <a:schemeClr val="hlink"/>
                </a:solidFill>
                <a:hlinkClick r:id="rId9"/>
              </a:rPr>
              <a:t>http://ciencia.hsw.uol.com.br/usinas-hidreletricas.htm</a:t>
            </a:r>
            <a:endParaRPr sz="1200"/>
          </a:p>
        </p:txBody>
      </p:sp>
      <p:sp>
        <p:nvSpPr>
          <p:cNvPr id="1193" name="Google Shape;1193;p24"/>
          <p:cNvSpPr txBox="1"/>
          <p:nvPr/>
        </p:nvSpPr>
        <p:spPr>
          <a:xfrm>
            <a:off x="-1760782" y="4695822"/>
            <a:ext cx="98367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262953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b="1" i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pt-BR">
                <a:solidFill>
                  <a:schemeClr val="dk1"/>
                </a:solidFill>
              </a:rPr>
              <a:t>imulações:</a:t>
            </a:r>
            <a:endParaRPr/>
          </a:p>
          <a:p>
            <a:pPr indent="-342900" lvl="0" marL="2629535" marR="0" rtl="0" algn="l">
              <a:spcBef>
                <a:spcPts val="5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</a:pPr>
            <a:r>
              <a:rPr b="0" i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</a:t>
            </a:r>
            <a:r>
              <a:rPr b="0" i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b="0" i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Faraday:</a:t>
            </a:r>
            <a:endParaRPr b="1"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262953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</a:pPr>
            <a:r>
              <a:rPr b="0" i="0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Link:</a:t>
            </a:r>
            <a:r>
              <a:rPr b="0" i="0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pt-BR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http://phet.colorado.edu/sims/faradays-law/faradays-law_en.html</a:t>
            </a:r>
            <a:endParaRPr b="1"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616835" marR="0" rtl="0" algn="l">
              <a:spcBef>
                <a:spcPts val="2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</a:pPr>
            <a:r>
              <a:t/>
            </a:r>
            <a:endParaRPr b="1" i="0" sz="1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262953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</a:pPr>
            <a:r>
              <a:rPr b="0" i="1" lang="pt-B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Gerador:</a:t>
            </a:r>
            <a:endParaRPr b="1"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5"/>
          <p:cNvSpPr txBox="1"/>
          <p:nvPr>
            <p:ph type="title"/>
          </p:nvPr>
        </p:nvSpPr>
        <p:spPr>
          <a:xfrm>
            <a:off x="1847528" y="1268760"/>
            <a:ext cx="10959008" cy="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pt-BR">
                <a:solidFill>
                  <a:schemeClr val="dk1"/>
                </a:solidFill>
              </a:rPr>
              <a:t>REFERÊNCIAS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99" name="Google Shape;1199;p25"/>
          <p:cNvSpPr txBox="1"/>
          <p:nvPr>
            <p:ph idx="1" type="body"/>
          </p:nvPr>
        </p:nvSpPr>
        <p:spPr>
          <a:xfrm>
            <a:off x="609600" y="2132856"/>
            <a:ext cx="10959008" cy="43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BR" sz="2500">
                <a:latin typeface="Calibri"/>
                <a:ea typeface="Calibri"/>
                <a:cs typeface="Calibri"/>
                <a:sym typeface="Calibri"/>
              </a:rPr>
              <a:t>ALVARENGA, Beatriz; MÁXIMO, Antônio. </a:t>
            </a:r>
            <a:r>
              <a:rPr lang="pt-BR" sz="2500">
                <a:latin typeface="Calibri"/>
                <a:ea typeface="Calibri"/>
                <a:cs typeface="Calibri"/>
                <a:sym typeface="Calibri"/>
              </a:rPr>
              <a:t>Curso de Física</a:t>
            </a:r>
            <a:r>
              <a:rPr b="0" lang="pt-BR" sz="2500">
                <a:latin typeface="Calibri"/>
                <a:ea typeface="Calibri"/>
                <a:cs typeface="Calibri"/>
                <a:sym typeface="Calibri"/>
              </a:rPr>
              <a:t>. São Paulo: Ed. Scipione, 2000. v. 2.</a:t>
            </a:r>
            <a:endParaRPr b="0"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BR" sz="2500">
                <a:latin typeface="Calibri"/>
                <a:ea typeface="Calibri"/>
                <a:cs typeface="Calibri"/>
                <a:sym typeface="Calibri"/>
              </a:rPr>
              <a:t>GASPAR, Alberto. </a:t>
            </a:r>
            <a:r>
              <a:rPr lang="pt-BR" sz="2500"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b="0" lang="pt-BR" sz="2500">
                <a:latin typeface="Calibri"/>
                <a:ea typeface="Calibri"/>
                <a:cs typeface="Calibri"/>
                <a:sym typeface="Calibri"/>
              </a:rPr>
              <a:t>. 1.ed. São Paulo: Ática, 2000. v. 3.</a:t>
            </a:r>
            <a:endParaRPr b="0"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BR" sz="2500">
                <a:latin typeface="Calibri"/>
                <a:ea typeface="Calibri"/>
                <a:cs typeface="Calibri"/>
                <a:sym typeface="Calibri"/>
              </a:rPr>
              <a:t>GREF – Grupo de reelaboração do ensino de física. Física 3: Eletromagnetismo. 5. ed. São Paulo: Edusp, 2015.</a:t>
            </a:r>
            <a:endParaRPr b="0"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BR" sz="2500">
                <a:latin typeface="Calibri"/>
                <a:ea typeface="Calibri"/>
                <a:cs typeface="Calibri"/>
                <a:sym typeface="Calibri"/>
              </a:rPr>
              <a:t>HALLIDAY, D; RESNICK, R. </a:t>
            </a:r>
            <a:r>
              <a:rPr lang="pt-BR" sz="2500"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b="0" lang="pt-BR" sz="2500">
                <a:latin typeface="Calibri"/>
                <a:ea typeface="Calibri"/>
                <a:cs typeface="Calibri"/>
                <a:sym typeface="Calibri"/>
              </a:rPr>
              <a:t>. Rio de Janeiro: LTC – Livros técnicos e científicos Editora S.A., 1983. v. 3.</a:t>
            </a:r>
            <a:endParaRPr b="0"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BR" sz="2500">
                <a:latin typeface="Calibri"/>
                <a:ea typeface="Calibri"/>
                <a:cs typeface="Calibri"/>
                <a:sym typeface="Calibri"/>
              </a:rPr>
              <a:t>HEWITT, P. G. </a:t>
            </a:r>
            <a:r>
              <a:rPr lang="pt-BR" sz="2500">
                <a:latin typeface="Calibri"/>
                <a:ea typeface="Calibri"/>
                <a:cs typeface="Calibri"/>
                <a:sym typeface="Calibri"/>
              </a:rPr>
              <a:t>Física conceitual</a:t>
            </a:r>
            <a:r>
              <a:rPr b="0" lang="pt-BR" sz="2500">
                <a:latin typeface="Calibri"/>
                <a:ea typeface="Calibri"/>
                <a:cs typeface="Calibri"/>
                <a:sym typeface="Calibri"/>
              </a:rPr>
              <a:t>. 9. ed. Porto Alegre: Bookman, 2002.</a:t>
            </a:r>
            <a:endParaRPr b="0"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pt-BR" sz="2500">
                <a:latin typeface="Calibri"/>
                <a:ea typeface="Calibri"/>
                <a:cs typeface="Calibri"/>
                <a:sym typeface="Calibri"/>
              </a:rPr>
              <a:t>XAVIER, C.; BENIGNO, B. </a:t>
            </a:r>
            <a:r>
              <a:rPr lang="pt-BR" sz="2500">
                <a:latin typeface="Calibri"/>
                <a:ea typeface="Calibri"/>
                <a:cs typeface="Calibri"/>
                <a:sym typeface="Calibri"/>
              </a:rPr>
              <a:t>Física aula por aula</a:t>
            </a:r>
            <a:r>
              <a:rPr b="0" lang="pt-BR" sz="2500">
                <a:latin typeface="Calibri"/>
                <a:ea typeface="Calibri"/>
                <a:cs typeface="Calibri"/>
                <a:sym typeface="Calibri"/>
              </a:rPr>
              <a:t>. São Paulo: FTD, 2010.</a:t>
            </a:r>
            <a:endParaRPr b="0" sz="2500">
              <a:latin typeface="Calibri"/>
              <a:ea typeface="Calibri"/>
              <a:cs typeface="Calibri"/>
              <a:sym typeface="Calibri"/>
            </a:endParaRPr>
          </a:p>
          <a:p>
            <a:pPr indent="-271780" lvl="0" marL="342900" rtl="0" algn="l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b="0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/>
          <p:nvPr/>
        </p:nvSpPr>
        <p:spPr>
          <a:xfrm>
            <a:off x="1623060" y="2217420"/>
            <a:ext cx="1362456" cy="101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385061" y="2217420"/>
            <a:ext cx="1362455" cy="101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3147061" y="2217420"/>
            <a:ext cx="2429255" cy="101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4975859" y="2217420"/>
            <a:ext cx="981456" cy="101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5356860" y="2217420"/>
            <a:ext cx="1946147" cy="101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1623060" y="2766060"/>
            <a:ext cx="702564" cy="101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725168" y="2766060"/>
            <a:ext cx="1819656" cy="101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2944368" y="2766060"/>
            <a:ext cx="4029455" cy="101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1623060" y="3314700"/>
            <a:ext cx="4384548" cy="101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1623060" y="3863340"/>
            <a:ext cx="5350764" cy="1011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1623060" y="4411980"/>
            <a:ext cx="3115056" cy="101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4137660" y="4411980"/>
            <a:ext cx="1616964" cy="101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623061" y="4960621"/>
            <a:ext cx="3343655" cy="101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4366261" y="4960621"/>
            <a:ext cx="726947" cy="1011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1933321" y="3191976"/>
            <a:ext cx="49803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Foi um químico e físico inglês conhecido pelas suas experiências pioneiras no campo da eletricidade e do magnetismo.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1524000" y="1129284"/>
            <a:ext cx="7095744" cy="1231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7891271" y="1129284"/>
            <a:ext cx="975360" cy="1231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8138159" y="1129284"/>
            <a:ext cx="970788" cy="1231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8380476" y="1129284"/>
            <a:ext cx="2287524" cy="1231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9950196" y="1129284"/>
            <a:ext cx="717803" cy="1231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1977594" y="1549317"/>
            <a:ext cx="4768187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	Faraday (1791– 1867)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7388359" y="1332479"/>
            <a:ext cx="3545400" cy="4734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6968800" y="6152875"/>
            <a:ext cx="4384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/>
          <p:nvPr/>
        </p:nvSpPr>
        <p:spPr>
          <a:xfrm>
            <a:off x="1310010" y="1753920"/>
            <a:ext cx="165963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2564263" y="1753920"/>
            <a:ext cx="61112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2770002" y="1753920"/>
            <a:ext cx="113385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3498474" y="1753920"/>
            <a:ext cx="61112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3704215" y="1753920"/>
            <a:ext cx="223570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5534539" y="1753920"/>
            <a:ext cx="61112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5740278" y="1753920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6078607" y="1753920"/>
            <a:ext cx="61112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6284347" y="1753920"/>
            <a:ext cx="111556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6994531" y="1753920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1310010" y="2119681"/>
            <a:ext cx="217017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3074803" y="2119681"/>
            <a:ext cx="6065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3275970" y="2119681"/>
            <a:ext cx="111556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3986156" y="2119681"/>
            <a:ext cx="6065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4187323" y="2119681"/>
            <a:ext cx="157429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5356231" y="2119681"/>
            <a:ext cx="6065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5557399" y="2119681"/>
            <a:ext cx="9113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6063367" y="2119681"/>
            <a:ext cx="6065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6264535" y="2119681"/>
            <a:ext cx="113537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6994531" y="2119681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1310010" y="2485441"/>
            <a:ext cx="191566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2820295" y="2485441"/>
            <a:ext cx="49682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2911735" y="2485441"/>
            <a:ext cx="91287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3419227" y="2485441"/>
            <a:ext cx="49682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3510667" y="2485441"/>
            <a:ext cx="167640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4781683" y="2485441"/>
            <a:ext cx="49682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4873123" y="2485441"/>
            <a:ext cx="153923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6006978" y="2485441"/>
            <a:ext cx="49682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6098418" y="2485441"/>
            <a:ext cx="130149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6994531" y="2485441"/>
            <a:ext cx="49225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/>
          <p:cNvSpPr/>
          <p:nvPr/>
        </p:nvSpPr>
        <p:spPr>
          <a:xfrm>
            <a:off x="1310010" y="2851201"/>
            <a:ext cx="18486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2753239" y="2851201"/>
            <a:ext cx="547115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2894970" y="2851201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233299" y="2851201"/>
            <a:ext cx="547115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3375031" y="2851201"/>
            <a:ext cx="131978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4289430" y="2851201"/>
            <a:ext cx="54711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4431163" y="2851201"/>
            <a:ext cx="16413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"/>
          <p:cNvSpPr/>
          <p:nvPr/>
        </p:nvSpPr>
        <p:spPr>
          <a:xfrm>
            <a:off x="5667128" y="2851201"/>
            <a:ext cx="54559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5807335" y="2851201"/>
            <a:ext cx="159257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6994531" y="2851201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/>
          <p:nvPr/>
        </p:nvSpPr>
        <p:spPr>
          <a:xfrm>
            <a:off x="1310010" y="3216959"/>
            <a:ext cx="147218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2376811" y="3216959"/>
            <a:ext cx="69646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2667895" y="3216959"/>
            <a:ext cx="204978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4312291" y="3216959"/>
            <a:ext cx="69646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4603374" y="3216959"/>
            <a:ext cx="152400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5721992" y="3216959"/>
            <a:ext cx="69646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6013075" y="3216959"/>
            <a:ext cx="138683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6994531" y="3216959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1310010" y="3582721"/>
            <a:ext cx="126949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2174119" y="3582721"/>
            <a:ext cx="92201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2690754" y="3582721"/>
            <a:ext cx="299923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5284604" y="3582721"/>
            <a:ext cx="92201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5801239" y="3582721"/>
            <a:ext cx="91287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6308731" y="3582721"/>
            <a:ext cx="92201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6825366" y="3582721"/>
            <a:ext cx="5745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6994531" y="3582721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1310010" y="3948481"/>
            <a:ext cx="176174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/>
          <p:nvPr/>
        </p:nvSpPr>
        <p:spPr>
          <a:xfrm>
            <a:off x="2666372" y="3948481"/>
            <a:ext cx="51815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2779146" y="3948481"/>
            <a:ext cx="131978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3693547" y="3948481"/>
            <a:ext cx="51815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3806324" y="3948481"/>
            <a:ext cx="182879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5229739" y="3948481"/>
            <a:ext cx="51816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5342515" y="3948481"/>
            <a:ext cx="84429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5781427" y="3948481"/>
            <a:ext cx="51816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5894203" y="3948481"/>
            <a:ext cx="1505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6994531" y="3948481"/>
            <a:ext cx="48920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1310011" y="4314239"/>
            <a:ext cx="184403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2748666" y="4314239"/>
            <a:ext cx="49072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"/>
          <p:cNvSpPr/>
          <p:nvPr/>
        </p:nvSpPr>
        <p:spPr>
          <a:xfrm>
            <a:off x="2834012" y="4314239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1310010" y="4680000"/>
            <a:ext cx="49072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1310011" y="5045759"/>
            <a:ext cx="87934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1783976" y="5045759"/>
            <a:ext cx="67055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"/>
          <p:cNvSpPr/>
          <p:nvPr/>
        </p:nvSpPr>
        <p:spPr>
          <a:xfrm>
            <a:off x="2049152" y="5045759"/>
            <a:ext cx="72694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"/>
          <p:cNvSpPr/>
          <p:nvPr/>
        </p:nvSpPr>
        <p:spPr>
          <a:xfrm>
            <a:off x="2370715" y="5045759"/>
            <a:ext cx="67056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"/>
          <p:cNvSpPr/>
          <p:nvPr/>
        </p:nvSpPr>
        <p:spPr>
          <a:xfrm>
            <a:off x="2635890" y="5045759"/>
            <a:ext cx="167487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3905384" y="5045759"/>
            <a:ext cx="67055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4170559" y="5045759"/>
            <a:ext cx="153923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"/>
          <p:cNvSpPr/>
          <p:nvPr/>
        </p:nvSpPr>
        <p:spPr>
          <a:xfrm>
            <a:off x="5304415" y="5045759"/>
            <a:ext cx="67056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"/>
          <p:cNvSpPr/>
          <p:nvPr/>
        </p:nvSpPr>
        <p:spPr>
          <a:xfrm>
            <a:off x="5569591" y="5045759"/>
            <a:ext cx="183032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"/>
          <p:cNvSpPr/>
          <p:nvPr/>
        </p:nvSpPr>
        <p:spPr>
          <a:xfrm>
            <a:off x="6994531" y="5045759"/>
            <a:ext cx="48920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1310010" y="5411520"/>
            <a:ext cx="130302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2207647" y="5411520"/>
            <a:ext cx="52577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2328043" y="5411520"/>
            <a:ext cx="116890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3091567" y="5411520"/>
            <a:ext cx="52578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3211963" y="5411520"/>
            <a:ext cx="7269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3533527" y="5411520"/>
            <a:ext cx="52578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3653923" y="5411520"/>
            <a:ext cx="115062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4399158" y="5411520"/>
            <a:ext cx="52578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4519554" y="5411520"/>
            <a:ext cx="7269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4841119" y="5411520"/>
            <a:ext cx="524255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959991" y="5411520"/>
            <a:ext cx="106680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5621407" y="5411520"/>
            <a:ext cx="52425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5740278" y="5411520"/>
            <a:ext cx="165963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6994531" y="5411520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1310010" y="5777280"/>
            <a:ext cx="150723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2411864" y="5777280"/>
            <a:ext cx="778763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785243" y="5777280"/>
            <a:ext cx="150723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3887095" y="5777280"/>
            <a:ext cx="78028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4261998" y="5777280"/>
            <a:ext cx="130302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5159634" y="5777280"/>
            <a:ext cx="78028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5534539" y="5777280"/>
            <a:ext cx="116738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6296539" y="5777280"/>
            <a:ext cx="78028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6671442" y="5777280"/>
            <a:ext cx="72847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6994531" y="5777280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1310010" y="6143040"/>
            <a:ext cx="167640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2581027" y="6143040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2666371" y="6143040"/>
            <a:ext cx="16413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3902335" y="6143040"/>
            <a:ext cx="49072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987679" y="6143040"/>
            <a:ext cx="169316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5275460" y="6143040"/>
            <a:ext cx="49072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 txBox="1"/>
          <p:nvPr/>
        </p:nvSpPr>
        <p:spPr>
          <a:xfrm>
            <a:off x="1487501" y="1891106"/>
            <a:ext cx="4249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Inspirado	pelos	experimentos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 txBox="1"/>
          <p:nvPr/>
        </p:nvSpPr>
        <p:spPr>
          <a:xfrm>
            <a:off x="1487499" y="2256880"/>
            <a:ext cx="59961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dinamarquês	Hans	Oersted, físico que havia descoberto que correntes elétricas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(fluxos ordenados  de  cargas  elétricas)  geravam campos    magnéticos,    Faraday    buscou provar       experimentalmente       que       o fenômeno oposto (simétrico) era também verdadeiro: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762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“Se   as   correntes   elétricas   produziam efeitos  sobre  os  ímãs,  os  ímas  deveriam também     produzir     efeitos     sobre     as correntes elétricas” (Faraday).</a:t>
            </a:r>
            <a:endParaRPr>
              <a:solidFill>
                <a:schemeClr val="dk1"/>
              </a:solidFill>
            </a:endParaRPr>
          </a:p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"/>
          <p:cNvSpPr txBox="1"/>
          <p:nvPr/>
        </p:nvSpPr>
        <p:spPr>
          <a:xfrm>
            <a:off x="1487500" y="7094628"/>
            <a:ext cx="5713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762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8315840" y="909624"/>
            <a:ext cx="970787" cy="1231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"/>
          <p:cNvSpPr txBox="1"/>
          <p:nvPr/>
        </p:nvSpPr>
        <p:spPr>
          <a:xfrm>
            <a:off x="1869802" y="1150385"/>
            <a:ext cx="7296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experimento de Faraday: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268579" y="1438169"/>
            <a:ext cx="3723000" cy="4704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Google Shape;285;p4"/>
          <p:cNvSpPr txBox="1"/>
          <p:nvPr/>
        </p:nvSpPr>
        <p:spPr>
          <a:xfrm>
            <a:off x="8539850" y="6205850"/>
            <a:ext cx="336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"/>
          <p:cNvSpPr/>
          <p:nvPr/>
        </p:nvSpPr>
        <p:spPr>
          <a:xfrm>
            <a:off x="1524001" y="957072"/>
            <a:ext cx="4329683" cy="1504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5"/>
          <p:cNvSpPr/>
          <p:nvPr/>
        </p:nvSpPr>
        <p:spPr>
          <a:xfrm>
            <a:off x="4966716" y="957072"/>
            <a:ext cx="1042415" cy="1504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5"/>
          <p:cNvSpPr/>
          <p:nvPr/>
        </p:nvSpPr>
        <p:spPr>
          <a:xfrm>
            <a:off x="1524000" y="2208276"/>
            <a:ext cx="1473708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5"/>
          <p:cNvSpPr/>
          <p:nvPr/>
        </p:nvSpPr>
        <p:spPr>
          <a:xfrm>
            <a:off x="2528317" y="2208276"/>
            <a:ext cx="592835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5"/>
          <p:cNvSpPr/>
          <p:nvPr/>
        </p:nvSpPr>
        <p:spPr>
          <a:xfrm>
            <a:off x="2651760" y="2208276"/>
            <a:ext cx="1749552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5"/>
          <p:cNvSpPr/>
          <p:nvPr/>
        </p:nvSpPr>
        <p:spPr>
          <a:xfrm>
            <a:off x="3931921" y="2208276"/>
            <a:ext cx="56845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5"/>
          <p:cNvSpPr/>
          <p:nvPr/>
        </p:nvSpPr>
        <p:spPr>
          <a:xfrm>
            <a:off x="4030979" y="2208276"/>
            <a:ext cx="59283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5"/>
          <p:cNvSpPr/>
          <p:nvPr/>
        </p:nvSpPr>
        <p:spPr>
          <a:xfrm>
            <a:off x="4154424" y="2208276"/>
            <a:ext cx="2034539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5"/>
          <p:cNvSpPr/>
          <p:nvPr/>
        </p:nvSpPr>
        <p:spPr>
          <a:xfrm>
            <a:off x="5719571" y="2208276"/>
            <a:ext cx="589788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5"/>
          <p:cNvSpPr/>
          <p:nvPr/>
        </p:nvSpPr>
        <p:spPr>
          <a:xfrm>
            <a:off x="5839968" y="2208276"/>
            <a:ext cx="845819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5"/>
          <p:cNvSpPr/>
          <p:nvPr/>
        </p:nvSpPr>
        <p:spPr>
          <a:xfrm>
            <a:off x="6216397" y="2208276"/>
            <a:ext cx="566927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5"/>
          <p:cNvSpPr/>
          <p:nvPr/>
        </p:nvSpPr>
        <p:spPr>
          <a:xfrm>
            <a:off x="1524000" y="2634996"/>
            <a:ext cx="981456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5"/>
          <p:cNvSpPr/>
          <p:nvPr/>
        </p:nvSpPr>
        <p:spPr>
          <a:xfrm>
            <a:off x="2036063" y="2634996"/>
            <a:ext cx="682752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"/>
          <p:cNvSpPr/>
          <p:nvPr/>
        </p:nvSpPr>
        <p:spPr>
          <a:xfrm>
            <a:off x="2249423" y="2634996"/>
            <a:ext cx="1935480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"/>
          <p:cNvSpPr/>
          <p:nvPr/>
        </p:nvSpPr>
        <p:spPr>
          <a:xfrm>
            <a:off x="3715512" y="2634996"/>
            <a:ext cx="682751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"/>
          <p:cNvSpPr/>
          <p:nvPr/>
        </p:nvSpPr>
        <p:spPr>
          <a:xfrm>
            <a:off x="3928872" y="2634996"/>
            <a:ext cx="865632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"/>
          <p:cNvSpPr/>
          <p:nvPr/>
        </p:nvSpPr>
        <p:spPr>
          <a:xfrm>
            <a:off x="4325112" y="2634996"/>
            <a:ext cx="682751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"/>
          <p:cNvSpPr/>
          <p:nvPr/>
        </p:nvSpPr>
        <p:spPr>
          <a:xfrm>
            <a:off x="4538473" y="2634996"/>
            <a:ext cx="1735835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"/>
          <p:cNvSpPr/>
          <p:nvPr/>
        </p:nvSpPr>
        <p:spPr>
          <a:xfrm>
            <a:off x="5804916" y="2634996"/>
            <a:ext cx="682751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"/>
          <p:cNvSpPr/>
          <p:nvPr/>
        </p:nvSpPr>
        <p:spPr>
          <a:xfrm>
            <a:off x="6018276" y="2634996"/>
            <a:ext cx="667512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"/>
          <p:cNvSpPr/>
          <p:nvPr/>
        </p:nvSpPr>
        <p:spPr>
          <a:xfrm>
            <a:off x="6216397" y="2634996"/>
            <a:ext cx="548639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"/>
          <p:cNvSpPr/>
          <p:nvPr/>
        </p:nvSpPr>
        <p:spPr>
          <a:xfrm>
            <a:off x="1524001" y="3061717"/>
            <a:ext cx="1653539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5"/>
          <p:cNvSpPr/>
          <p:nvPr/>
        </p:nvSpPr>
        <p:spPr>
          <a:xfrm>
            <a:off x="2708147" y="3061717"/>
            <a:ext cx="568452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5"/>
          <p:cNvSpPr/>
          <p:nvPr/>
        </p:nvSpPr>
        <p:spPr>
          <a:xfrm>
            <a:off x="2807209" y="3061717"/>
            <a:ext cx="577595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5"/>
          <p:cNvSpPr/>
          <p:nvPr/>
        </p:nvSpPr>
        <p:spPr>
          <a:xfrm>
            <a:off x="2915411" y="3061717"/>
            <a:ext cx="667512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"/>
          <p:cNvSpPr/>
          <p:nvPr/>
        </p:nvSpPr>
        <p:spPr>
          <a:xfrm>
            <a:off x="3113533" y="3061717"/>
            <a:ext cx="579119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5"/>
          <p:cNvSpPr/>
          <p:nvPr/>
        </p:nvSpPr>
        <p:spPr>
          <a:xfrm>
            <a:off x="3223260" y="3061717"/>
            <a:ext cx="1143000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"/>
          <p:cNvSpPr/>
          <p:nvPr/>
        </p:nvSpPr>
        <p:spPr>
          <a:xfrm>
            <a:off x="3896868" y="3061717"/>
            <a:ext cx="579119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"/>
          <p:cNvSpPr/>
          <p:nvPr/>
        </p:nvSpPr>
        <p:spPr>
          <a:xfrm>
            <a:off x="4006595" y="3061717"/>
            <a:ext cx="1975104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"/>
          <p:cNvSpPr/>
          <p:nvPr/>
        </p:nvSpPr>
        <p:spPr>
          <a:xfrm>
            <a:off x="5512308" y="3061717"/>
            <a:ext cx="579120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"/>
          <p:cNvSpPr/>
          <p:nvPr/>
        </p:nvSpPr>
        <p:spPr>
          <a:xfrm>
            <a:off x="5622035" y="3061717"/>
            <a:ext cx="1063752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"/>
          <p:cNvSpPr/>
          <p:nvPr/>
        </p:nvSpPr>
        <p:spPr>
          <a:xfrm>
            <a:off x="6216397" y="3061717"/>
            <a:ext cx="568451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"/>
          <p:cNvSpPr/>
          <p:nvPr/>
        </p:nvSpPr>
        <p:spPr>
          <a:xfrm>
            <a:off x="1524000" y="3488435"/>
            <a:ext cx="1892808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"/>
          <p:cNvSpPr/>
          <p:nvPr/>
        </p:nvSpPr>
        <p:spPr>
          <a:xfrm>
            <a:off x="2947416" y="3488435"/>
            <a:ext cx="1193292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"/>
          <p:cNvSpPr/>
          <p:nvPr/>
        </p:nvSpPr>
        <p:spPr>
          <a:xfrm>
            <a:off x="3671317" y="3488435"/>
            <a:ext cx="1796795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"/>
          <p:cNvSpPr/>
          <p:nvPr/>
        </p:nvSpPr>
        <p:spPr>
          <a:xfrm>
            <a:off x="4998721" y="3488435"/>
            <a:ext cx="119329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"/>
          <p:cNvSpPr/>
          <p:nvPr/>
        </p:nvSpPr>
        <p:spPr>
          <a:xfrm>
            <a:off x="5722621" y="3488435"/>
            <a:ext cx="963167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"/>
          <p:cNvSpPr/>
          <p:nvPr/>
        </p:nvSpPr>
        <p:spPr>
          <a:xfrm>
            <a:off x="6216397" y="3488435"/>
            <a:ext cx="56845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"/>
          <p:cNvSpPr/>
          <p:nvPr/>
        </p:nvSpPr>
        <p:spPr>
          <a:xfrm>
            <a:off x="1524000" y="3915155"/>
            <a:ext cx="171297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"/>
          <p:cNvSpPr/>
          <p:nvPr/>
        </p:nvSpPr>
        <p:spPr>
          <a:xfrm>
            <a:off x="2767583" y="3915155"/>
            <a:ext cx="73761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5"/>
          <p:cNvSpPr/>
          <p:nvPr/>
        </p:nvSpPr>
        <p:spPr>
          <a:xfrm>
            <a:off x="3035809" y="3915155"/>
            <a:ext cx="2132075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"/>
          <p:cNvSpPr/>
          <p:nvPr/>
        </p:nvSpPr>
        <p:spPr>
          <a:xfrm>
            <a:off x="4698493" y="3915155"/>
            <a:ext cx="737615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"/>
          <p:cNvSpPr/>
          <p:nvPr/>
        </p:nvSpPr>
        <p:spPr>
          <a:xfrm>
            <a:off x="4966716" y="3915155"/>
            <a:ext cx="171907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"/>
          <p:cNvSpPr/>
          <p:nvPr/>
        </p:nvSpPr>
        <p:spPr>
          <a:xfrm>
            <a:off x="6216397" y="3915155"/>
            <a:ext cx="56845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"/>
          <p:cNvSpPr/>
          <p:nvPr/>
        </p:nvSpPr>
        <p:spPr>
          <a:xfrm>
            <a:off x="1524000" y="4341876"/>
            <a:ext cx="2328672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"/>
          <p:cNvSpPr/>
          <p:nvPr/>
        </p:nvSpPr>
        <p:spPr>
          <a:xfrm>
            <a:off x="3383279" y="4341876"/>
            <a:ext cx="1063752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"/>
          <p:cNvSpPr/>
          <p:nvPr/>
        </p:nvSpPr>
        <p:spPr>
          <a:xfrm>
            <a:off x="3977640" y="4341876"/>
            <a:ext cx="1915667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"/>
          <p:cNvSpPr/>
          <p:nvPr/>
        </p:nvSpPr>
        <p:spPr>
          <a:xfrm>
            <a:off x="5423915" y="4341876"/>
            <a:ext cx="106527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"/>
          <p:cNvSpPr/>
          <p:nvPr/>
        </p:nvSpPr>
        <p:spPr>
          <a:xfrm>
            <a:off x="6019800" y="4341876"/>
            <a:ext cx="665988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"/>
          <p:cNvSpPr/>
          <p:nvPr/>
        </p:nvSpPr>
        <p:spPr>
          <a:xfrm>
            <a:off x="6216397" y="4341876"/>
            <a:ext cx="566927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"/>
          <p:cNvSpPr/>
          <p:nvPr/>
        </p:nvSpPr>
        <p:spPr>
          <a:xfrm>
            <a:off x="1524000" y="4768597"/>
            <a:ext cx="1932432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5"/>
          <p:cNvSpPr/>
          <p:nvPr/>
        </p:nvSpPr>
        <p:spPr>
          <a:xfrm>
            <a:off x="2987040" y="4768597"/>
            <a:ext cx="623315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5"/>
          <p:cNvSpPr/>
          <p:nvPr/>
        </p:nvSpPr>
        <p:spPr>
          <a:xfrm>
            <a:off x="3140963" y="4768597"/>
            <a:ext cx="667512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5"/>
          <p:cNvSpPr/>
          <p:nvPr/>
        </p:nvSpPr>
        <p:spPr>
          <a:xfrm>
            <a:off x="3339083" y="4768597"/>
            <a:ext cx="623316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"/>
          <p:cNvSpPr/>
          <p:nvPr/>
        </p:nvSpPr>
        <p:spPr>
          <a:xfrm>
            <a:off x="3493007" y="4768597"/>
            <a:ext cx="1341120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"/>
          <p:cNvSpPr/>
          <p:nvPr/>
        </p:nvSpPr>
        <p:spPr>
          <a:xfrm>
            <a:off x="4364735" y="4768597"/>
            <a:ext cx="621792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"/>
          <p:cNvSpPr/>
          <p:nvPr/>
        </p:nvSpPr>
        <p:spPr>
          <a:xfrm>
            <a:off x="4517135" y="4768597"/>
            <a:ext cx="1618488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"/>
          <p:cNvSpPr/>
          <p:nvPr/>
        </p:nvSpPr>
        <p:spPr>
          <a:xfrm>
            <a:off x="5666233" y="4768597"/>
            <a:ext cx="623315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"/>
          <p:cNvSpPr/>
          <p:nvPr/>
        </p:nvSpPr>
        <p:spPr>
          <a:xfrm>
            <a:off x="5820156" y="4768597"/>
            <a:ext cx="865631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5"/>
          <p:cNvSpPr/>
          <p:nvPr/>
        </p:nvSpPr>
        <p:spPr>
          <a:xfrm>
            <a:off x="6216397" y="4768597"/>
            <a:ext cx="568451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5"/>
          <p:cNvSpPr/>
          <p:nvPr/>
        </p:nvSpPr>
        <p:spPr>
          <a:xfrm>
            <a:off x="1524000" y="5195315"/>
            <a:ext cx="1990344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5"/>
          <p:cNvSpPr/>
          <p:nvPr/>
        </p:nvSpPr>
        <p:spPr>
          <a:xfrm>
            <a:off x="3044952" y="5195315"/>
            <a:ext cx="56997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"/>
          <p:cNvSpPr/>
          <p:nvPr/>
        </p:nvSpPr>
        <p:spPr>
          <a:xfrm>
            <a:off x="3145536" y="5195315"/>
            <a:ext cx="984504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"/>
          <p:cNvSpPr/>
          <p:nvPr/>
        </p:nvSpPr>
        <p:spPr>
          <a:xfrm>
            <a:off x="3660649" y="5195315"/>
            <a:ext cx="56845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"/>
          <p:cNvSpPr/>
          <p:nvPr/>
        </p:nvSpPr>
        <p:spPr>
          <a:xfrm>
            <a:off x="3759707" y="5195315"/>
            <a:ext cx="1123188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"/>
          <p:cNvSpPr/>
          <p:nvPr/>
        </p:nvSpPr>
        <p:spPr>
          <a:xfrm>
            <a:off x="4413505" y="5195315"/>
            <a:ext cx="56845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4512564" y="5195315"/>
            <a:ext cx="1935480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5978653" y="5195315"/>
            <a:ext cx="56845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77712" y="5195315"/>
            <a:ext cx="568451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"/>
          <p:cNvSpPr txBox="1"/>
          <p:nvPr/>
        </p:nvSpPr>
        <p:spPr>
          <a:xfrm>
            <a:off x="1893583" y="1347580"/>
            <a:ext cx="4812600" cy="46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descoberta: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3180" marR="5080" rtl="0" algn="just">
              <a:spcBef>
                <a:spcPts val="284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Assim, Faraday, baseando-se nos  trabalhos  de  Oersted  e Ampere, o qual analisava que correntes        elétricas        em circuitos   produziam   campos magnéticos,       começou       a investigar  o  efeito  inverso  do fenômeno por eles estudado.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7109458" y="2763774"/>
            <a:ext cx="4549142" cy="31562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1524000" y="0"/>
            <a:ext cx="9144000" cy="836930"/>
          </a:xfrm>
          <a:custGeom>
            <a:rect b="b" l="l" r="r" t="t"/>
            <a:pathLst>
              <a:path extrusionOk="0" h="836930" w="9144000">
                <a:moveTo>
                  <a:pt x="0" y="836712"/>
                </a:moveTo>
                <a:lnTo>
                  <a:pt x="9143999" y="836712"/>
                </a:lnTo>
                <a:lnTo>
                  <a:pt x="9143999" y="36"/>
                </a:lnTo>
                <a:lnTo>
                  <a:pt x="0" y="36"/>
                </a:lnTo>
                <a:lnTo>
                  <a:pt x="0" y="836712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"/>
          <p:cNvSpPr txBox="1"/>
          <p:nvPr/>
        </p:nvSpPr>
        <p:spPr>
          <a:xfrm>
            <a:off x="6846774" y="6067550"/>
            <a:ext cx="50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"/>
          <p:cNvSpPr/>
          <p:nvPr/>
        </p:nvSpPr>
        <p:spPr>
          <a:xfrm>
            <a:off x="1645921" y="4800600"/>
            <a:ext cx="7719059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6"/>
          <p:cNvSpPr/>
          <p:nvPr/>
        </p:nvSpPr>
        <p:spPr>
          <a:xfrm>
            <a:off x="8895588" y="4800600"/>
            <a:ext cx="1772412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6"/>
          <p:cNvSpPr/>
          <p:nvPr/>
        </p:nvSpPr>
        <p:spPr>
          <a:xfrm>
            <a:off x="1645920" y="5227321"/>
            <a:ext cx="2232660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6"/>
          <p:cNvSpPr/>
          <p:nvPr/>
        </p:nvSpPr>
        <p:spPr>
          <a:xfrm>
            <a:off x="3409188" y="5227321"/>
            <a:ext cx="1261872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6"/>
          <p:cNvSpPr/>
          <p:nvPr/>
        </p:nvSpPr>
        <p:spPr>
          <a:xfrm>
            <a:off x="4201667" y="5227321"/>
            <a:ext cx="1639824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6"/>
          <p:cNvSpPr/>
          <p:nvPr/>
        </p:nvSpPr>
        <p:spPr>
          <a:xfrm>
            <a:off x="5372101" y="5227321"/>
            <a:ext cx="4629911" cy="7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6"/>
          <p:cNvSpPr/>
          <p:nvPr/>
        </p:nvSpPr>
        <p:spPr>
          <a:xfrm>
            <a:off x="1645920" y="5654040"/>
            <a:ext cx="1876044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6"/>
          <p:cNvSpPr/>
          <p:nvPr/>
        </p:nvSpPr>
        <p:spPr>
          <a:xfrm>
            <a:off x="3052572" y="5654040"/>
            <a:ext cx="7123176" cy="7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6"/>
          <p:cNvSpPr/>
          <p:nvPr/>
        </p:nvSpPr>
        <p:spPr>
          <a:xfrm>
            <a:off x="1645921" y="6080759"/>
            <a:ext cx="5263895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6"/>
          <p:cNvSpPr/>
          <p:nvPr/>
        </p:nvSpPr>
        <p:spPr>
          <a:xfrm>
            <a:off x="6440424" y="6080759"/>
            <a:ext cx="944879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6"/>
          <p:cNvSpPr/>
          <p:nvPr/>
        </p:nvSpPr>
        <p:spPr>
          <a:xfrm>
            <a:off x="6915911" y="6080759"/>
            <a:ext cx="882396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6"/>
          <p:cNvSpPr/>
          <p:nvPr/>
        </p:nvSpPr>
        <p:spPr>
          <a:xfrm>
            <a:off x="7328916" y="6080759"/>
            <a:ext cx="568451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6"/>
          <p:cNvSpPr txBox="1"/>
          <p:nvPr/>
        </p:nvSpPr>
        <p:spPr>
          <a:xfrm>
            <a:off x="488389" y="5093301"/>
            <a:ext cx="11414354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Faraday descobriu que um campo magnético variável que atinge uma bobina produz a geração de uma corrente elétrica sobre essa bobina. Essa corrente produzida também é variável (c.a.).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6"/>
          <p:cNvSpPr/>
          <p:nvPr/>
        </p:nvSpPr>
        <p:spPr>
          <a:xfrm>
            <a:off x="1524001" y="813816"/>
            <a:ext cx="7034783" cy="1504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6"/>
          <p:cNvSpPr/>
          <p:nvPr/>
        </p:nvSpPr>
        <p:spPr>
          <a:xfrm>
            <a:off x="7671816" y="813816"/>
            <a:ext cx="1184147" cy="1504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6"/>
          <p:cNvSpPr txBox="1"/>
          <p:nvPr/>
        </p:nvSpPr>
        <p:spPr>
          <a:xfrm>
            <a:off x="1914017" y="1162992"/>
            <a:ext cx="625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Indução magnética: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6"/>
          <p:cNvSpPr/>
          <p:nvPr/>
        </p:nvSpPr>
        <p:spPr>
          <a:xfrm>
            <a:off x="1524000" y="0"/>
            <a:ext cx="9144000" cy="836930"/>
          </a:xfrm>
          <a:custGeom>
            <a:rect b="b" l="l" r="r" t="t"/>
            <a:pathLst>
              <a:path extrusionOk="0" h="836930" w="9144000">
                <a:moveTo>
                  <a:pt x="0" y="836712"/>
                </a:moveTo>
                <a:lnTo>
                  <a:pt x="9143999" y="836712"/>
                </a:lnTo>
                <a:lnTo>
                  <a:pt x="9143999" y="36"/>
                </a:lnTo>
                <a:lnTo>
                  <a:pt x="0" y="36"/>
                </a:lnTo>
                <a:lnTo>
                  <a:pt x="0" y="836712"/>
                </a:lnTo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"/>
          <p:cNvSpPr/>
          <p:nvPr/>
        </p:nvSpPr>
        <p:spPr>
          <a:xfrm>
            <a:off x="2999845" y="2048006"/>
            <a:ext cx="5673973" cy="29659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5" name="Google Shape;385;p6"/>
          <p:cNvSpPr txBox="1"/>
          <p:nvPr/>
        </p:nvSpPr>
        <p:spPr>
          <a:xfrm>
            <a:off x="2723799" y="4794025"/>
            <a:ext cx="50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"/>
          <p:cNvSpPr/>
          <p:nvPr/>
        </p:nvSpPr>
        <p:spPr>
          <a:xfrm>
            <a:off x="1589531" y="4902709"/>
            <a:ext cx="108204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7"/>
          <p:cNvSpPr/>
          <p:nvPr/>
        </p:nvSpPr>
        <p:spPr>
          <a:xfrm>
            <a:off x="2266188" y="4902709"/>
            <a:ext cx="58826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7"/>
          <p:cNvSpPr/>
          <p:nvPr/>
        </p:nvSpPr>
        <p:spPr>
          <a:xfrm>
            <a:off x="2449067" y="4902709"/>
            <a:ext cx="115062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7"/>
          <p:cNvSpPr/>
          <p:nvPr/>
        </p:nvSpPr>
        <p:spPr>
          <a:xfrm>
            <a:off x="3194305" y="4902709"/>
            <a:ext cx="58826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7"/>
          <p:cNvSpPr/>
          <p:nvPr/>
        </p:nvSpPr>
        <p:spPr>
          <a:xfrm>
            <a:off x="3377183" y="4902709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7"/>
          <p:cNvSpPr/>
          <p:nvPr/>
        </p:nvSpPr>
        <p:spPr>
          <a:xfrm>
            <a:off x="3715512" y="4902709"/>
            <a:ext cx="58826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7"/>
          <p:cNvSpPr/>
          <p:nvPr/>
        </p:nvSpPr>
        <p:spPr>
          <a:xfrm>
            <a:off x="3898392" y="4902709"/>
            <a:ext cx="167487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7"/>
          <p:cNvSpPr/>
          <p:nvPr/>
        </p:nvSpPr>
        <p:spPr>
          <a:xfrm>
            <a:off x="5167885" y="4902709"/>
            <a:ext cx="58826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7"/>
          <p:cNvSpPr/>
          <p:nvPr/>
        </p:nvSpPr>
        <p:spPr>
          <a:xfrm>
            <a:off x="5350764" y="4902709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7"/>
          <p:cNvSpPr/>
          <p:nvPr/>
        </p:nvSpPr>
        <p:spPr>
          <a:xfrm>
            <a:off x="5689092" y="4902709"/>
            <a:ext cx="58826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7"/>
          <p:cNvSpPr/>
          <p:nvPr/>
        </p:nvSpPr>
        <p:spPr>
          <a:xfrm>
            <a:off x="5871971" y="4902709"/>
            <a:ext cx="998220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7"/>
          <p:cNvSpPr/>
          <p:nvPr/>
        </p:nvSpPr>
        <p:spPr>
          <a:xfrm>
            <a:off x="6464809" y="4902709"/>
            <a:ext cx="588263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7"/>
          <p:cNvSpPr/>
          <p:nvPr/>
        </p:nvSpPr>
        <p:spPr>
          <a:xfrm>
            <a:off x="6647689" y="4902709"/>
            <a:ext cx="1522475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7"/>
          <p:cNvSpPr/>
          <p:nvPr/>
        </p:nvSpPr>
        <p:spPr>
          <a:xfrm>
            <a:off x="7764779" y="4902709"/>
            <a:ext cx="58826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7"/>
          <p:cNvSpPr/>
          <p:nvPr/>
        </p:nvSpPr>
        <p:spPr>
          <a:xfrm>
            <a:off x="7947660" y="4902709"/>
            <a:ext cx="82753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7"/>
          <p:cNvSpPr/>
          <p:nvPr/>
        </p:nvSpPr>
        <p:spPr>
          <a:xfrm>
            <a:off x="8369807" y="4902709"/>
            <a:ext cx="58826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7"/>
          <p:cNvSpPr/>
          <p:nvPr/>
        </p:nvSpPr>
        <p:spPr>
          <a:xfrm>
            <a:off x="8552689" y="4902709"/>
            <a:ext cx="827531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7"/>
          <p:cNvSpPr/>
          <p:nvPr/>
        </p:nvSpPr>
        <p:spPr>
          <a:xfrm>
            <a:off x="8974835" y="4902709"/>
            <a:ext cx="58826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7"/>
          <p:cNvSpPr/>
          <p:nvPr/>
        </p:nvSpPr>
        <p:spPr>
          <a:xfrm>
            <a:off x="9157716" y="4902709"/>
            <a:ext cx="145389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7"/>
          <p:cNvSpPr/>
          <p:nvPr/>
        </p:nvSpPr>
        <p:spPr>
          <a:xfrm>
            <a:off x="10206228" y="4902709"/>
            <a:ext cx="46177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7"/>
          <p:cNvSpPr/>
          <p:nvPr/>
        </p:nvSpPr>
        <p:spPr>
          <a:xfrm>
            <a:off x="1589531" y="5268467"/>
            <a:ext cx="155752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7"/>
          <p:cNvSpPr/>
          <p:nvPr/>
        </p:nvSpPr>
        <p:spPr>
          <a:xfrm>
            <a:off x="2741675" y="5268467"/>
            <a:ext cx="53492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7"/>
          <p:cNvSpPr/>
          <p:nvPr/>
        </p:nvSpPr>
        <p:spPr>
          <a:xfrm>
            <a:off x="2871217" y="5268467"/>
            <a:ext cx="98297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7"/>
          <p:cNvSpPr/>
          <p:nvPr/>
        </p:nvSpPr>
        <p:spPr>
          <a:xfrm>
            <a:off x="3448811" y="5268467"/>
            <a:ext cx="53492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7"/>
          <p:cNvSpPr/>
          <p:nvPr/>
        </p:nvSpPr>
        <p:spPr>
          <a:xfrm>
            <a:off x="3578352" y="5268467"/>
            <a:ext cx="166115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7"/>
          <p:cNvSpPr/>
          <p:nvPr/>
        </p:nvSpPr>
        <p:spPr>
          <a:xfrm>
            <a:off x="4834128" y="5268467"/>
            <a:ext cx="53492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7"/>
          <p:cNvSpPr/>
          <p:nvPr/>
        </p:nvSpPr>
        <p:spPr>
          <a:xfrm>
            <a:off x="4963667" y="5268467"/>
            <a:ext cx="74371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7"/>
          <p:cNvSpPr/>
          <p:nvPr/>
        </p:nvSpPr>
        <p:spPr>
          <a:xfrm>
            <a:off x="5301996" y="5268467"/>
            <a:ext cx="53492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7"/>
          <p:cNvSpPr/>
          <p:nvPr/>
        </p:nvSpPr>
        <p:spPr>
          <a:xfrm>
            <a:off x="5431535" y="5268467"/>
            <a:ext cx="829056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7"/>
          <p:cNvSpPr/>
          <p:nvPr/>
        </p:nvSpPr>
        <p:spPr>
          <a:xfrm>
            <a:off x="5855208" y="5268467"/>
            <a:ext cx="53492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7"/>
          <p:cNvSpPr/>
          <p:nvPr/>
        </p:nvSpPr>
        <p:spPr>
          <a:xfrm>
            <a:off x="5984747" y="5268467"/>
            <a:ext cx="131978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7"/>
          <p:cNvSpPr/>
          <p:nvPr/>
        </p:nvSpPr>
        <p:spPr>
          <a:xfrm>
            <a:off x="6899147" y="5268467"/>
            <a:ext cx="53492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7"/>
          <p:cNvSpPr/>
          <p:nvPr/>
        </p:nvSpPr>
        <p:spPr>
          <a:xfrm>
            <a:off x="7028688" y="5268467"/>
            <a:ext cx="189890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7"/>
          <p:cNvSpPr/>
          <p:nvPr/>
        </p:nvSpPr>
        <p:spPr>
          <a:xfrm>
            <a:off x="8522207" y="5268467"/>
            <a:ext cx="53492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7"/>
          <p:cNvSpPr/>
          <p:nvPr/>
        </p:nvSpPr>
        <p:spPr>
          <a:xfrm>
            <a:off x="8651747" y="5268467"/>
            <a:ext cx="57454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7"/>
          <p:cNvSpPr/>
          <p:nvPr/>
        </p:nvSpPr>
        <p:spPr>
          <a:xfrm>
            <a:off x="8820911" y="5268467"/>
            <a:ext cx="53492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7"/>
          <p:cNvSpPr/>
          <p:nvPr/>
        </p:nvSpPr>
        <p:spPr>
          <a:xfrm>
            <a:off x="8950453" y="5268467"/>
            <a:ext cx="166115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7"/>
          <p:cNvSpPr/>
          <p:nvPr/>
        </p:nvSpPr>
        <p:spPr>
          <a:xfrm>
            <a:off x="10206228" y="5268467"/>
            <a:ext cx="46177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7"/>
          <p:cNvSpPr/>
          <p:nvPr/>
        </p:nvSpPr>
        <p:spPr>
          <a:xfrm>
            <a:off x="1589531" y="5634229"/>
            <a:ext cx="7437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7"/>
          <p:cNvSpPr/>
          <p:nvPr/>
        </p:nvSpPr>
        <p:spPr>
          <a:xfrm>
            <a:off x="1927860" y="5634229"/>
            <a:ext cx="53644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7"/>
          <p:cNvSpPr/>
          <p:nvPr/>
        </p:nvSpPr>
        <p:spPr>
          <a:xfrm>
            <a:off x="2058923" y="5634229"/>
            <a:ext cx="181051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7"/>
          <p:cNvSpPr/>
          <p:nvPr/>
        </p:nvSpPr>
        <p:spPr>
          <a:xfrm>
            <a:off x="3464051" y="5634229"/>
            <a:ext cx="5364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7"/>
          <p:cNvSpPr/>
          <p:nvPr/>
        </p:nvSpPr>
        <p:spPr>
          <a:xfrm>
            <a:off x="3595117" y="5634229"/>
            <a:ext cx="3416807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7"/>
          <p:cNvSpPr/>
          <p:nvPr/>
        </p:nvSpPr>
        <p:spPr>
          <a:xfrm>
            <a:off x="6606540" y="5634229"/>
            <a:ext cx="5364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7"/>
          <p:cNvSpPr/>
          <p:nvPr/>
        </p:nvSpPr>
        <p:spPr>
          <a:xfrm>
            <a:off x="6737603" y="5634229"/>
            <a:ext cx="57302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7"/>
          <p:cNvSpPr/>
          <p:nvPr/>
        </p:nvSpPr>
        <p:spPr>
          <a:xfrm>
            <a:off x="6905244" y="5634229"/>
            <a:ext cx="5364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7"/>
          <p:cNvSpPr/>
          <p:nvPr/>
        </p:nvSpPr>
        <p:spPr>
          <a:xfrm>
            <a:off x="7036308" y="5634229"/>
            <a:ext cx="57302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7"/>
          <p:cNvSpPr/>
          <p:nvPr/>
        </p:nvSpPr>
        <p:spPr>
          <a:xfrm>
            <a:off x="7203947" y="5634229"/>
            <a:ext cx="5364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7"/>
          <p:cNvSpPr/>
          <p:nvPr/>
        </p:nvSpPr>
        <p:spPr>
          <a:xfrm>
            <a:off x="7335012" y="5634229"/>
            <a:ext cx="1523999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7"/>
          <p:cNvSpPr/>
          <p:nvPr/>
        </p:nvSpPr>
        <p:spPr>
          <a:xfrm>
            <a:off x="8453628" y="5634229"/>
            <a:ext cx="5364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7"/>
          <p:cNvSpPr/>
          <p:nvPr/>
        </p:nvSpPr>
        <p:spPr>
          <a:xfrm>
            <a:off x="8584692" y="5634229"/>
            <a:ext cx="1385316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7"/>
          <p:cNvSpPr/>
          <p:nvPr/>
        </p:nvSpPr>
        <p:spPr>
          <a:xfrm>
            <a:off x="9564623" y="5634229"/>
            <a:ext cx="536448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7"/>
          <p:cNvSpPr/>
          <p:nvPr/>
        </p:nvSpPr>
        <p:spPr>
          <a:xfrm>
            <a:off x="9695688" y="5634229"/>
            <a:ext cx="915924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7"/>
          <p:cNvSpPr/>
          <p:nvPr/>
        </p:nvSpPr>
        <p:spPr>
          <a:xfrm>
            <a:off x="10206228" y="5634229"/>
            <a:ext cx="461772" cy="67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7"/>
          <p:cNvSpPr/>
          <p:nvPr/>
        </p:nvSpPr>
        <p:spPr>
          <a:xfrm>
            <a:off x="1589531" y="5999988"/>
            <a:ext cx="150571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7"/>
          <p:cNvSpPr/>
          <p:nvPr/>
        </p:nvSpPr>
        <p:spPr>
          <a:xfrm>
            <a:off x="2689860" y="5999988"/>
            <a:ext cx="49225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7"/>
          <p:cNvSpPr/>
          <p:nvPr/>
        </p:nvSpPr>
        <p:spPr>
          <a:xfrm>
            <a:off x="2776728" y="5999988"/>
            <a:ext cx="57454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7"/>
          <p:cNvSpPr/>
          <p:nvPr/>
        </p:nvSpPr>
        <p:spPr>
          <a:xfrm>
            <a:off x="2945891" y="5999988"/>
            <a:ext cx="490728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7"/>
          <p:cNvSpPr/>
          <p:nvPr/>
        </p:nvSpPr>
        <p:spPr>
          <a:xfrm>
            <a:off x="3031237" y="5999988"/>
            <a:ext cx="2080259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7"/>
          <p:cNvSpPr/>
          <p:nvPr/>
        </p:nvSpPr>
        <p:spPr>
          <a:xfrm>
            <a:off x="4706111" y="5999988"/>
            <a:ext cx="495300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7"/>
          <p:cNvSpPr/>
          <p:nvPr/>
        </p:nvSpPr>
        <p:spPr>
          <a:xfrm>
            <a:off x="4796028" y="5999988"/>
            <a:ext cx="743712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7"/>
          <p:cNvSpPr/>
          <p:nvPr/>
        </p:nvSpPr>
        <p:spPr>
          <a:xfrm>
            <a:off x="5134356" y="5999988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7"/>
          <p:cNvSpPr/>
          <p:nvPr/>
        </p:nvSpPr>
        <p:spPr>
          <a:xfrm>
            <a:off x="5219700" y="5999988"/>
            <a:ext cx="2112264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7"/>
          <p:cNvSpPr/>
          <p:nvPr/>
        </p:nvSpPr>
        <p:spPr>
          <a:xfrm>
            <a:off x="6926580" y="5999988"/>
            <a:ext cx="493775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7"/>
          <p:cNvSpPr/>
          <p:nvPr/>
        </p:nvSpPr>
        <p:spPr>
          <a:xfrm>
            <a:off x="7014972" y="5999988"/>
            <a:ext cx="1842515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7"/>
          <p:cNvSpPr/>
          <p:nvPr/>
        </p:nvSpPr>
        <p:spPr>
          <a:xfrm>
            <a:off x="8452105" y="5999988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7"/>
          <p:cNvSpPr/>
          <p:nvPr/>
        </p:nvSpPr>
        <p:spPr>
          <a:xfrm>
            <a:off x="8537448" y="5999988"/>
            <a:ext cx="490727" cy="679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7"/>
          <p:cNvSpPr txBox="1"/>
          <p:nvPr/>
        </p:nvSpPr>
        <p:spPr>
          <a:xfrm>
            <a:off x="427609" y="5124602"/>
            <a:ext cx="11231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  efeito  de  produção  de  uma  corrente  em  um  circuito, causado  pela  presença  de  um  campo  magnético,  é  chamado de indução eletromagnética e  a  corrente  elétrica  que aparece é denominada de corrente induzida.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7"/>
          <p:cNvSpPr txBox="1"/>
          <p:nvPr/>
        </p:nvSpPr>
        <p:spPr>
          <a:xfrm>
            <a:off x="1914017" y="1162992"/>
            <a:ext cx="625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Indução magnética: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7"/>
          <p:cNvSpPr/>
          <p:nvPr/>
        </p:nvSpPr>
        <p:spPr>
          <a:xfrm>
            <a:off x="2885632" y="1807381"/>
            <a:ext cx="5673900" cy="2966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0" name="Google Shape;460;p7"/>
          <p:cNvSpPr txBox="1"/>
          <p:nvPr/>
        </p:nvSpPr>
        <p:spPr>
          <a:xfrm>
            <a:off x="2772361" y="4657925"/>
            <a:ext cx="50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"/>
          <p:cNvSpPr/>
          <p:nvPr/>
        </p:nvSpPr>
        <p:spPr>
          <a:xfrm>
            <a:off x="2244175" y="1159779"/>
            <a:ext cx="8382000" cy="539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6" name="Google Shape;466;p8"/>
          <p:cNvSpPr txBox="1"/>
          <p:nvPr/>
        </p:nvSpPr>
        <p:spPr>
          <a:xfrm>
            <a:off x="7696200" y="1828800"/>
            <a:ext cx="2531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634" lvl="0" marL="12700" marR="508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</a:t>
            </a: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movermos</a:t>
            </a: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ímã</a:t>
            </a: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relação</a:t>
            </a: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1600">
                <a:solidFill>
                  <a:schemeClr val="dk1"/>
                </a:solidFill>
              </a:rPr>
              <a:t>à</a:t>
            </a: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bobina</a:t>
            </a: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geramos</a:t>
            </a: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</a:t>
            </a: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tensão</a:t>
            </a: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induzida</a:t>
            </a: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(F.E.M.</a:t>
            </a:r>
            <a:r>
              <a:rPr b="1" lang="pt-B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1600">
                <a:solidFill>
                  <a:schemeClr val="dk1"/>
                </a:solidFill>
              </a:rPr>
              <a:t>i</a:t>
            </a:r>
            <a:r>
              <a:rPr b="1"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nduzida).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8"/>
          <p:cNvSpPr txBox="1"/>
          <p:nvPr/>
        </p:nvSpPr>
        <p:spPr>
          <a:xfrm>
            <a:off x="4378899" y="6557975"/>
            <a:ext cx="50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9"/>
          <p:cNvSpPr txBox="1"/>
          <p:nvPr>
            <p:ph type="title"/>
          </p:nvPr>
        </p:nvSpPr>
        <p:spPr>
          <a:xfrm>
            <a:off x="1876883" y="1315557"/>
            <a:ext cx="1159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Indução eletromagnética – Lei de Faraday: </a:t>
            </a:r>
            <a:endParaRPr/>
          </a:p>
        </p:txBody>
      </p:sp>
      <p:sp>
        <p:nvSpPr>
          <p:cNvPr id="473" name="Google Shape;473;p9"/>
          <p:cNvSpPr/>
          <p:nvPr/>
        </p:nvSpPr>
        <p:spPr>
          <a:xfrm>
            <a:off x="1867784" y="1844711"/>
            <a:ext cx="8456432" cy="48964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4" name="Google Shape;474;p9"/>
          <p:cNvSpPr txBox="1"/>
          <p:nvPr/>
        </p:nvSpPr>
        <p:spPr>
          <a:xfrm>
            <a:off x="4219663" y="64820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2020-12-13T23:38:58Z</dcterms:created>
  <dc:creator>Online2PDF.com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2020-12-13T00:00:00Z</vt:filetime>
  </property>
  <property fmtid="{D5CDD505-2E9C-101B-9397-08002B2CF9AE}" pid="3" name="LastSaved">
    <vt:filetime>2020-12-13T00:00:00Z</vt:filetime>
  </property>
</Properties>
</file>