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vekgpHIcfugehetjWae2R6RYL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93C603-81A7-41A3-BC06-B8C78FC26A4A}">
  <a:tblStyle styleId="{5993C603-81A7-41A3-BC06-B8C78FC26A4A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392224"/>
        <c:axId val="1187380256"/>
      </c:barChart>
      <c:catAx>
        <c:axId val="118739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7380256"/>
        <c:crosses val="autoZero"/>
        <c:auto val="1"/>
        <c:lblAlgn val="ctr"/>
        <c:lblOffset val="100"/>
        <c:noMultiLvlLbl val="0"/>
      </c:catAx>
      <c:valAx>
        <c:axId val="118738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7392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391680"/>
        <c:axId val="1187380800"/>
      </c:barChart>
      <c:catAx>
        <c:axId val="118739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7380800"/>
        <c:crosses val="autoZero"/>
        <c:auto val="1"/>
        <c:lblAlgn val="ctr"/>
        <c:lblOffset val="100"/>
        <c:noMultiLvlLbl val="0"/>
      </c:catAx>
      <c:valAx>
        <c:axId val="118738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7391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379413" y="684213"/>
            <a:ext cx="6096000" cy="3430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519"/>
            <a:ext cx="5486400" cy="411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9" name="Google Shape;49;p22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{5993C603-81A7-41A3-BC06-B8C78FC26A4A}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oogle Shape;51;p23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{5993C603-81A7-41A3-BC06-B8C78FC26A4A}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5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5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5" name="Google Shape;3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9" name="Google Shape;39;p18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oogle Shape;41;p19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4" name="Google Shape;44;p20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21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2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hyperlink" Target="https://www.vascak.cz/data/android/physicsatschool/template.php?s=jadro_zareni&amp;l=e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1.educacao.pe.gov.br/cpar/" TargetMode="External"/><Relationship Id="rId4" Type="http://schemas.openxmlformats.org/officeDocument/2006/relationships/hyperlink" Target="https://www1.educacao.pe.gov.br/cpa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hyperlink" Target="https://www1.educacao.pe.gov.br/cpa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Força Magnética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ga elétrica lançada perpendicularmente ao campo magnético tende a descrever um movimento circular uniforme"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123" y="1676400"/>
            <a:ext cx="6794954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1905000" y="1219200"/>
            <a:ext cx="502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Simulação aqui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5687438" y="62996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</a:rPr>
              <a:t>Curso de Física</a:t>
            </a:r>
            <a:r>
              <a:rPr lang="pt-BR" sz="2500">
                <a:solidFill>
                  <a:schemeClr val="dk1"/>
                </a:solidFill>
              </a:rPr>
              <a:t>. São Paulo: Ed. Scipione, 2000. v. 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GASPAR, Alberto.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1.ed. São Paulo: Ática, 2000.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HEWITT, P. G. </a:t>
            </a:r>
            <a:r>
              <a:rPr b="1" lang="pt-BR" sz="2500">
                <a:solidFill>
                  <a:schemeClr val="dk1"/>
                </a:solidFill>
              </a:rPr>
              <a:t>Física conceitual</a:t>
            </a:r>
            <a:r>
              <a:rPr lang="pt-BR" sz="2500">
                <a:solidFill>
                  <a:schemeClr val="dk1"/>
                </a:solidFill>
              </a:rPr>
              <a:t>. 9. ed. Porto Alegre: Bookman, 2002.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</a:rPr>
              <a:t>Física aula por aula</a:t>
            </a:r>
            <a:r>
              <a:rPr lang="pt-BR" sz="2500">
                <a:solidFill>
                  <a:schemeClr val="dk1"/>
                </a:solidFill>
              </a:rPr>
              <a:t>. São Paulo: FTD, 2010.</a:t>
            </a:r>
            <a:endParaRPr sz="2500"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1828800" y="1218486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3600"/>
              <a:buFont typeface="Calibri"/>
              <a:buNone/>
            </a:pPr>
            <a:r>
              <a:rPr b="1" lang="pt-BR">
                <a:solidFill>
                  <a:srgbClr val="2A5010"/>
                </a:solidFill>
              </a:rPr>
              <a:t>Obs.:</a:t>
            </a:r>
            <a:endParaRPr b="1">
              <a:solidFill>
                <a:srgbClr val="2A5010"/>
              </a:solidFill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422195" y="3843278"/>
            <a:ext cx="205056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⊗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⊗   ⊗   ⊗   ⊗   ⊗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2373573" y="3810000"/>
            <a:ext cx="2214068" cy="28194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6564573" y="3843278"/>
            <a:ext cx="33528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☉   ☉   ☉   ☉   ☉   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6564573" y="3810000"/>
            <a:ext cx="2362200" cy="28194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392373" y="1904286"/>
            <a:ext cx="11277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representarmos um vetor entrando no plano utilizaremos o símbolo “⊗”, representando a extremidade posterior da seta indicadora do vetor (“cauda”); Para representarmos um vetor saindo do plano utilizaremos o símbolo “☉”, representando a extremidade anterior da seta indicadora do vetor (“ponta”);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422195" y="3429000"/>
            <a:ext cx="2196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Vetores “entrando”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6654139" y="3429000"/>
            <a:ext cx="2196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Vetores “saindo”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9192000" y="58905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>
            <a:off x="2495551" y="5517158"/>
            <a:ext cx="576263" cy="576263"/>
          </a:xfrm>
          <a:prstGeom prst="flowChartSummingJunction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6311901" y="5444133"/>
            <a:ext cx="574675" cy="574675"/>
            <a:chOff x="1429" y="2976"/>
            <a:chExt cx="544" cy="544"/>
          </a:xfrm>
        </p:grpSpPr>
        <p:sp>
          <p:nvSpPr>
            <p:cNvPr id="83" name="Google Shape;83;p3"/>
            <p:cNvSpPr/>
            <p:nvPr/>
          </p:nvSpPr>
          <p:spPr>
            <a:xfrm>
              <a:off x="1429" y="2976"/>
              <a:ext cx="544" cy="544"/>
            </a:xfrm>
            <a:prstGeom prst="ellipse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" y="3203"/>
              <a:ext cx="91" cy="91"/>
            </a:xfrm>
            <a:prstGeom prst="flowChartConnector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2419350" y="5181601"/>
            <a:ext cx="3600450" cy="115252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7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2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Vetor “entrando”</a:t>
            </a:r>
            <a:endParaRPr i="1" sz="2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6229350" y="5156796"/>
            <a:ext cx="3600450" cy="115252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pt-BR" sz="2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Vetor “saindo”</a:t>
            </a:r>
            <a:endParaRPr i="1" sz="2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2002-71-122-49-i007"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438" y="2053233"/>
            <a:ext cx="3600450" cy="281622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2002-71-122-49-i006"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1088" y="1997671"/>
            <a:ext cx="3600450" cy="2871787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9" name="Google Shape;89;p3"/>
          <p:cNvSpPr txBox="1"/>
          <p:nvPr>
            <p:ph type="title"/>
          </p:nvPr>
        </p:nvSpPr>
        <p:spPr>
          <a:xfrm>
            <a:off x="1752600" y="1168202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Representação vetorial: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5104825" y="6309325"/>
            <a:ext cx="20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/>
              <a:t>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990600" y="1752600"/>
            <a:ext cx="10972800" cy="137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43" r="0" t="-8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533400" y="24384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Movimento de uma carga elétrica em um campo magnético.</a:t>
            </a:r>
            <a:endParaRPr/>
          </a:p>
        </p:txBody>
      </p:sp>
      <p:pic>
        <p:nvPicPr>
          <p:cNvPr descr="Para α = 90°, a carga elétrica realiza movimento circular uniforme em um plano perpendicular às linhas de campo" id="97" name="Google Shape;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3117376"/>
            <a:ext cx="334327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6278575" y="62130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1828800" y="1143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Observações: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381000" y="1752600"/>
            <a:ext cx="11506200" cy="434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897" l="-529" r="-899" t="-12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762000" y="1828800"/>
            <a:ext cx="10972800" cy="137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87" l="-1666" r="0" t="-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457200" y="3276600"/>
            <a:ext cx="10972800" cy="388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666" r="-1109" t="-1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609600" y="1620672"/>
            <a:ext cx="10972800" cy="137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87" l="-1666" r="0" t="-71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609600" y="2992272"/>
            <a:ext cx="10972800" cy="388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666" r="-1109" t="-1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 </a:t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 rot="5400000">
            <a:off x="6096000" y="4744872"/>
            <a:ext cx="457200" cy="3048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4800600" y="5735472"/>
            <a:ext cx="3048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Força magnética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 rot="5400000">
            <a:off x="8534400" y="5735472"/>
            <a:ext cx="457200" cy="10668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7696200" y="5747140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Força centrípeta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762000" y="1400706"/>
            <a:ext cx="10972800" cy="137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87" l="-1666" r="0" t="-71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762000" y="2924706"/>
            <a:ext cx="10972800" cy="388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 </a:t>
            </a:r>
            <a:endParaRPr/>
          </a:p>
        </p:txBody>
      </p:sp>
      <p:cxnSp>
        <p:nvCxnSpPr>
          <p:cNvPr id="127" name="Google Shape;127;p8"/>
          <p:cNvCxnSpPr/>
          <p:nvPr/>
        </p:nvCxnSpPr>
        <p:spPr>
          <a:xfrm flipH="1" rot="10800000">
            <a:off x="4419600" y="4056038"/>
            <a:ext cx="685800" cy="5334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8"/>
          <p:cNvCxnSpPr/>
          <p:nvPr/>
        </p:nvCxnSpPr>
        <p:spPr>
          <a:xfrm flipH="1" rot="10800000">
            <a:off x="6096000" y="3915307"/>
            <a:ext cx="1219200" cy="69205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9" name="Google Shape;129;p8"/>
          <p:cNvSpPr txBox="1"/>
          <p:nvPr/>
        </p:nvSpPr>
        <p:spPr>
          <a:xfrm>
            <a:off x="7239000" y="3686706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8"/>
          <p:cNvCxnSpPr/>
          <p:nvPr/>
        </p:nvCxnSpPr>
        <p:spPr>
          <a:xfrm flipH="1" rot="10800000">
            <a:off x="8077200" y="3789338"/>
            <a:ext cx="685800" cy="5334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8"/>
          <p:cNvSpPr/>
          <p:nvPr/>
        </p:nvSpPr>
        <p:spPr>
          <a:xfrm>
            <a:off x="5029200" y="5591706"/>
            <a:ext cx="2676594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7848600" y="5623552"/>
            <a:ext cx="274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Raio da trajetória circular descrita por uma carga elétrica no interior de um campo magnético.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219200"/>
            <a:ext cx="757645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4889963" y="64887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Marco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