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ms-excel" Extension="xls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excel" PartName="/ppt/embeddings/Microsoft_Excel_Sheet2.xls"/>
  <Override ContentType="application/vnd.ms-excel" PartName="/ppt/embeddings/Microsoft_Excel_Sheet3.xls"/>
  <Override ContentType="application/vnd.ms-excel" PartName="/ppt/embeddings/Microsoft_Excel_Sheet4.xls"/>
  <Override ContentType="application/vnd.ms-excel" PartName="/ppt/embeddings/Microsoft_Excel_Sheet1.xls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2" r:id="rId7"/>
    <p:sldMasterId id="2147483654" r:id="rId8"/>
    <p:sldMasterId id="2147483656" r:id="rId9"/>
    <p:sldMasterId id="2147483658" r:id="rId10"/>
    <p:sldMasterId id="2147483660" r:id="rId11"/>
    <p:sldMasterId id="2147483662" r:id="rId12"/>
    <p:sldMasterId id="2147483664" r:id="rId13"/>
    <p:sldMasterId id="2147483666" r:id="rId14"/>
    <p:sldMasterId id="2147483668" r:id="rId15"/>
    <p:sldMasterId id="2147483670" r:id="rId16"/>
    <p:sldMasterId id="2147483672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</p:sldIdLst>
  <p:sldSz cy="6858000" cx="12192000"/>
  <p:notesSz cx="6858000" cy="9144000"/>
  <p:embeddedFontLst>
    <p:embeddedFont>
      <p:font typeface="Open Sans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4" roundtripDataSignature="AMtx7miyFWECCySEQM59ByJvdGXqLSsk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ABD110-1D01-486B-A8DA-39B1881971C8}">
  <a:tblStyle styleId="{26ABD110-1D01-486B-A8DA-39B1881971C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1" Type="http://schemas.openxmlformats.org/officeDocument/2006/relationships/theme" Target="theme/theme1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OpenSans-boldItalic.fntdata"/><Relationship Id="rId72" Type="http://schemas.openxmlformats.org/officeDocument/2006/relationships/font" Target="fonts/OpenSans-italic.fntdata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74" Type="http://customschemas.google.com/relationships/presentationmetadata" Target="metadata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71" Type="http://schemas.openxmlformats.org/officeDocument/2006/relationships/font" Target="fonts/OpenSans-bold.fntdata"/><Relationship Id="rId70" Type="http://schemas.openxmlformats.org/officeDocument/2006/relationships/font" Target="fonts/OpenSans-regular.fntdata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62" Type="http://schemas.openxmlformats.org/officeDocument/2006/relationships/slide" Target="slides/slide44.xml"/><Relationship Id="rId61" Type="http://schemas.openxmlformats.org/officeDocument/2006/relationships/slide" Target="slides/slide43.xml"/><Relationship Id="rId20" Type="http://schemas.openxmlformats.org/officeDocument/2006/relationships/slide" Target="slides/slide2.xml"/><Relationship Id="rId64" Type="http://schemas.openxmlformats.org/officeDocument/2006/relationships/slide" Target="slides/slide46.xml"/><Relationship Id="rId63" Type="http://schemas.openxmlformats.org/officeDocument/2006/relationships/slide" Target="slides/slide45.xml"/><Relationship Id="rId22" Type="http://schemas.openxmlformats.org/officeDocument/2006/relationships/slide" Target="slides/slide4.xml"/><Relationship Id="rId66" Type="http://schemas.openxmlformats.org/officeDocument/2006/relationships/slide" Target="slides/slide48.xml"/><Relationship Id="rId21" Type="http://schemas.openxmlformats.org/officeDocument/2006/relationships/slide" Target="slides/slide3.xml"/><Relationship Id="rId65" Type="http://schemas.openxmlformats.org/officeDocument/2006/relationships/slide" Target="slides/slide47.xml"/><Relationship Id="rId24" Type="http://schemas.openxmlformats.org/officeDocument/2006/relationships/slide" Target="slides/slide6.xml"/><Relationship Id="rId68" Type="http://schemas.openxmlformats.org/officeDocument/2006/relationships/slide" Target="slides/slide50.xml"/><Relationship Id="rId23" Type="http://schemas.openxmlformats.org/officeDocument/2006/relationships/slide" Target="slides/slide5.xml"/><Relationship Id="rId67" Type="http://schemas.openxmlformats.org/officeDocument/2006/relationships/slide" Target="slides/slide49.xml"/><Relationship Id="rId60" Type="http://schemas.openxmlformats.org/officeDocument/2006/relationships/slide" Target="slides/slide42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69" Type="http://schemas.openxmlformats.org/officeDocument/2006/relationships/slide" Target="slides/slide51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29" Type="http://schemas.openxmlformats.org/officeDocument/2006/relationships/slide" Target="slides/slide11.xml"/><Relationship Id="rId51" Type="http://schemas.openxmlformats.org/officeDocument/2006/relationships/slide" Target="slides/slide33.xml"/><Relationship Id="rId50" Type="http://schemas.openxmlformats.org/officeDocument/2006/relationships/slide" Target="slides/slide32.xml"/><Relationship Id="rId53" Type="http://schemas.openxmlformats.org/officeDocument/2006/relationships/slide" Target="slides/slide35.xml"/><Relationship Id="rId52" Type="http://schemas.openxmlformats.org/officeDocument/2006/relationships/slide" Target="slides/slide34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37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36.xml"/><Relationship Id="rId13" Type="http://schemas.openxmlformats.org/officeDocument/2006/relationships/slideMaster" Target="slideMasters/slideMaster9.xml"/><Relationship Id="rId57" Type="http://schemas.openxmlformats.org/officeDocument/2006/relationships/slide" Target="slides/slide39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38.xml"/><Relationship Id="rId15" Type="http://schemas.openxmlformats.org/officeDocument/2006/relationships/slideMaster" Target="slideMasters/slideMaster11.xml"/><Relationship Id="rId59" Type="http://schemas.openxmlformats.org/officeDocument/2006/relationships/slide" Target="slides/slide41.xml"/><Relationship Id="rId14" Type="http://schemas.openxmlformats.org/officeDocument/2006/relationships/slideMaster" Target="slideMasters/slideMaster10.xml"/><Relationship Id="rId58" Type="http://schemas.openxmlformats.org/officeDocument/2006/relationships/slide" Target="slides/slide40.xml"/><Relationship Id="rId17" Type="http://schemas.openxmlformats.org/officeDocument/2006/relationships/slideMaster" Target="slideMasters/slideMaster13.xml"/><Relationship Id="rId16" Type="http://schemas.openxmlformats.org/officeDocument/2006/relationships/slideMaster" Target="slideMasters/slideMaster12.xml"/><Relationship Id="rId19" Type="http://schemas.openxmlformats.org/officeDocument/2006/relationships/slide" Target="slides/slide1.xml"/><Relationship Id="rId18" Type="http://schemas.openxmlformats.org/officeDocument/2006/relationships/notesMaster" Target="notesMasters/notesMaster1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13" name="Google Shape;1313;p28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14" name="Google Shape;131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22" name="Google Shape;1322;p29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23" name="Google Shape;13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31" name="Google Shape;1331;p30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2" name="Google Shape;133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1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7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5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6" name="Google Shape;26;p5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9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59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1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61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3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7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14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4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1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6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Microsoft_Excel_Sheet1.xls"/><Relationship Id="rId3" Type="http://schemas.openxmlformats.org/officeDocument/2006/relationships/oleObject" Target="../embeddings/Microsoft_Excel_Sheet1.xls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5.xml"/><Relationship Id="rId7" Type="http://schemas.openxmlformats.org/officeDocument/2006/relationships/vmlDrawing" Target="../drawings/vmlDrawing1.v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Microsoft_Excel_Sheet2.xls"/><Relationship Id="rId3" Type="http://schemas.openxmlformats.org/officeDocument/2006/relationships/oleObject" Target="../embeddings/Microsoft_Excel_Sheet2.xls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7" Type="http://schemas.openxmlformats.org/officeDocument/2006/relationships/vmlDrawing" Target="../drawings/vmlDrawing2.v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Microsoft_Excel_Sheet3.xls"/><Relationship Id="rId3" Type="http://schemas.openxmlformats.org/officeDocument/2006/relationships/oleObject" Target="../embeddings/Microsoft_Excel_Sheet3.xls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7.xml"/><Relationship Id="rId7" Type="http://schemas.openxmlformats.org/officeDocument/2006/relationships/vmlDrawing" Target="../drawings/vmlDrawing3.v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oleObject" Target="../embeddings/Microsoft_Excel_Sheet4.xls"/><Relationship Id="rId3" Type="http://schemas.openxmlformats.org/officeDocument/2006/relationships/oleObject" Target="../embeddings/Microsoft_Excel_Sheet4.xls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6" Type="http://schemas.openxmlformats.org/officeDocument/2006/relationships/theme" Target="../theme/theme10.xml"/><Relationship Id="rId7" Type="http://schemas.openxmlformats.org/officeDocument/2006/relationships/vmlDrawing" Target="../drawings/vmlDrawing4.v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549900" y="5197475"/>
            <a:ext cx="1181100" cy="103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012" y="-106362"/>
            <a:ext cx="12380912" cy="696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1950" y="5110162"/>
            <a:ext cx="1093787" cy="9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8450" y="2351087"/>
            <a:ext cx="1644650" cy="16462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0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0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91" name="Google Shape;91;p70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graphicFrame>
        <p:nvGraphicFramePr>
          <p:cNvPr id="93" name="Google Shape;93;p70"/>
          <p:cNvGraphicFramePr/>
          <p:nvPr/>
        </p:nvGraphicFramePr>
        <p:xfrm>
          <a:off x="6443662" y="2074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{26ABD110-1D01-486B-A8DA-39B1881971C8}</a:tableStyleId>
              </a:tblPr>
              <a:tblGrid>
                <a:gridCol w="1844675"/>
                <a:gridCol w="1843075"/>
                <a:gridCol w="1843075"/>
              </a:tblGrid>
              <a:tr h="77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9CD"/>
                    </a:solidFill>
                  </a:tcPr>
                </a:tc>
              </a:tr>
              <a:tr h="77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4E8"/>
                    </a:solidFill>
                  </a:tcPr>
                </a:tc>
              </a:tr>
              <a:tr h="77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9CD"/>
                    </a:solidFill>
                  </a:tcPr>
                </a:tc>
              </a:tr>
              <a:tr h="776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2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2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99" name="Google Shape;99;p72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7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graphicFrame>
        <p:nvGraphicFramePr>
          <p:cNvPr id="101" name="Google Shape;101;p72"/>
          <p:cNvGraphicFramePr/>
          <p:nvPr/>
        </p:nvGraphicFramePr>
        <p:xfrm>
          <a:off x="784225" y="1490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{26ABD110-1D01-486B-A8DA-39B1881971C8}</a:tableStyleId>
              </a:tblPr>
              <a:tblGrid>
                <a:gridCol w="2076450"/>
                <a:gridCol w="350825"/>
                <a:gridCol w="1214425"/>
                <a:gridCol w="1214425"/>
                <a:gridCol w="1212850"/>
                <a:gridCol w="1214425"/>
                <a:gridCol w="1214425"/>
                <a:gridCol w="1212850"/>
              </a:tblGrid>
              <a:tr h="593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4C11F"/>
                    </a:solidFill>
                  </a:tcPr>
                </a:tc>
              </a:tr>
              <a:tr h="465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D9D9">
                        <a:alpha val="19607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</a:tr>
              <a:tr h="54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solidFill>
                      <a:srgbClr val="D9D9D9">
                        <a:alpha val="19607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/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1725" marB="41725" marR="111275" marL="1112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4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4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106" name="Google Shape;106;p74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7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pic>
        <p:nvPicPr>
          <p:cNvPr id="108" name="Google Shape;10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8412" y="1584325"/>
            <a:ext cx="9021762" cy="44989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6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6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113" name="Google Shape;113;p76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7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sp>
        <p:nvSpPr>
          <p:cNvPr id="115" name="Google Shape;115;p76"/>
          <p:cNvSpPr txBox="1"/>
          <p:nvPr/>
        </p:nvSpPr>
        <p:spPr>
          <a:xfrm>
            <a:off x="796925" y="1731962"/>
            <a:ext cx="5389562" cy="532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6"/>
          <p:cNvSpPr txBox="1"/>
          <p:nvPr/>
        </p:nvSpPr>
        <p:spPr>
          <a:xfrm>
            <a:off x="6186487" y="1731962"/>
            <a:ext cx="539115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4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18" name="Google Shape;18;p54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sp>
        <p:nvSpPr>
          <p:cNvPr id="20" name="Google Shape;20;p5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6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6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32" name="Google Shape;32;p56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sp>
        <p:nvSpPr>
          <p:cNvPr id="34" name="Google Shape;34;p5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8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44" name="Google Shape;44;p58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0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52" name="Google Shape;52;p60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pic>
        <p:nvPicPr>
          <p:cNvPr id="54" name="Google Shape;5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7000" y="1900237"/>
            <a:ext cx="3062287" cy="36623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2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61" name="Google Shape;61;p62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graphicFrame>
        <p:nvGraphicFramePr>
          <p:cNvPr id="63" name="Google Shape;63;p62"/>
          <p:cNvGraphicFramePr/>
          <p:nvPr/>
        </p:nvGraphicFramePr>
        <p:xfrm>
          <a:off x="6143625" y="1917700"/>
          <a:ext cx="6099175" cy="3687762"/>
        </p:xfrm>
        <a:graphic>
          <a:graphicData uri="http://schemas.openxmlformats.org/presentationml/2006/ole">
            <mc:AlternateContent>
              <mc:Choice Requires="v">
                <p:oleObj r:id="rId2" imgH="3687762" imgW="6099175" progId="Excel.Chart.8" spid="_x0000_s1">
                  <p:embed/>
                </p:oleObj>
              </mc:Choice>
              <mc:Fallback>
                <p:oleObj r:id="rId3" imgH="3687762" imgW="6099175" progId="Excel.Chart.8">
                  <p:embed/>
                  <p:pic>
                    <p:nvPicPr>
                      <p:cNvPr id="63" name="Google Shape;63;p6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143625" y="1917700"/>
                        <a:ext cx="6099175" cy="368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4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4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69" name="Google Shape;69;p64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graphicFrame>
        <p:nvGraphicFramePr>
          <p:cNvPr id="71" name="Google Shape;71;p64"/>
          <p:cNvGraphicFramePr/>
          <p:nvPr/>
        </p:nvGraphicFramePr>
        <p:xfrm>
          <a:off x="857250" y="1549400"/>
          <a:ext cx="9063037" cy="4783137"/>
        </p:xfrm>
        <a:graphic>
          <a:graphicData uri="http://schemas.openxmlformats.org/presentationml/2006/ole">
            <mc:AlternateContent>
              <mc:Choice Requires="v">
                <p:oleObj r:id="rId2" imgH="4783137" imgW="9063037" progId="Excel.Chart.8" spid="_x0000_s1">
                  <p:embed/>
                </p:oleObj>
              </mc:Choice>
              <mc:Fallback>
                <p:oleObj r:id="rId3" imgH="4783137" imgW="9063037" progId="Excel.Chart.8">
                  <p:embed/>
                  <p:pic>
                    <p:nvPicPr>
                      <p:cNvPr id="71" name="Google Shape;71;p6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857250" y="1549400"/>
                        <a:ext cx="9063037" cy="478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6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6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76" name="Google Shape;76;p66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graphicFrame>
        <p:nvGraphicFramePr>
          <p:cNvPr id="78" name="Google Shape;78;p66"/>
          <p:cNvGraphicFramePr/>
          <p:nvPr/>
        </p:nvGraphicFramePr>
        <p:xfrm>
          <a:off x="6297612" y="2619375"/>
          <a:ext cx="5784850" cy="3281362"/>
        </p:xfrm>
        <a:graphic>
          <a:graphicData uri="http://schemas.openxmlformats.org/presentationml/2006/ole">
            <mc:AlternateContent>
              <mc:Choice Requires="v">
                <p:oleObj r:id="rId2" imgH="3281362" imgW="5784850" progId="Excel.Chart.8" spid="_x0000_s1">
                  <p:embed/>
                </p:oleObj>
              </mc:Choice>
              <mc:Fallback>
                <p:oleObj r:id="rId3" imgH="3281362" imgW="5784850" progId="Excel.Chart.8">
                  <p:embed/>
                  <p:pic>
                    <p:nvPicPr>
                      <p:cNvPr id="78" name="Google Shape;78;p66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297612" y="2619375"/>
                        <a:ext cx="5784850" cy="328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8"/>
          <p:cNvSpPr txBox="1"/>
          <p:nvPr/>
        </p:nvSpPr>
        <p:spPr>
          <a:xfrm>
            <a:off x="1285875" y="0"/>
            <a:ext cx="10906125" cy="1054100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8"/>
          <p:cNvSpPr txBox="1"/>
          <p:nvPr/>
        </p:nvSpPr>
        <p:spPr>
          <a:xfrm>
            <a:off x="1768475" y="233362"/>
            <a:ext cx="9890125" cy="5873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en-US" sz="32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/>
          </a:p>
        </p:txBody>
      </p:sp>
      <p:sp>
        <p:nvSpPr>
          <p:cNvPr id="84" name="Google Shape;84;p68"/>
          <p:cNvSpPr txBox="1"/>
          <p:nvPr/>
        </p:nvSpPr>
        <p:spPr>
          <a:xfrm>
            <a:off x="0" y="-71437"/>
            <a:ext cx="1666875" cy="1473200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200" y="0"/>
            <a:ext cx="1260475" cy="125888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82745"/>
              </a:srgbClr>
            </a:outerShdw>
          </a:effectLst>
        </p:spPr>
      </p:pic>
      <p:graphicFrame>
        <p:nvGraphicFramePr>
          <p:cNvPr id="86" name="Google Shape;86;p68"/>
          <p:cNvGraphicFramePr/>
          <p:nvPr/>
        </p:nvGraphicFramePr>
        <p:xfrm>
          <a:off x="2857500" y="2098675"/>
          <a:ext cx="7489825" cy="4233862"/>
        </p:xfrm>
        <a:graphic>
          <a:graphicData uri="http://schemas.openxmlformats.org/presentationml/2006/ole">
            <mc:AlternateContent>
              <mc:Choice Requires="v">
                <p:oleObj r:id="rId2" imgH="4233862" imgW="7489825" progId="Excel.Chart.8" spid="_x0000_s1">
                  <p:embed/>
                </p:oleObj>
              </mc:Choice>
              <mc:Fallback>
                <p:oleObj r:id="rId3" imgH="4233862" imgW="7489825" progId="Excel.Chart.8">
                  <p:embed/>
                  <p:pic>
                    <p:nvPicPr>
                      <p:cNvPr id="86" name="Google Shape;86;p68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857500" y="2098675"/>
                        <a:ext cx="7489825" cy="423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vmlDrawing" Target="../drawings/vmlDrawing5.vml"/><Relationship Id="rId4" Type="http://schemas.openxmlformats.org/officeDocument/2006/relationships/image" Target="../media/image28.jp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vmlDrawing" Target="../drawings/vmlDrawing6.vml"/><Relationship Id="rId4" Type="http://schemas.openxmlformats.org/officeDocument/2006/relationships/image" Target="../media/image28.jp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/>
        </p:nvSpPr>
        <p:spPr>
          <a:xfrm>
            <a:off x="4533900" y="2628900"/>
            <a:ext cx="5851525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Corrente Elétrica (i)</a:t>
            </a:r>
            <a:b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0"/>
          <p:cNvSpPr txBox="1"/>
          <p:nvPr/>
        </p:nvSpPr>
        <p:spPr>
          <a:xfrm>
            <a:off x="1981200" y="3429000"/>
            <a:ext cx="7696200" cy="3048000"/>
          </a:xfrm>
          <a:prstGeom prst="rect">
            <a:avLst/>
          </a:prstGeom>
          <a:solidFill>
            <a:srgbClr val="FF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p10"/>
          <p:cNvGrpSpPr/>
          <p:nvPr/>
        </p:nvGrpSpPr>
        <p:grpSpPr>
          <a:xfrm>
            <a:off x="2362200" y="3505200"/>
            <a:ext cx="762000" cy="762000"/>
            <a:chOff x="240" y="192"/>
            <a:chExt cx="2832" cy="2832"/>
          </a:xfrm>
        </p:grpSpPr>
        <p:sp>
          <p:nvSpPr>
            <p:cNvPr id="756" name="Google Shape;756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" name="Google Shape;762;p10"/>
          <p:cNvGrpSpPr/>
          <p:nvPr/>
        </p:nvGrpSpPr>
        <p:grpSpPr>
          <a:xfrm>
            <a:off x="2362200" y="4572000"/>
            <a:ext cx="762000" cy="762000"/>
            <a:chOff x="240" y="192"/>
            <a:chExt cx="2832" cy="2832"/>
          </a:xfrm>
        </p:grpSpPr>
        <p:sp>
          <p:nvSpPr>
            <p:cNvPr id="763" name="Google Shape;763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" name="Google Shape;769;p10"/>
          <p:cNvGrpSpPr/>
          <p:nvPr/>
        </p:nvGrpSpPr>
        <p:grpSpPr>
          <a:xfrm>
            <a:off x="2362200" y="5638800"/>
            <a:ext cx="762000" cy="762000"/>
            <a:chOff x="240" y="192"/>
            <a:chExt cx="2832" cy="2832"/>
          </a:xfrm>
        </p:grpSpPr>
        <p:sp>
          <p:nvSpPr>
            <p:cNvPr id="770" name="Google Shape;770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10"/>
          <p:cNvGrpSpPr/>
          <p:nvPr/>
        </p:nvGrpSpPr>
        <p:grpSpPr>
          <a:xfrm>
            <a:off x="4343400" y="3505200"/>
            <a:ext cx="762000" cy="762000"/>
            <a:chOff x="240" y="192"/>
            <a:chExt cx="2832" cy="2832"/>
          </a:xfrm>
        </p:grpSpPr>
        <p:sp>
          <p:nvSpPr>
            <p:cNvPr id="777" name="Google Shape;777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" name="Google Shape;783;p10"/>
          <p:cNvGrpSpPr/>
          <p:nvPr/>
        </p:nvGrpSpPr>
        <p:grpSpPr>
          <a:xfrm>
            <a:off x="4343400" y="4572000"/>
            <a:ext cx="762000" cy="762000"/>
            <a:chOff x="240" y="192"/>
            <a:chExt cx="2832" cy="2832"/>
          </a:xfrm>
        </p:grpSpPr>
        <p:sp>
          <p:nvSpPr>
            <p:cNvPr id="784" name="Google Shape;784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10"/>
          <p:cNvGrpSpPr/>
          <p:nvPr/>
        </p:nvGrpSpPr>
        <p:grpSpPr>
          <a:xfrm>
            <a:off x="4343400" y="5638800"/>
            <a:ext cx="762000" cy="762000"/>
            <a:chOff x="240" y="192"/>
            <a:chExt cx="2832" cy="2832"/>
          </a:xfrm>
        </p:grpSpPr>
        <p:sp>
          <p:nvSpPr>
            <p:cNvPr id="791" name="Google Shape;791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10"/>
          <p:cNvGrpSpPr/>
          <p:nvPr/>
        </p:nvGrpSpPr>
        <p:grpSpPr>
          <a:xfrm>
            <a:off x="3352800" y="4038600"/>
            <a:ext cx="762000" cy="762000"/>
            <a:chOff x="240" y="192"/>
            <a:chExt cx="2832" cy="2832"/>
          </a:xfrm>
        </p:grpSpPr>
        <p:sp>
          <p:nvSpPr>
            <p:cNvPr id="798" name="Google Shape;798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10"/>
          <p:cNvGrpSpPr/>
          <p:nvPr/>
        </p:nvGrpSpPr>
        <p:grpSpPr>
          <a:xfrm>
            <a:off x="3352800" y="5105400"/>
            <a:ext cx="762000" cy="762000"/>
            <a:chOff x="240" y="192"/>
            <a:chExt cx="2832" cy="2832"/>
          </a:xfrm>
        </p:grpSpPr>
        <p:sp>
          <p:nvSpPr>
            <p:cNvPr id="805" name="Google Shape;805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0"/>
          <p:cNvGrpSpPr/>
          <p:nvPr/>
        </p:nvGrpSpPr>
        <p:grpSpPr>
          <a:xfrm>
            <a:off x="6400800" y="3505200"/>
            <a:ext cx="762000" cy="762000"/>
            <a:chOff x="240" y="192"/>
            <a:chExt cx="2832" cy="2832"/>
          </a:xfrm>
        </p:grpSpPr>
        <p:sp>
          <p:nvSpPr>
            <p:cNvPr id="812" name="Google Shape;812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10"/>
          <p:cNvGrpSpPr/>
          <p:nvPr/>
        </p:nvGrpSpPr>
        <p:grpSpPr>
          <a:xfrm>
            <a:off x="6400800" y="4572000"/>
            <a:ext cx="762000" cy="762000"/>
            <a:chOff x="240" y="192"/>
            <a:chExt cx="2832" cy="2832"/>
          </a:xfrm>
        </p:grpSpPr>
        <p:sp>
          <p:nvSpPr>
            <p:cNvPr id="819" name="Google Shape;819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10"/>
          <p:cNvGrpSpPr/>
          <p:nvPr/>
        </p:nvGrpSpPr>
        <p:grpSpPr>
          <a:xfrm>
            <a:off x="6400800" y="5638800"/>
            <a:ext cx="762000" cy="762000"/>
            <a:chOff x="240" y="192"/>
            <a:chExt cx="2832" cy="2832"/>
          </a:xfrm>
        </p:grpSpPr>
        <p:sp>
          <p:nvSpPr>
            <p:cNvPr id="826" name="Google Shape;826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10"/>
          <p:cNvGrpSpPr/>
          <p:nvPr/>
        </p:nvGrpSpPr>
        <p:grpSpPr>
          <a:xfrm>
            <a:off x="5410200" y="4038600"/>
            <a:ext cx="762000" cy="762000"/>
            <a:chOff x="240" y="192"/>
            <a:chExt cx="2832" cy="2832"/>
          </a:xfrm>
        </p:grpSpPr>
        <p:sp>
          <p:nvSpPr>
            <p:cNvPr id="833" name="Google Shape;833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" name="Google Shape;839;p10"/>
          <p:cNvGrpSpPr/>
          <p:nvPr/>
        </p:nvGrpSpPr>
        <p:grpSpPr>
          <a:xfrm>
            <a:off x="5410200" y="5105400"/>
            <a:ext cx="762000" cy="762000"/>
            <a:chOff x="240" y="192"/>
            <a:chExt cx="2832" cy="2832"/>
          </a:xfrm>
        </p:grpSpPr>
        <p:sp>
          <p:nvSpPr>
            <p:cNvPr id="840" name="Google Shape;840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846;p10"/>
          <p:cNvGrpSpPr/>
          <p:nvPr/>
        </p:nvGrpSpPr>
        <p:grpSpPr>
          <a:xfrm>
            <a:off x="8458200" y="3479800"/>
            <a:ext cx="762000" cy="762000"/>
            <a:chOff x="240" y="192"/>
            <a:chExt cx="2832" cy="2832"/>
          </a:xfrm>
        </p:grpSpPr>
        <p:sp>
          <p:nvSpPr>
            <p:cNvPr id="847" name="Google Shape;847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" name="Google Shape;853;p10"/>
          <p:cNvGrpSpPr/>
          <p:nvPr/>
        </p:nvGrpSpPr>
        <p:grpSpPr>
          <a:xfrm>
            <a:off x="8458200" y="4546600"/>
            <a:ext cx="762000" cy="762000"/>
            <a:chOff x="240" y="192"/>
            <a:chExt cx="2832" cy="2832"/>
          </a:xfrm>
        </p:grpSpPr>
        <p:sp>
          <p:nvSpPr>
            <p:cNvPr id="854" name="Google Shape;854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" name="Google Shape;860;p10"/>
          <p:cNvGrpSpPr/>
          <p:nvPr/>
        </p:nvGrpSpPr>
        <p:grpSpPr>
          <a:xfrm>
            <a:off x="8458200" y="5613400"/>
            <a:ext cx="762000" cy="762000"/>
            <a:chOff x="240" y="192"/>
            <a:chExt cx="2832" cy="2832"/>
          </a:xfrm>
        </p:grpSpPr>
        <p:sp>
          <p:nvSpPr>
            <p:cNvPr id="861" name="Google Shape;861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10"/>
          <p:cNvGrpSpPr/>
          <p:nvPr/>
        </p:nvGrpSpPr>
        <p:grpSpPr>
          <a:xfrm>
            <a:off x="7467600" y="4013200"/>
            <a:ext cx="762000" cy="762000"/>
            <a:chOff x="240" y="192"/>
            <a:chExt cx="2832" cy="2832"/>
          </a:xfrm>
        </p:grpSpPr>
        <p:sp>
          <p:nvSpPr>
            <p:cNvPr id="868" name="Google Shape;868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10"/>
          <p:cNvGrpSpPr/>
          <p:nvPr/>
        </p:nvGrpSpPr>
        <p:grpSpPr>
          <a:xfrm>
            <a:off x="7467600" y="5080000"/>
            <a:ext cx="762000" cy="762000"/>
            <a:chOff x="240" y="192"/>
            <a:chExt cx="2832" cy="2832"/>
          </a:xfrm>
        </p:grpSpPr>
        <p:sp>
          <p:nvSpPr>
            <p:cNvPr id="875" name="Google Shape;875;p10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1" name="Google Shape;881;p10"/>
          <p:cNvGrpSpPr/>
          <p:nvPr/>
        </p:nvGrpSpPr>
        <p:grpSpPr>
          <a:xfrm flipH="1">
            <a:off x="1485900" y="3886200"/>
            <a:ext cx="9144000" cy="1844675"/>
            <a:chOff x="0" y="2016"/>
            <a:chExt cx="5760" cy="1162"/>
          </a:xfrm>
        </p:grpSpPr>
        <p:sp>
          <p:nvSpPr>
            <p:cNvPr id="882" name="Google Shape;882;p10"/>
            <p:cNvSpPr txBox="1"/>
            <p:nvPr/>
          </p:nvSpPr>
          <p:spPr>
            <a:xfrm>
              <a:off x="0" y="2352"/>
              <a:ext cx="469" cy="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8000"/>
                <a:buFont typeface="Times New Roman"/>
                <a:buNone/>
              </a:pPr>
              <a:r>
                <a:rPr b="1" i="0" lang="en-US" sz="8000" u="none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endParaRPr/>
            </a:p>
          </p:txBody>
        </p:sp>
        <p:sp>
          <p:nvSpPr>
            <p:cNvPr id="883" name="Google Shape;883;p10"/>
            <p:cNvSpPr txBox="1"/>
            <p:nvPr/>
          </p:nvSpPr>
          <p:spPr>
            <a:xfrm>
              <a:off x="5388" y="2016"/>
              <a:ext cx="372" cy="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9600"/>
                <a:buFont typeface="Times New Roman"/>
                <a:buNone/>
              </a:pPr>
              <a:r>
                <a:rPr b="1" i="0" lang="en-US" sz="9600" u="none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</a:t>
              </a:r>
              <a:endParaRPr/>
            </a:p>
          </p:txBody>
        </p:sp>
      </p:grpSp>
      <p:grpSp>
        <p:nvGrpSpPr>
          <p:cNvPr id="884" name="Google Shape;884;p10"/>
          <p:cNvGrpSpPr/>
          <p:nvPr/>
        </p:nvGrpSpPr>
        <p:grpSpPr>
          <a:xfrm>
            <a:off x="3200400" y="3886200"/>
            <a:ext cx="6324600" cy="2133600"/>
            <a:chOff x="1056" y="2016"/>
            <a:chExt cx="3984" cy="1344"/>
          </a:xfrm>
        </p:grpSpPr>
        <p:grpSp>
          <p:nvGrpSpPr>
            <p:cNvPr id="885" name="Google Shape;885;p10"/>
            <p:cNvGrpSpPr/>
            <p:nvPr/>
          </p:nvGrpSpPr>
          <p:grpSpPr>
            <a:xfrm>
              <a:off x="1056" y="2016"/>
              <a:ext cx="672" cy="1344"/>
              <a:chOff x="1056" y="2016"/>
              <a:chExt cx="672" cy="1344"/>
            </a:xfrm>
          </p:grpSpPr>
          <p:cxnSp>
            <p:nvCxnSpPr>
              <p:cNvPr id="886" name="Google Shape;886;p10"/>
              <p:cNvCxnSpPr/>
              <p:nvPr/>
            </p:nvCxnSpPr>
            <p:spPr>
              <a:xfrm>
                <a:off x="1056" y="2016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887" name="Google Shape;887;p10"/>
              <p:cNvCxnSpPr/>
              <p:nvPr/>
            </p:nvCxnSpPr>
            <p:spPr>
              <a:xfrm>
                <a:off x="1056" y="2688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888" name="Google Shape;888;p10"/>
              <p:cNvCxnSpPr/>
              <p:nvPr/>
            </p:nvCxnSpPr>
            <p:spPr>
              <a:xfrm>
                <a:off x="1056" y="3360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grpSp>
          <p:nvGrpSpPr>
            <p:cNvPr id="889" name="Google Shape;889;p10"/>
            <p:cNvGrpSpPr/>
            <p:nvPr/>
          </p:nvGrpSpPr>
          <p:grpSpPr>
            <a:xfrm>
              <a:off x="1728" y="2352"/>
              <a:ext cx="672" cy="672"/>
              <a:chOff x="1728" y="2352"/>
              <a:chExt cx="672" cy="672"/>
            </a:xfrm>
          </p:grpSpPr>
          <p:cxnSp>
            <p:nvCxnSpPr>
              <p:cNvPr id="890" name="Google Shape;890;p10"/>
              <p:cNvCxnSpPr/>
              <p:nvPr/>
            </p:nvCxnSpPr>
            <p:spPr>
              <a:xfrm>
                <a:off x="1728" y="3024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891" name="Google Shape;891;p10"/>
              <p:cNvCxnSpPr/>
              <p:nvPr/>
            </p:nvCxnSpPr>
            <p:spPr>
              <a:xfrm>
                <a:off x="1728" y="2352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grpSp>
          <p:nvGrpSpPr>
            <p:cNvPr id="892" name="Google Shape;892;p10"/>
            <p:cNvGrpSpPr/>
            <p:nvPr/>
          </p:nvGrpSpPr>
          <p:grpSpPr>
            <a:xfrm>
              <a:off x="2304" y="2016"/>
              <a:ext cx="672" cy="1344"/>
              <a:chOff x="2304" y="2016"/>
              <a:chExt cx="672" cy="1344"/>
            </a:xfrm>
          </p:grpSpPr>
          <p:cxnSp>
            <p:nvCxnSpPr>
              <p:cNvPr id="893" name="Google Shape;893;p10"/>
              <p:cNvCxnSpPr/>
              <p:nvPr/>
            </p:nvCxnSpPr>
            <p:spPr>
              <a:xfrm>
                <a:off x="2304" y="2016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894" name="Google Shape;894;p10"/>
              <p:cNvCxnSpPr/>
              <p:nvPr/>
            </p:nvCxnSpPr>
            <p:spPr>
              <a:xfrm>
                <a:off x="2304" y="2688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895" name="Google Shape;895;p10"/>
              <p:cNvCxnSpPr/>
              <p:nvPr/>
            </p:nvCxnSpPr>
            <p:spPr>
              <a:xfrm>
                <a:off x="2304" y="3360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grpSp>
          <p:nvGrpSpPr>
            <p:cNvPr id="896" name="Google Shape;896;p10"/>
            <p:cNvGrpSpPr/>
            <p:nvPr/>
          </p:nvGrpSpPr>
          <p:grpSpPr>
            <a:xfrm>
              <a:off x="2976" y="2352"/>
              <a:ext cx="672" cy="672"/>
              <a:chOff x="2976" y="2352"/>
              <a:chExt cx="672" cy="672"/>
            </a:xfrm>
          </p:grpSpPr>
          <p:cxnSp>
            <p:nvCxnSpPr>
              <p:cNvPr id="897" name="Google Shape;897;p10"/>
              <p:cNvCxnSpPr/>
              <p:nvPr/>
            </p:nvCxnSpPr>
            <p:spPr>
              <a:xfrm>
                <a:off x="2976" y="3024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898" name="Google Shape;898;p10"/>
              <p:cNvCxnSpPr/>
              <p:nvPr/>
            </p:nvCxnSpPr>
            <p:spPr>
              <a:xfrm>
                <a:off x="2976" y="2352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grpSp>
          <p:nvGrpSpPr>
            <p:cNvPr id="899" name="Google Shape;899;p10"/>
            <p:cNvGrpSpPr/>
            <p:nvPr/>
          </p:nvGrpSpPr>
          <p:grpSpPr>
            <a:xfrm>
              <a:off x="3696" y="2016"/>
              <a:ext cx="672" cy="1344"/>
              <a:chOff x="3696" y="2016"/>
              <a:chExt cx="672" cy="1344"/>
            </a:xfrm>
          </p:grpSpPr>
          <p:cxnSp>
            <p:nvCxnSpPr>
              <p:cNvPr id="900" name="Google Shape;900;p10"/>
              <p:cNvCxnSpPr/>
              <p:nvPr/>
            </p:nvCxnSpPr>
            <p:spPr>
              <a:xfrm>
                <a:off x="3696" y="2016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901" name="Google Shape;901;p10"/>
              <p:cNvCxnSpPr/>
              <p:nvPr/>
            </p:nvCxnSpPr>
            <p:spPr>
              <a:xfrm>
                <a:off x="3696" y="2688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902" name="Google Shape;902;p10"/>
              <p:cNvCxnSpPr/>
              <p:nvPr/>
            </p:nvCxnSpPr>
            <p:spPr>
              <a:xfrm>
                <a:off x="3696" y="3360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grpSp>
          <p:nvGrpSpPr>
            <p:cNvPr id="903" name="Google Shape;903;p10"/>
            <p:cNvGrpSpPr/>
            <p:nvPr/>
          </p:nvGrpSpPr>
          <p:grpSpPr>
            <a:xfrm>
              <a:off x="4368" y="2352"/>
              <a:ext cx="672" cy="672"/>
              <a:chOff x="4368" y="2352"/>
              <a:chExt cx="672" cy="672"/>
            </a:xfrm>
          </p:grpSpPr>
          <p:cxnSp>
            <p:nvCxnSpPr>
              <p:cNvPr id="904" name="Google Shape;904;p10"/>
              <p:cNvCxnSpPr/>
              <p:nvPr/>
            </p:nvCxnSpPr>
            <p:spPr>
              <a:xfrm>
                <a:off x="4368" y="3024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905" name="Google Shape;905;p10"/>
              <p:cNvCxnSpPr/>
              <p:nvPr/>
            </p:nvCxnSpPr>
            <p:spPr>
              <a:xfrm>
                <a:off x="4368" y="2352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906" name="Google Shape;906;p10"/>
          <p:cNvSpPr txBox="1"/>
          <p:nvPr/>
        </p:nvSpPr>
        <p:spPr>
          <a:xfrm>
            <a:off x="2049462" y="1695450"/>
            <a:ext cx="8686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3000">
                <a:solidFill>
                  <a:srgbClr val="0000FF"/>
                </a:solidFill>
              </a:rPr>
              <a:t>e aproximarmos um polo positivo de um lado e um negativo de outro:</a:t>
            </a:r>
            <a:endParaRPr/>
          </a:p>
        </p:txBody>
      </p:sp>
      <p:sp>
        <p:nvSpPr>
          <p:cNvPr id="907" name="Google Shape;907;p10"/>
          <p:cNvSpPr txBox="1"/>
          <p:nvPr/>
        </p:nvSpPr>
        <p:spPr>
          <a:xfrm>
            <a:off x="5207950" y="6488700"/>
            <a:ext cx="22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O próprio autor.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"/>
          <p:cNvSpPr txBox="1"/>
          <p:nvPr/>
        </p:nvSpPr>
        <p:spPr>
          <a:xfrm>
            <a:off x="1981200" y="3429000"/>
            <a:ext cx="7696200" cy="3048000"/>
          </a:xfrm>
          <a:prstGeom prst="rect">
            <a:avLst/>
          </a:prstGeom>
          <a:solidFill>
            <a:srgbClr val="FF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3" name="Google Shape;913;p11"/>
          <p:cNvGrpSpPr/>
          <p:nvPr/>
        </p:nvGrpSpPr>
        <p:grpSpPr>
          <a:xfrm>
            <a:off x="2362200" y="3505200"/>
            <a:ext cx="762000" cy="762000"/>
            <a:chOff x="240" y="192"/>
            <a:chExt cx="2832" cy="2832"/>
          </a:xfrm>
        </p:grpSpPr>
        <p:sp>
          <p:nvSpPr>
            <p:cNvPr id="914" name="Google Shape;914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0" name="Google Shape;920;p11"/>
          <p:cNvGrpSpPr/>
          <p:nvPr/>
        </p:nvGrpSpPr>
        <p:grpSpPr>
          <a:xfrm>
            <a:off x="2362200" y="4572000"/>
            <a:ext cx="762000" cy="762000"/>
            <a:chOff x="240" y="192"/>
            <a:chExt cx="2832" cy="2832"/>
          </a:xfrm>
        </p:grpSpPr>
        <p:sp>
          <p:nvSpPr>
            <p:cNvPr id="921" name="Google Shape;921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7" name="Google Shape;927;p11"/>
          <p:cNvGrpSpPr/>
          <p:nvPr/>
        </p:nvGrpSpPr>
        <p:grpSpPr>
          <a:xfrm>
            <a:off x="2362200" y="5638800"/>
            <a:ext cx="762000" cy="762000"/>
            <a:chOff x="240" y="192"/>
            <a:chExt cx="2832" cy="2832"/>
          </a:xfrm>
        </p:grpSpPr>
        <p:sp>
          <p:nvSpPr>
            <p:cNvPr id="928" name="Google Shape;928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p11"/>
          <p:cNvGrpSpPr/>
          <p:nvPr/>
        </p:nvGrpSpPr>
        <p:grpSpPr>
          <a:xfrm>
            <a:off x="4343400" y="3505200"/>
            <a:ext cx="762000" cy="762000"/>
            <a:chOff x="240" y="192"/>
            <a:chExt cx="2832" cy="2832"/>
          </a:xfrm>
        </p:grpSpPr>
        <p:sp>
          <p:nvSpPr>
            <p:cNvPr id="935" name="Google Shape;935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p11"/>
          <p:cNvGrpSpPr/>
          <p:nvPr/>
        </p:nvGrpSpPr>
        <p:grpSpPr>
          <a:xfrm>
            <a:off x="4343400" y="4572000"/>
            <a:ext cx="762000" cy="762000"/>
            <a:chOff x="240" y="192"/>
            <a:chExt cx="2832" cy="2832"/>
          </a:xfrm>
        </p:grpSpPr>
        <p:sp>
          <p:nvSpPr>
            <p:cNvPr id="942" name="Google Shape;942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8" name="Google Shape;948;p11"/>
          <p:cNvGrpSpPr/>
          <p:nvPr/>
        </p:nvGrpSpPr>
        <p:grpSpPr>
          <a:xfrm>
            <a:off x="4343400" y="5638800"/>
            <a:ext cx="762000" cy="762000"/>
            <a:chOff x="240" y="192"/>
            <a:chExt cx="2832" cy="2832"/>
          </a:xfrm>
        </p:grpSpPr>
        <p:sp>
          <p:nvSpPr>
            <p:cNvPr id="949" name="Google Shape;949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11"/>
          <p:cNvGrpSpPr/>
          <p:nvPr/>
        </p:nvGrpSpPr>
        <p:grpSpPr>
          <a:xfrm>
            <a:off x="3352800" y="4038600"/>
            <a:ext cx="762000" cy="762000"/>
            <a:chOff x="240" y="192"/>
            <a:chExt cx="2832" cy="2832"/>
          </a:xfrm>
        </p:grpSpPr>
        <p:sp>
          <p:nvSpPr>
            <p:cNvPr id="956" name="Google Shape;956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2" name="Google Shape;962;p11"/>
          <p:cNvGrpSpPr/>
          <p:nvPr/>
        </p:nvGrpSpPr>
        <p:grpSpPr>
          <a:xfrm>
            <a:off x="3352800" y="5105400"/>
            <a:ext cx="762000" cy="762000"/>
            <a:chOff x="240" y="192"/>
            <a:chExt cx="2832" cy="2832"/>
          </a:xfrm>
        </p:grpSpPr>
        <p:sp>
          <p:nvSpPr>
            <p:cNvPr id="963" name="Google Shape;963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11"/>
          <p:cNvGrpSpPr/>
          <p:nvPr/>
        </p:nvGrpSpPr>
        <p:grpSpPr>
          <a:xfrm>
            <a:off x="6400800" y="3505200"/>
            <a:ext cx="762000" cy="762000"/>
            <a:chOff x="240" y="192"/>
            <a:chExt cx="2832" cy="2832"/>
          </a:xfrm>
        </p:grpSpPr>
        <p:sp>
          <p:nvSpPr>
            <p:cNvPr id="970" name="Google Shape;970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p11"/>
          <p:cNvGrpSpPr/>
          <p:nvPr/>
        </p:nvGrpSpPr>
        <p:grpSpPr>
          <a:xfrm>
            <a:off x="6400800" y="4572000"/>
            <a:ext cx="762000" cy="762000"/>
            <a:chOff x="240" y="192"/>
            <a:chExt cx="2832" cy="2832"/>
          </a:xfrm>
        </p:grpSpPr>
        <p:sp>
          <p:nvSpPr>
            <p:cNvPr id="977" name="Google Shape;977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3" name="Google Shape;983;p11"/>
          <p:cNvGrpSpPr/>
          <p:nvPr/>
        </p:nvGrpSpPr>
        <p:grpSpPr>
          <a:xfrm>
            <a:off x="6400800" y="5638800"/>
            <a:ext cx="762000" cy="762000"/>
            <a:chOff x="240" y="192"/>
            <a:chExt cx="2832" cy="2832"/>
          </a:xfrm>
        </p:grpSpPr>
        <p:sp>
          <p:nvSpPr>
            <p:cNvPr id="984" name="Google Shape;984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p11"/>
          <p:cNvGrpSpPr/>
          <p:nvPr/>
        </p:nvGrpSpPr>
        <p:grpSpPr>
          <a:xfrm>
            <a:off x="5410200" y="4038600"/>
            <a:ext cx="762000" cy="762000"/>
            <a:chOff x="240" y="192"/>
            <a:chExt cx="2832" cy="2832"/>
          </a:xfrm>
        </p:grpSpPr>
        <p:sp>
          <p:nvSpPr>
            <p:cNvPr id="991" name="Google Shape;991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11"/>
          <p:cNvGrpSpPr/>
          <p:nvPr/>
        </p:nvGrpSpPr>
        <p:grpSpPr>
          <a:xfrm>
            <a:off x="5410200" y="5105400"/>
            <a:ext cx="762000" cy="762000"/>
            <a:chOff x="240" y="192"/>
            <a:chExt cx="2832" cy="2832"/>
          </a:xfrm>
        </p:grpSpPr>
        <p:sp>
          <p:nvSpPr>
            <p:cNvPr id="998" name="Google Shape;998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4" name="Google Shape;1004;p11"/>
          <p:cNvGrpSpPr/>
          <p:nvPr/>
        </p:nvGrpSpPr>
        <p:grpSpPr>
          <a:xfrm>
            <a:off x="8458200" y="3479800"/>
            <a:ext cx="762000" cy="762000"/>
            <a:chOff x="240" y="192"/>
            <a:chExt cx="2832" cy="2832"/>
          </a:xfrm>
        </p:grpSpPr>
        <p:sp>
          <p:nvSpPr>
            <p:cNvPr id="1005" name="Google Shape;1005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11"/>
          <p:cNvGrpSpPr/>
          <p:nvPr/>
        </p:nvGrpSpPr>
        <p:grpSpPr>
          <a:xfrm>
            <a:off x="8458200" y="4546600"/>
            <a:ext cx="762000" cy="762000"/>
            <a:chOff x="240" y="192"/>
            <a:chExt cx="2832" cy="2832"/>
          </a:xfrm>
        </p:grpSpPr>
        <p:sp>
          <p:nvSpPr>
            <p:cNvPr id="1012" name="Google Shape;1012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8" name="Google Shape;1018;p11"/>
          <p:cNvGrpSpPr/>
          <p:nvPr/>
        </p:nvGrpSpPr>
        <p:grpSpPr>
          <a:xfrm>
            <a:off x="8458200" y="5613400"/>
            <a:ext cx="762000" cy="762000"/>
            <a:chOff x="240" y="192"/>
            <a:chExt cx="2832" cy="2832"/>
          </a:xfrm>
        </p:grpSpPr>
        <p:sp>
          <p:nvSpPr>
            <p:cNvPr id="1019" name="Google Shape;1019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5" name="Google Shape;1025;p11"/>
          <p:cNvGrpSpPr/>
          <p:nvPr/>
        </p:nvGrpSpPr>
        <p:grpSpPr>
          <a:xfrm>
            <a:off x="7467600" y="4013200"/>
            <a:ext cx="762000" cy="762000"/>
            <a:chOff x="240" y="192"/>
            <a:chExt cx="2832" cy="2832"/>
          </a:xfrm>
        </p:grpSpPr>
        <p:sp>
          <p:nvSpPr>
            <p:cNvPr id="1026" name="Google Shape;1026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11"/>
          <p:cNvGrpSpPr/>
          <p:nvPr/>
        </p:nvGrpSpPr>
        <p:grpSpPr>
          <a:xfrm>
            <a:off x="7467600" y="5080000"/>
            <a:ext cx="762000" cy="762000"/>
            <a:chOff x="240" y="192"/>
            <a:chExt cx="2832" cy="2832"/>
          </a:xfrm>
        </p:grpSpPr>
        <p:sp>
          <p:nvSpPr>
            <p:cNvPr id="1033" name="Google Shape;1033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9" name="Google Shape;1039;p11"/>
          <p:cNvSpPr txBox="1"/>
          <p:nvPr/>
        </p:nvSpPr>
        <p:spPr>
          <a:xfrm>
            <a:off x="2320925" y="1209675"/>
            <a:ext cx="8105700" cy="127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Estes elétrons passam a ter um movimento ordenado, dando orig</a:t>
            </a:r>
            <a:r>
              <a:rPr b="1" lang="en-US" sz="2400">
                <a:solidFill>
                  <a:srgbClr val="FF3300"/>
                </a:solidFill>
              </a:rPr>
              <a:t>em à</a:t>
            </a:r>
            <a:endParaRPr b="1" i="0" sz="2400" u="none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0000FF"/>
                </a:solidFill>
              </a:rPr>
              <a:t>corrente elétrica</a:t>
            </a:r>
            <a:r>
              <a:rPr b="1" i="0" lang="en-US" sz="24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1040" name="Google Shape;1040;p11"/>
          <p:cNvGrpSpPr/>
          <p:nvPr/>
        </p:nvGrpSpPr>
        <p:grpSpPr>
          <a:xfrm>
            <a:off x="2362200" y="3505200"/>
            <a:ext cx="762000" cy="762000"/>
            <a:chOff x="240" y="192"/>
            <a:chExt cx="2832" cy="2832"/>
          </a:xfrm>
        </p:grpSpPr>
        <p:sp>
          <p:nvSpPr>
            <p:cNvPr id="1041" name="Google Shape;1041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11"/>
          <p:cNvGrpSpPr/>
          <p:nvPr/>
        </p:nvGrpSpPr>
        <p:grpSpPr>
          <a:xfrm>
            <a:off x="2362200" y="4572000"/>
            <a:ext cx="762000" cy="762000"/>
            <a:chOff x="240" y="192"/>
            <a:chExt cx="2832" cy="2832"/>
          </a:xfrm>
        </p:grpSpPr>
        <p:sp>
          <p:nvSpPr>
            <p:cNvPr id="1048" name="Google Shape;1048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11"/>
          <p:cNvGrpSpPr/>
          <p:nvPr/>
        </p:nvGrpSpPr>
        <p:grpSpPr>
          <a:xfrm>
            <a:off x="2362200" y="5638800"/>
            <a:ext cx="762000" cy="762000"/>
            <a:chOff x="240" y="192"/>
            <a:chExt cx="2832" cy="2832"/>
          </a:xfrm>
        </p:grpSpPr>
        <p:sp>
          <p:nvSpPr>
            <p:cNvPr id="1055" name="Google Shape;1055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p11"/>
          <p:cNvGrpSpPr/>
          <p:nvPr/>
        </p:nvGrpSpPr>
        <p:grpSpPr>
          <a:xfrm>
            <a:off x="4343400" y="3505200"/>
            <a:ext cx="762000" cy="762000"/>
            <a:chOff x="240" y="192"/>
            <a:chExt cx="2832" cy="2832"/>
          </a:xfrm>
        </p:grpSpPr>
        <p:sp>
          <p:nvSpPr>
            <p:cNvPr id="1062" name="Google Shape;1062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4343400" y="4572000"/>
            <a:ext cx="762000" cy="762000"/>
            <a:chOff x="240" y="192"/>
            <a:chExt cx="2832" cy="2832"/>
          </a:xfrm>
        </p:grpSpPr>
        <p:sp>
          <p:nvSpPr>
            <p:cNvPr id="1069" name="Google Shape;1069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11"/>
          <p:cNvGrpSpPr/>
          <p:nvPr/>
        </p:nvGrpSpPr>
        <p:grpSpPr>
          <a:xfrm>
            <a:off x="4343400" y="5638800"/>
            <a:ext cx="762000" cy="762000"/>
            <a:chOff x="240" y="192"/>
            <a:chExt cx="2832" cy="2832"/>
          </a:xfrm>
        </p:grpSpPr>
        <p:sp>
          <p:nvSpPr>
            <p:cNvPr id="1076" name="Google Shape;1076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11"/>
          <p:cNvGrpSpPr/>
          <p:nvPr/>
        </p:nvGrpSpPr>
        <p:grpSpPr>
          <a:xfrm>
            <a:off x="3352800" y="4038600"/>
            <a:ext cx="762000" cy="762000"/>
            <a:chOff x="240" y="192"/>
            <a:chExt cx="2832" cy="2832"/>
          </a:xfrm>
        </p:grpSpPr>
        <p:sp>
          <p:nvSpPr>
            <p:cNvPr id="1083" name="Google Shape;1083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9" name="Google Shape;1089;p11"/>
          <p:cNvGrpSpPr/>
          <p:nvPr/>
        </p:nvGrpSpPr>
        <p:grpSpPr>
          <a:xfrm>
            <a:off x="3352800" y="5105400"/>
            <a:ext cx="762000" cy="762000"/>
            <a:chOff x="240" y="192"/>
            <a:chExt cx="2832" cy="2832"/>
          </a:xfrm>
        </p:grpSpPr>
        <p:sp>
          <p:nvSpPr>
            <p:cNvPr id="1090" name="Google Shape;1090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11"/>
          <p:cNvGrpSpPr/>
          <p:nvPr/>
        </p:nvGrpSpPr>
        <p:grpSpPr>
          <a:xfrm>
            <a:off x="6400800" y="3505200"/>
            <a:ext cx="762000" cy="762000"/>
            <a:chOff x="240" y="192"/>
            <a:chExt cx="2832" cy="2832"/>
          </a:xfrm>
        </p:grpSpPr>
        <p:sp>
          <p:nvSpPr>
            <p:cNvPr id="1097" name="Google Shape;1097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11"/>
          <p:cNvGrpSpPr/>
          <p:nvPr/>
        </p:nvGrpSpPr>
        <p:grpSpPr>
          <a:xfrm>
            <a:off x="6400800" y="4572000"/>
            <a:ext cx="762000" cy="762000"/>
            <a:chOff x="240" y="192"/>
            <a:chExt cx="2832" cy="2832"/>
          </a:xfrm>
        </p:grpSpPr>
        <p:sp>
          <p:nvSpPr>
            <p:cNvPr id="1104" name="Google Shape;1104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11"/>
          <p:cNvGrpSpPr/>
          <p:nvPr/>
        </p:nvGrpSpPr>
        <p:grpSpPr>
          <a:xfrm>
            <a:off x="6400800" y="5638800"/>
            <a:ext cx="762000" cy="762000"/>
            <a:chOff x="240" y="192"/>
            <a:chExt cx="2832" cy="2832"/>
          </a:xfrm>
        </p:grpSpPr>
        <p:sp>
          <p:nvSpPr>
            <p:cNvPr id="1111" name="Google Shape;1111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11"/>
          <p:cNvGrpSpPr/>
          <p:nvPr/>
        </p:nvGrpSpPr>
        <p:grpSpPr>
          <a:xfrm>
            <a:off x="5410200" y="4038600"/>
            <a:ext cx="762000" cy="762000"/>
            <a:chOff x="240" y="192"/>
            <a:chExt cx="2832" cy="2832"/>
          </a:xfrm>
        </p:grpSpPr>
        <p:sp>
          <p:nvSpPr>
            <p:cNvPr id="1118" name="Google Shape;1118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4" name="Google Shape;1124;p11"/>
          <p:cNvGrpSpPr/>
          <p:nvPr/>
        </p:nvGrpSpPr>
        <p:grpSpPr>
          <a:xfrm>
            <a:off x="5410200" y="5105400"/>
            <a:ext cx="762000" cy="762000"/>
            <a:chOff x="240" y="192"/>
            <a:chExt cx="2832" cy="2832"/>
          </a:xfrm>
        </p:grpSpPr>
        <p:sp>
          <p:nvSpPr>
            <p:cNvPr id="1125" name="Google Shape;1125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Google Shape;1131;p11"/>
          <p:cNvGrpSpPr/>
          <p:nvPr/>
        </p:nvGrpSpPr>
        <p:grpSpPr>
          <a:xfrm>
            <a:off x="8458200" y="3479800"/>
            <a:ext cx="762000" cy="762000"/>
            <a:chOff x="240" y="192"/>
            <a:chExt cx="2832" cy="2832"/>
          </a:xfrm>
        </p:grpSpPr>
        <p:sp>
          <p:nvSpPr>
            <p:cNvPr id="1132" name="Google Shape;1132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11"/>
          <p:cNvGrpSpPr/>
          <p:nvPr/>
        </p:nvGrpSpPr>
        <p:grpSpPr>
          <a:xfrm>
            <a:off x="8458200" y="4546600"/>
            <a:ext cx="762000" cy="762000"/>
            <a:chOff x="240" y="192"/>
            <a:chExt cx="2832" cy="2832"/>
          </a:xfrm>
        </p:grpSpPr>
        <p:sp>
          <p:nvSpPr>
            <p:cNvPr id="1139" name="Google Shape;1139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11"/>
          <p:cNvGrpSpPr/>
          <p:nvPr/>
        </p:nvGrpSpPr>
        <p:grpSpPr>
          <a:xfrm>
            <a:off x="8458200" y="5613400"/>
            <a:ext cx="762000" cy="762000"/>
            <a:chOff x="240" y="192"/>
            <a:chExt cx="2832" cy="2832"/>
          </a:xfrm>
        </p:grpSpPr>
        <p:sp>
          <p:nvSpPr>
            <p:cNvPr id="1146" name="Google Shape;1146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2" name="Google Shape;1152;p11"/>
          <p:cNvGrpSpPr/>
          <p:nvPr/>
        </p:nvGrpSpPr>
        <p:grpSpPr>
          <a:xfrm>
            <a:off x="7467600" y="4013200"/>
            <a:ext cx="762000" cy="762000"/>
            <a:chOff x="240" y="192"/>
            <a:chExt cx="2832" cy="2832"/>
          </a:xfrm>
        </p:grpSpPr>
        <p:sp>
          <p:nvSpPr>
            <p:cNvPr id="1153" name="Google Shape;1153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9" name="Google Shape;1159;p11"/>
          <p:cNvGrpSpPr/>
          <p:nvPr/>
        </p:nvGrpSpPr>
        <p:grpSpPr>
          <a:xfrm>
            <a:off x="7467600" y="5080000"/>
            <a:ext cx="762000" cy="762000"/>
            <a:chOff x="240" y="192"/>
            <a:chExt cx="2832" cy="2832"/>
          </a:xfrm>
        </p:grpSpPr>
        <p:sp>
          <p:nvSpPr>
            <p:cNvPr id="1160" name="Google Shape;1160;p11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p11"/>
          <p:cNvGrpSpPr/>
          <p:nvPr/>
        </p:nvGrpSpPr>
        <p:grpSpPr>
          <a:xfrm flipH="1">
            <a:off x="1504950" y="3886200"/>
            <a:ext cx="9144000" cy="1844675"/>
            <a:chOff x="0" y="2016"/>
            <a:chExt cx="5760" cy="1162"/>
          </a:xfrm>
        </p:grpSpPr>
        <p:sp>
          <p:nvSpPr>
            <p:cNvPr id="1167" name="Google Shape;1167;p11"/>
            <p:cNvSpPr txBox="1"/>
            <p:nvPr/>
          </p:nvSpPr>
          <p:spPr>
            <a:xfrm>
              <a:off x="0" y="2352"/>
              <a:ext cx="469" cy="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8000"/>
                <a:buFont typeface="Times New Roman"/>
                <a:buNone/>
              </a:pPr>
              <a:r>
                <a:rPr b="1" i="0" lang="en-US" sz="8000" u="none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</a:t>
              </a:r>
              <a:endParaRPr/>
            </a:p>
          </p:txBody>
        </p:sp>
        <p:sp>
          <p:nvSpPr>
            <p:cNvPr id="1168" name="Google Shape;1168;p11"/>
            <p:cNvSpPr txBox="1"/>
            <p:nvPr/>
          </p:nvSpPr>
          <p:spPr>
            <a:xfrm>
              <a:off x="5388" y="2016"/>
              <a:ext cx="372" cy="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9600"/>
                <a:buFont typeface="Times New Roman"/>
                <a:buNone/>
              </a:pPr>
              <a:r>
                <a:rPr b="1" i="0" lang="en-US" sz="9600" u="none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</a:t>
              </a:r>
              <a:endParaRPr/>
            </a:p>
          </p:txBody>
        </p:sp>
      </p:grpSp>
      <p:grpSp>
        <p:nvGrpSpPr>
          <p:cNvPr id="1169" name="Google Shape;1169;p11"/>
          <p:cNvGrpSpPr/>
          <p:nvPr/>
        </p:nvGrpSpPr>
        <p:grpSpPr>
          <a:xfrm>
            <a:off x="3200400" y="3886200"/>
            <a:ext cx="1066800" cy="2133600"/>
            <a:chOff x="1056" y="2016"/>
            <a:chExt cx="672" cy="1344"/>
          </a:xfrm>
        </p:grpSpPr>
        <p:cxnSp>
          <p:nvCxnSpPr>
            <p:cNvPr id="1170" name="Google Shape;1170;p11"/>
            <p:cNvCxnSpPr/>
            <p:nvPr/>
          </p:nvCxnSpPr>
          <p:spPr>
            <a:xfrm>
              <a:off x="1056" y="2016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71" name="Google Shape;1171;p11"/>
            <p:cNvCxnSpPr/>
            <p:nvPr/>
          </p:nvCxnSpPr>
          <p:spPr>
            <a:xfrm>
              <a:off x="1056" y="2688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72" name="Google Shape;1172;p11"/>
            <p:cNvCxnSpPr/>
            <p:nvPr/>
          </p:nvCxnSpPr>
          <p:spPr>
            <a:xfrm>
              <a:off x="1056" y="3360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173" name="Google Shape;1173;p11"/>
          <p:cNvGrpSpPr/>
          <p:nvPr/>
        </p:nvGrpSpPr>
        <p:grpSpPr>
          <a:xfrm>
            <a:off x="4267200" y="4419600"/>
            <a:ext cx="1066800" cy="1066800"/>
            <a:chOff x="1728" y="2352"/>
            <a:chExt cx="672" cy="672"/>
          </a:xfrm>
        </p:grpSpPr>
        <p:cxnSp>
          <p:nvCxnSpPr>
            <p:cNvPr id="1174" name="Google Shape;1174;p11"/>
            <p:cNvCxnSpPr/>
            <p:nvPr/>
          </p:nvCxnSpPr>
          <p:spPr>
            <a:xfrm>
              <a:off x="1728" y="3024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75" name="Google Shape;1175;p11"/>
            <p:cNvCxnSpPr/>
            <p:nvPr/>
          </p:nvCxnSpPr>
          <p:spPr>
            <a:xfrm>
              <a:off x="1728" y="2352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176" name="Google Shape;1176;p11"/>
          <p:cNvGrpSpPr/>
          <p:nvPr/>
        </p:nvGrpSpPr>
        <p:grpSpPr>
          <a:xfrm>
            <a:off x="5181600" y="3886200"/>
            <a:ext cx="1066800" cy="2133600"/>
            <a:chOff x="2304" y="2016"/>
            <a:chExt cx="672" cy="1344"/>
          </a:xfrm>
        </p:grpSpPr>
        <p:cxnSp>
          <p:nvCxnSpPr>
            <p:cNvPr id="1177" name="Google Shape;1177;p11"/>
            <p:cNvCxnSpPr/>
            <p:nvPr/>
          </p:nvCxnSpPr>
          <p:spPr>
            <a:xfrm>
              <a:off x="2304" y="2016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78" name="Google Shape;1178;p11"/>
            <p:cNvCxnSpPr/>
            <p:nvPr/>
          </p:nvCxnSpPr>
          <p:spPr>
            <a:xfrm>
              <a:off x="2304" y="2688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79" name="Google Shape;1179;p11"/>
            <p:cNvCxnSpPr/>
            <p:nvPr/>
          </p:nvCxnSpPr>
          <p:spPr>
            <a:xfrm>
              <a:off x="2304" y="3360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180" name="Google Shape;1180;p11"/>
          <p:cNvGrpSpPr/>
          <p:nvPr/>
        </p:nvGrpSpPr>
        <p:grpSpPr>
          <a:xfrm>
            <a:off x="6248400" y="4419600"/>
            <a:ext cx="1066800" cy="1066800"/>
            <a:chOff x="2976" y="2352"/>
            <a:chExt cx="672" cy="672"/>
          </a:xfrm>
        </p:grpSpPr>
        <p:cxnSp>
          <p:nvCxnSpPr>
            <p:cNvPr id="1181" name="Google Shape;1181;p11"/>
            <p:cNvCxnSpPr/>
            <p:nvPr/>
          </p:nvCxnSpPr>
          <p:spPr>
            <a:xfrm>
              <a:off x="2976" y="3024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82" name="Google Shape;1182;p11"/>
            <p:cNvCxnSpPr/>
            <p:nvPr/>
          </p:nvCxnSpPr>
          <p:spPr>
            <a:xfrm>
              <a:off x="2976" y="2352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183" name="Google Shape;1183;p11"/>
          <p:cNvGrpSpPr/>
          <p:nvPr/>
        </p:nvGrpSpPr>
        <p:grpSpPr>
          <a:xfrm>
            <a:off x="7391400" y="3886200"/>
            <a:ext cx="1066800" cy="2133600"/>
            <a:chOff x="3696" y="2016"/>
            <a:chExt cx="672" cy="1344"/>
          </a:xfrm>
        </p:grpSpPr>
        <p:cxnSp>
          <p:nvCxnSpPr>
            <p:cNvPr id="1184" name="Google Shape;1184;p11"/>
            <p:cNvCxnSpPr/>
            <p:nvPr/>
          </p:nvCxnSpPr>
          <p:spPr>
            <a:xfrm>
              <a:off x="3696" y="2016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85" name="Google Shape;1185;p11"/>
            <p:cNvCxnSpPr/>
            <p:nvPr/>
          </p:nvCxnSpPr>
          <p:spPr>
            <a:xfrm>
              <a:off x="3696" y="2688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86" name="Google Shape;1186;p11"/>
            <p:cNvCxnSpPr/>
            <p:nvPr/>
          </p:nvCxnSpPr>
          <p:spPr>
            <a:xfrm>
              <a:off x="3696" y="3360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187" name="Google Shape;1187;p11"/>
          <p:cNvGrpSpPr/>
          <p:nvPr/>
        </p:nvGrpSpPr>
        <p:grpSpPr>
          <a:xfrm>
            <a:off x="8458200" y="4419600"/>
            <a:ext cx="1066800" cy="1066800"/>
            <a:chOff x="4368" y="2352"/>
            <a:chExt cx="672" cy="672"/>
          </a:xfrm>
        </p:grpSpPr>
        <p:cxnSp>
          <p:nvCxnSpPr>
            <p:cNvPr id="1188" name="Google Shape;1188;p11"/>
            <p:cNvCxnSpPr/>
            <p:nvPr/>
          </p:nvCxnSpPr>
          <p:spPr>
            <a:xfrm>
              <a:off x="4368" y="3024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89" name="Google Shape;1189;p11"/>
            <p:cNvCxnSpPr/>
            <p:nvPr/>
          </p:nvCxnSpPr>
          <p:spPr>
            <a:xfrm>
              <a:off x="4368" y="2352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1190" name="Google Shape;1190;p11"/>
          <p:cNvSpPr txBox="1"/>
          <p:nvPr/>
        </p:nvSpPr>
        <p:spPr>
          <a:xfrm>
            <a:off x="5207950" y="6488700"/>
            <a:ext cx="22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2"/>
          <p:cNvSpPr txBox="1"/>
          <p:nvPr>
            <p:ph type="title"/>
          </p:nvPr>
        </p:nvSpPr>
        <p:spPr>
          <a:xfrm>
            <a:off x="1774825" y="1268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Corrente 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létrica</a:t>
            </a:r>
            <a:endParaRPr/>
          </a:p>
        </p:txBody>
      </p:sp>
      <p:pic>
        <p:nvPicPr>
          <p:cNvPr id="1196" name="Google Shape;1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950" y="1989137"/>
            <a:ext cx="9078912" cy="431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12"/>
          <p:cNvSpPr txBox="1"/>
          <p:nvPr/>
        </p:nvSpPr>
        <p:spPr>
          <a:xfrm>
            <a:off x="4652250" y="63023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3"/>
          <p:cNvSpPr txBox="1"/>
          <p:nvPr>
            <p:ph type="title"/>
          </p:nvPr>
        </p:nvSpPr>
        <p:spPr>
          <a:xfrm>
            <a:off x="1774825" y="12684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Corrente 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létrica</a:t>
            </a:r>
            <a:endParaRPr/>
          </a:p>
        </p:txBody>
      </p:sp>
      <p:pic>
        <p:nvPicPr>
          <p:cNvPr id="1203" name="Google Shape;12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276" y="1905610"/>
            <a:ext cx="8229600" cy="438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13"/>
          <p:cNvSpPr txBox="1"/>
          <p:nvPr/>
        </p:nvSpPr>
        <p:spPr>
          <a:xfrm>
            <a:off x="4707625" y="6289700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4"/>
          <p:cNvSpPr txBox="1"/>
          <p:nvPr>
            <p:ph type="title"/>
          </p:nvPr>
        </p:nvSpPr>
        <p:spPr>
          <a:xfrm>
            <a:off x="1774825" y="126841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corrente elétrica</a:t>
            </a:r>
            <a:endParaRPr/>
          </a:p>
        </p:txBody>
      </p:sp>
      <p:sp>
        <p:nvSpPr>
          <p:cNvPr id="1210" name="Google Shape;1210;p14"/>
          <p:cNvSpPr txBox="1"/>
          <p:nvPr>
            <p:ph idx="1" type="body"/>
          </p:nvPr>
        </p:nvSpPr>
        <p:spPr>
          <a:xfrm>
            <a:off x="263525" y="1952625"/>
            <a:ext cx="6553200" cy="471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Há dois: 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contínua e alternada</a:t>
            </a: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 pilhas geram um fluxo </a:t>
            </a:r>
            <a:r>
              <a:rPr lang="en-US">
                <a:solidFill>
                  <a:srgbClr val="FF3300"/>
                </a:solidFill>
              </a:rPr>
              <a:t>contínuo</a:t>
            </a: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de elétrons, enquanto os geradores das usinas (hidrelétricas, eólicas,termoelétricas etc) geram uma corrente  </a:t>
            </a:r>
            <a:r>
              <a:rPr b="0" i="0" lang="en-US" sz="28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alternada</a:t>
            </a: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ou seja, os elétrons ora andam num sentido, ora em sentido contrário. </a:t>
            </a:r>
            <a:endParaRPr/>
          </a:p>
        </p:txBody>
      </p:sp>
      <p:pic>
        <p:nvPicPr>
          <p:cNvPr id="1211" name="Google Shape;12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2625" y="1952625"/>
            <a:ext cx="4765675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14"/>
          <p:cNvSpPr txBox="1"/>
          <p:nvPr/>
        </p:nvSpPr>
        <p:spPr>
          <a:xfrm>
            <a:off x="7774013" y="580842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8075" y="1412875"/>
            <a:ext cx="4751387" cy="51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p15"/>
          <p:cNvSpPr/>
          <p:nvPr/>
        </p:nvSpPr>
        <p:spPr>
          <a:xfrm rot="-7560000">
            <a:off x="2355850" y="1146175"/>
            <a:ext cx="1443037" cy="1481137"/>
          </a:xfrm>
          <a:prstGeom prst="cloudCallout">
            <a:avLst>
              <a:gd fmla="val -12481" name="adj1"/>
              <a:gd fmla="val 24488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15"/>
          <p:cNvSpPr txBox="1"/>
          <p:nvPr/>
        </p:nvSpPr>
        <p:spPr>
          <a:xfrm rot="-2160000">
            <a:off x="2597192" y="1477100"/>
            <a:ext cx="965139" cy="94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15"/>
          <p:cNvSpPr txBox="1"/>
          <p:nvPr/>
        </p:nvSpPr>
        <p:spPr>
          <a:xfrm>
            <a:off x="2638425" y="1555750"/>
            <a:ext cx="1252537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15"/>
          <p:cNvSpPr txBox="1"/>
          <p:nvPr/>
        </p:nvSpPr>
        <p:spPr>
          <a:xfrm>
            <a:off x="2782887" y="1700212"/>
            <a:ext cx="156368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m/s</a:t>
            </a:r>
            <a:endParaRPr/>
          </a:p>
        </p:txBody>
      </p:sp>
      <p:sp>
        <p:nvSpPr>
          <p:cNvPr id="1222" name="Google Shape;1222;p15"/>
          <p:cNvSpPr/>
          <p:nvPr/>
        </p:nvSpPr>
        <p:spPr>
          <a:xfrm rot="-3000000">
            <a:off x="7942262" y="1585912"/>
            <a:ext cx="1700212" cy="1779587"/>
          </a:xfrm>
          <a:prstGeom prst="cloudCallout">
            <a:avLst>
              <a:gd fmla="val -6638" name="adj1"/>
              <a:gd fmla="val 9787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15"/>
          <p:cNvSpPr txBox="1"/>
          <p:nvPr/>
        </p:nvSpPr>
        <p:spPr>
          <a:xfrm rot="2400000">
            <a:off x="8142103" y="1940173"/>
            <a:ext cx="1159615" cy="111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15"/>
          <p:cNvSpPr txBox="1"/>
          <p:nvPr/>
        </p:nvSpPr>
        <p:spPr>
          <a:xfrm>
            <a:off x="7967662" y="2132012"/>
            <a:ext cx="1563687" cy="121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m/s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direção do Campo</a:t>
            </a:r>
            <a:endParaRPr/>
          </a:p>
        </p:txBody>
      </p:sp>
      <p:sp>
        <p:nvSpPr>
          <p:cNvPr id="1225" name="Google Shape;1225;p15"/>
          <p:cNvSpPr txBox="1"/>
          <p:nvPr/>
        </p:nvSpPr>
        <p:spPr>
          <a:xfrm>
            <a:off x="4454550" y="6457800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6"/>
          <p:cNvSpPr txBox="1"/>
          <p:nvPr>
            <p:ph type="title"/>
          </p:nvPr>
        </p:nvSpPr>
        <p:spPr>
          <a:xfrm>
            <a:off x="1774825" y="1282700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Sentido da 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orrente 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létrica</a:t>
            </a:r>
            <a:b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231" name="Google Shape;12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1450" y="2068512"/>
            <a:ext cx="7127875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16"/>
          <p:cNvSpPr txBox="1"/>
          <p:nvPr/>
        </p:nvSpPr>
        <p:spPr>
          <a:xfrm>
            <a:off x="4633938" y="6457800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7"/>
          <p:cNvSpPr txBox="1"/>
          <p:nvPr>
            <p:ph type="title"/>
          </p:nvPr>
        </p:nvSpPr>
        <p:spPr>
          <a:xfrm>
            <a:off x="1847850" y="1268412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i="0" lang="en-US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Sentido da </a:t>
            </a:r>
            <a:r>
              <a:rPr b="1" lang="en-US">
                <a:solidFill>
                  <a:schemeClr val="dk1"/>
                </a:solidFill>
              </a:rPr>
              <a:t>c</a:t>
            </a:r>
            <a:r>
              <a:rPr b="1" i="0" lang="en-US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orrente </a:t>
            </a:r>
            <a:r>
              <a:rPr b="1" lang="en-US">
                <a:solidFill>
                  <a:schemeClr val="dk1"/>
                </a:solidFill>
              </a:rPr>
              <a:t>e</a:t>
            </a:r>
            <a:r>
              <a:rPr b="1" i="0" lang="en-US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létrica</a:t>
            </a:r>
            <a:br>
              <a:rPr b="1" i="0" lang="en-US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/>
          </a:p>
        </p:txBody>
      </p:sp>
      <p:pic>
        <p:nvPicPr>
          <p:cNvPr id="1238" name="Google Shape;1238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3187" y="1947212"/>
            <a:ext cx="7840800" cy="43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17"/>
          <p:cNvSpPr txBox="1"/>
          <p:nvPr/>
        </p:nvSpPr>
        <p:spPr>
          <a:xfrm>
            <a:off x="4707625" y="6289700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18"/>
          <p:cNvSpPr txBox="1"/>
          <p:nvPr>
            <p:ph type="title"/>
          </p:nvPr>
        </p:nvSpPr>
        <p:spPr>
          <a:xfrm>
            <a:off x="1870075" y="11969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i="0" lang="en-US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Intensidade da corrente elétrica</a:t>
            </a:r>
            <a:endParaRPr/>
          </a:p>
        </p:txBody>
      </p:sp>
      <p:pic>
        <p:nvPicPr>
          <p:cNvPr id="1245" name="Google Shape;12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350" y="1834437"/>
            <a:ext cx="6553201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18"/>
          <p:cNvSpPr txBox="1"/>
          <p:nvPr/>
        </p:nvSpPr>
        <p:spPr>
          <a:xfrm>
            <a:off x="4673250" y="6375650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9"/>
          <p:cNvSpPr txBox="1"/>
          <p:nvPr>
            <p:ph idx="1" type="body"/>
          </p:nvPr>
        </p:nvSpPr>
        <p:spPr>
          <a:xfrm>
            <a:off x="263525" y="1665287"/>
            <a:ext cx="7272337" cy="4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3200" u="none" cap="none" strike="noStrike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André Marie Ampère</a:t>
            </a:r>
            <a:r>
              <a:rPr b="0" i="0" lang="en-US" sz="3200" u="none" cap="none" strike="noStrike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(1775-1836)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Físico francês, nascido em Lyon, foi um dos fundadores do eletromagnetismo. Criança prodígio que dominava a matemática desde os 12 anos, tornou-se professor de matemática, física e química em instituições de ensino superior. </a:t>
            </a:r>
            <a:endParaRPr/>
          </a:p>
        </p:txBody>
      </p:sp>
      <p:pic>
        <p:nvPicPr>
          <p:cNvPr id="1252" name="Google Shape;12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225" y="1665287"/>
            <a:ext cx="3529012" cy="35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p19"/>
          <p:cNvSpPr txBox="1"/>
          <p:nvPr/>
        </p:nvSpPr>
        <p:spPr>
          <a:xfrm>
            <a:off x="8019275" y="532717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type="title"/>
          </p:nvPr>
        </p:nvSpPr>
        <p:spPr>
          <a:xfrm>
            <a:off x="1831975" y="1268412"/>
            <a:ext cx="746760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Motivação</a:t>
            </a:r>
            <a:endParaRPr/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623887" y="2420937"/>
            <a:ext cx="11088687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Cargas elétricas em movimento já representam corrente elétrica?</a:t>
            </a:r>
            <a:endParaRPr/>
          </a:p>
          <a:p>
            <a:pPr indent="-20066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Como e por qu</a:t>
            </a:r>
            <a:r>
              <a:rPr lang="en-US">
                <a:solidFill>
                  <a:srgbClr val="404040"/>
                </a:solidFill>
              </a:rPr>
              <a:t>e</a:t>
            </a: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os portadores de carga se movem?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9653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"/>
          <p:cNvSpPr txBox="1"/>
          <p:nvPr/>
        </p:nvSpPr>
        <p:spPr>
          <a:xfrm>
            <a:off x="1676400" y="852487"/>
            <a:ext cx="8763000" cy="2456700"/>
          </a:xfrm>
          <a:prstGeom prst="rect">
            <a:avLst/>
          </a:prstGeom>
          <a:noFill/>
          <a:ln>
            <a:noFill/>
          </a:ln>
          <a:effectLst>
            <a:outerShdw blurRad="63500" dir="2700000" dist="53881">
              <a:srgbClr val="0000FF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Unidade de medida da corrent</a:t>
            </a:r>
            <a:r>
              <a:rPr b="1" lang="en-US" sz="4800">
                <a:solidFill>
                  <a:srgbClr val="FF3300"/>
                </a:solidFill>
              </a:rPr>
              <a:t>e elétrica</a:t>
            </a:r>
            <a:endParaRPr/>
          </a:p>
        </p:txBody>
      </p:sp>
      <p:sp>
        <p:nvSpPr>
          <p:cNvPr id="1259" name="Google Shape;1259;p20"/>
          <p:cNvSpPr txBox="1"/>
          <p:nvPr/>
        </p:nvSpPr>
        <p:spPr>
          <a:xfrm>
            <a:off x="4114800" y="3962400"/>
            <a:ext cx="3976800" cy="24567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33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Ampère (A).</a:t>
            </a:r>
            <a:endParaRPr b="1" i="0" sz="4800" u="sng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sng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21"/>
          <p:cNvSpPr txBox="1"/>
          <p:nvPr>
            <p:ph idx="1" type="body"/>
          </p:nvPr>
        </p:nvSpPr>
        <p:spPr>
          <a:xfrm>
            <a:off x="404812" y="1412875"/>
            <a:ext cx="11236325" cy="572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 mesmo acontece com os elétrons.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Para que eles se movimentem, é necessário termos uma pressão elétrica.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>
                <a:solidFill>
                  <a:srgbClr val="404040"/>
                </a:solidFill>
              </a:rPr>
              <a:t>A</a:t>
            </a: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pressão exercida sobre os elétrons, chamamos de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tensão elétrica ou ddp (diferença de potencial).</a:t>
            </a:r>
            <a:endParaRPr/>
          </a:p>
          <a:p>
            <a:pPr indent="-2006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1" i="0" sz="28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21"/>
          <p:cNvSpPr/>
          <p:nvPr/>
        </p:nvSpPr>
        <p:spPr>
          <a:xfrm rot="5400000">
            <a:off x="5700712" y="2673350"/>
            <a:ext cx="863600" cy="6477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DF303"/>
          </a:solidFill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6" name="Google Shape;12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0825" y="4854575"/>
            <a:ext cx="406717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7850" y="4797425"/>
            <a:ext cx="3095625" cy="1576387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21"/>
          <p:cNvSpPr txBox="1"/>
          <p:nvPr/>
        </p:nvSpPr>
        <p:spPr>
          <a:xfrm>
            <a:off x="1847850" y="65024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  <p:sp>
        <p:nvSpPr>
          <p:cNvPr id="1269" name="Google Shape;1269;p21"/>
          <p:cNvSpPr txBox="1"/>
          <p:nvPr/>
        </p:nvSpPr>
        <p:spPr>
          <a:xfrm>
            <a:off x="7272750" y="65024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2"/>
          <p:cNvSpPr txBox="1"/>
          <p:nvPr>
            <p:ph type="title"/>
          </p:nvPr>
        </p:nvSpPr>
        <p:spPr>
          <a:xfrm>
            <a:off x="1847850" y="1844675"/>
            <a:ext cx="9266237" cy="187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Os elétrons que entram vão empurrando os que já estão</a:t>
            </a:r>
            <a:r>
              <a:rPr b="0" i="0" lang="en-US" sz="48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ocupando um lugar no espaço, até que os da outra extremidade vão saindo</a:t>
            </a:r>
            <a:r>
              <a:rPr lang="en-US" sz="28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b="0" i="0" lang="en-US" sz="28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dando lugar aos novos. </a:t>
            </a:r>
            <a:endParaRPr/>
          </a:p>
        </p:txBody>
      </p:sp>
      <p:pic>
        <p:nvPicPr>
          <p:cNvPr id="1275" name="Google Shape;1275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050" y="4005262"/>
            <a:ext cx="52578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22"/>
          <p:cNvSpPr txBox="1"/>
          <p:nvPr/>
        </p:nvSpPr>
        <p:spPr>
          <a:xfrm>
            <a:off x="4817150" y="62736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" name="Google Shape;12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012" y="1341437"/>
            <a:ext cx="7200900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23"/>
          <p:cNvSpPr txBox="1"/>
          <p:nvPr/>
        </p:nvSpPr>
        <p:spPr>
          <a:xfrm>
            <a:off x="4817150" y="62736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Google Shape;128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887" y="1349375"/>
            <a:ext cx="7345362" cy="55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24"/>
          <p:cNvSpPr txBox="1"/>
          <p:nvPr/>
        </p:nvSpPr>
        <p:spPr>
          <a:xfrm>
            <a:off x="4817150" y="63939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5"/>
          <p:cNvSpPr txBox="1"/>
          <p:nvPr/>
        </p:nvSpPr>
        <p:spPr>
          <a:xfrm>
            <a:off x="1992312" y="1412875"/>
            <a:ext cx="8675700" cy="1188300"/>
          </a:xfrm>
          <a:prstGeom prst="rect">
            <a:avLst/>
          </a:prstGeom>
          <a:noFill/>
          <a:ln>
            <a:noFill/>
          </a:ln>
          <a:effectLst>
            <a:outerShdw blurRad="63500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Corrente elétrica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É  o movimento ordenado dos elétrons no interi</a:t>
            </a:r>
            <a:r>
              <a:rPr b="1" lang="en-US" sz="2800">
                <a:solidFill>
                  <a:srgbClr val="FF3300"/>
                </a:solidFill>
              </a:rPr>
              <a:t>or de um condutor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294" name="Google Shape;1294;p25"/>
          <p:cNvSpPr txBox="1"/>
          <p:nvPr/>
        </p:nvSpPr>
        <p:spPr>
          <a:xfrm>
            <a:off x="1804987" y="3341687"/>
            <a:ext cx="5227500" cy="1262100"/>
          </a:xfrm>
          <a:prstGeom prst="rect">
            <a:avLst/>
          </a:prstGeom>
          <a:noFill/>
          <a:ln>
            <a:noFill/>
          </a:ln>
          <a:effectLst>
            <a:outerShdw blurRad="63500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Símbolo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US" sz="36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4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2800">
                <a:solidFill>
                  <a:srgbClr val="FF3300"/>
                </a:solidFill>
              </a:rPr>
              <a:t>i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ntensidade de </a:t>
            </a:r>
            <a:r>
              <a:rPr b="1" lang="en-US" sz="2800">
                <a:solidFill>
                  <a:srgbClr val="FF3300"/>
                </a:solidFill>
              </a:rPr>
              <a:t>c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orrente </a:t>
            </a:r>
            <a:r>
              <a:rPr b="1" lang="en-US" sz="2800">
                <a:solidFill>
                  <a:srgbClr val="FF3300"/>
                </a:solidFill>
              </a:rPr>
              <a:t>e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létrica)</a:t>
            </a:r>
            <a:endParaRPr/>
          </a:p>
        </p:txBody>
      </p:sp>
      <p:sp>
        <p:nvSpPr>
          <p:cNvPr id="1295" name="Google Shape;1295;p25"/>
          <p:cNvSpPr txBox="1"/>
          <p:nvPr/>
        </p:nvSpPr>
        <p:spPr>
          <a:xfrm>
            <a:off x="1847850" y="5467350"/>
            <a:ext cx="6000900" cy="646500"/>
          </a:xfrm>
          <a:prstGeom prst="rect">
            <a:avLst/>
          </a:prstGeom>
          <a:noFill/>
          <a:ln>
            <a:noFill/>
          </a:ln>
          <a:effectLst>
            <a:outerShdw blurRad="63500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1" lang="en-US" sz="3600">
                <a:solidFill>
                  <a:srgbClr val="0000FF"/>
                </a:solidFill>
              </a:rPr>
              <a:t>nidade</a:t>
            </a:r>
            <a:r>
              <a:rPr b="1" i="0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-US" sz="2800">
                <a:solidFill>
                  <a:srgbClr val="FF3300"/>
                </a:solidFill>
              </a:rPr>
              <a:t>mpère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296" name="Google Shape;12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2874962"/>
            <a:ext cx="3200400" cy="3630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25"/>
          <p:cNvSpPr txBox="1"/>
          <p:nvPr/>
        </p:nvSpPr>
        <p:spPr>
          <a:xfrm>
            <a:off x="7624050" y="65055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26"/>
          <p:cNvSpPr txBox="1"/>
          <p:nvPr>
            <p:ph idx="1" type="body"/>
          </p:nvPr>
        </p:nvSpPr>
        <p:spPr>
          <a:xfrm>
            <a:off x="381000" y="1773237"/>
            <a:ext cx="11403012" cy="2738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1" i="0" lang="en-US" sz="28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Efeitos da corrente elétrica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Ao percorrer um condutor, a corrente elétrica i pode produzir vários efeitos, entre eles o </a:t>
            </a:r>
            <a:r>
              <a:rPr b="0" i="0" lang="en-US" sz="280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efeito </a:t>
            </a:r>
            <a:r>
              <a:rPr lang="en-US">
                <a:solidFill>
                  <a:srgbClr val="FF3300"/>
                </a:solidFill>
              </a:rPr>
              <a:t>J</a:t>
            </a:r>
            <a:r>
              <a:rPr b="0" i="0" lang="en-US" sz="280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oule</a:t>
            </a:r>
            <a:r>
              <a:rPr b="0" i="0" lang="en-US" sz="28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que nada mais é que o aquecimento do condutor, exemplos: ferro de passar, chuveiro elétrico, secador de cabelos, aquecedor, entre outros.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06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3" name="Google Shape;13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0012" y="4012200"/>
            <a:ext cx="6115050" cy="2519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26"/>
          <p:cNvSpPr txBox="1"/>
          <p:nvPr/>
        </p:nvSpPr>
        <p:spPr>
          <a:xfrm>
            <a:off x="4638750" y="6488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27"/>
          <p:cNvSpPr txBox="1"/>
          <p:nvPr>
            <p:ph type="title"/>
          </p:nvPr>
        </p:nvSpPr>
        <p:spPr>
          <a:xfrm>
            <a:off x="1774825" y="13493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Trebuchet MS"/>
              <a:buNone/>
            </a:pPr>
            <a:r>
              <a:rPr b="1" i="0" lang="en-US" sz="3200" u="non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Efeitos da corrente e</a:t>
            </a:r>
            <a:r>
              <a:rPr b="1" lang="en-US" sz="3200">
                <a:solidFill>
                  <a:srgbClr val="0D0D0D"/>
                </a:solidFill>
              </a:rPr>
              <a:t>létrica</a:t>
            </a:r>
            <a:endParaRPr/>
          </a:p>
        </p:txBody>
      </p:sp>
      <p:sp>
        <p:nvSpPr>
          <p:cNvPr id="1310" name="Google Shape;1310;p27"/>
          <p:cNvSpPr txBox="1"/>
          <p:nvPr>
            <p:ph idx="1" type="body"/>
          </p:nvPr>
        </p:nvSpPr>
        <p:spPr>
          <a:xfrm>
            <a:off x="1789112" y="2276475"/>
            <a:ext cx="9432925" cy="374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Existem também outros efeitos interessantes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>
                <a:solidFill>
                  <a:srgbClr val="0D0D0D"/>
                </a:solidFill>
              </a:rPr>
              <a:t>efeito</a:t>
            </a:r>
            <a:r>
              <a:rPr b="0" i="0" lang="en-US" sz="32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D0D0D"/>
                </a:solidFill>
              </a:rPr>
              <a:t>luminoso</a:t>
            </a:r>
            <a:r>
              <a:rPr b="0" i="0" lang="en-US" sz="32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>
                <a:solidFill>
                  <a:srgbClr val="0D0D0D"/>
                </a:solidFill>
              </a:rPr>
              <a:t>efeito magnético</a:t>
            </a:r>
            <a:r>
              <a:rPr b="0" i="0" lang="en-US" sz="32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>
                <a:solidFill>
                  <a:srgbClr val="0D0D0D"/>
                </a:solidFill>
              </a:rPr>
              <a:t>efeito químico</a:t>
            </a:r>
            <a:r>
              <a:rPr b="0" i="0" lang="en-US" sz="32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>
                <a:solidFill>
                  <a:srgbClr val="0D0D0D"/>
                </a:solidFill>
              </a:rPr>
              <a:t>efeito fisiológico,</a:t>
            </a:r>
            <a:r>
              <a:rPr b="0" i="0" lang="en-US" sz="32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entre outros.</a:t>
            </a:r>
            <a:endParaRPr/>
          </a:p>
          <a:p>
            <a:pPr indent="-18034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8"/>
          <p:cNvSpPr txBox="1"/>
          <p:nvPr>
            <p:ph type="title"/>
          </p:nvPr>
        </p:nvSpPr>
        <p:spPr>
          <a:xfrm>
            <a:off x="1774825" y="1250950"/>
            <a:ext cx="8229600" cy="738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Calibri"/>
              <a:buNone/>
            </a:pPr>
            <a:br>
              <a:rPr b="1" i="0" lang="en-US" sz="3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2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n-US" sz="40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feito</a:t>
            </a:r>
            <a:r>
              <a:rPr b="1" i="0" lang="en-US" sz="4000" u="none" cap="none" strike="noStrik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0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luminoso</a:t>
            </a:r>
            <a:endParaRPr/>
          </a:p>
        </p:txBody>
      </p:sp>
      <p:sp>
        <p:nvSpPr>
          <p:cNvPr id="1317" name="Google Shape;1317;p28"/>
          <p:cNvSpPr txBox="1"/>
          <p:nvPr>
            <p:ph idx="1" type="body"/>
          </p:nvPr>
        </p:nvSpPr>
        <p:spPr>
          <a:xfrm>
            <a:off x="396875" y="1989125"/>
            <a:ext cx="114489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32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Em determinadas condições, a </a:t>
            </a:r>
            <a:r>
              <a:rPr b="0" i="0" lang="en-US" sz="32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passagem da corrente elétrica através de um gás rarefeito faz com que ele emita luz</a:t>
            </a:r>
            <a:r>
              <a:rPr b="0" i="0" lang="en-US" sz="32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 As lâmpadas fluorescentes e os anúncios luminosos</a:t>
            </a:r>
            <a:r>
              <a:rPr lang="en-US" sz="3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b="0" i="0" lang="en-US" sz="32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ão aplicações desse efeito. Neles há a transformação direta de energia elétrica em energia luminosa.</a:t>
            </a:r>
            <a:endParaRPr/>
          </a:p>
        </p:txBody>
      </p:sp>
      <p:pic>
        <p:nvPicPr>
          <p:cNvPr id="1318" name="Google Shape;131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6275" y="4568425"/>
            <a:ext cx="581025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28"/>
          <p:cNvSpPr txBox="1"/>
          <p:nvPr/>
        </p:nvSpPr>
        <p:spPr>
          <a:xfrm>
            <a:off x="4581675" y="648612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29"/>
          <p:cNvSpPr txBox="1"/>
          <p:nvPr>
            <p:ph type="title"/>
          </p:nvPr>
        </p:nvSpPr>
        <p:spPr>
          <a:xfrm>
            <a:off x="1774825" y="942975"/>
            <a:ext cx="8229600" cy="1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Trebuchet MS"/>
              <a:buNone/>
            </a:pPr>
            <a:r>
              <a:rPr b="1" i="0" lang="en-US" sz="3600" u="none" cap="none" strike="noStrik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b="1" lang="en-US" sz="360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feito</a:t>
            </a:r>
            <a:r>
              <a:rPr b="1" i="0" lang="en-US" sz="3600" u="none" cap="none" strike="noStrik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en-US" sz="360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magnético</a:t>
            </a:r>
            <a:r>
              <a:rPr b="1" i="0" lang="en-US" sz="2800" u="none" cap="none" strike="noStrik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br>
              <a:rPr b="1" i="0" lang="en-US" sz="2800" u="none" cap="none" strike="noStrik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i="0" lang="en-US" sz="2800" u="none" cap="none" strike="noStrik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/>
          </a:p>
        </p:txBody>
      </p:sp>
      <p:sp>
        <p:nvSpPr>
          <p:cNvPr id="1326" name="Google Shape;1326;p29"/>
          <p:cNvSpPr txBox="1"/>
          <p:nvPr>
            <p:ph idx="1" type="body"/>
          </p:nvPr>
        </p:nvSpPr>
        <p:spPr>
          <a:xfrm>
            <a:off x="263525" y="2062162"/>
            <a:ext cx="11664950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Um condutor percorrido por uma </a:t>
            </a:r>
            <a:r>
              <a:rPr b="0" i="0" lang="en-US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corrente elétrica cria, na região próxima a ele, um campo magnético.</a:t>
            </a:r>
            <a:endParaRPr sz="2800"/>
          </a:p>
          <a:p>
            <a:pPr indent="-273050" lvl="0" marL="2730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</a:pP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Este é um dos efeitos mais importantes, constituindo a base do funcionamento dos motores, transformadores</a:t>
            </a:r>
            <a:r>
              <a:rPr lang="en-US"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etc. </a:t>
            </a:r>
            <a:br>
              <a:rPr b="0" i="0" lang="en-US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327" name="Google Shape;13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887" y="4032087"/>
            <a:ext cx="6813550" cy="2636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9"/>
          <p:cNvSpPr txBox="1"/>
          <p:nvPr/>
        </p:nvSpPr>
        <p:spPr>
          <a:xfrm>
            <a:off x="5681725" y="6457800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/>
        </p:nvSpPr>
        <p:spPr>
          <a:xfrm>
            <a:off x="334962" y="2492375"/>
            <a:ext cx="11331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geral da aula: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Apresentar os conceitos teóricos iniciais sobre a eletrodinâmica e a corrente elétrica (i), entendendo suas implicações no estudo da eletricidade com sua relação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cotidiano.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 Conteúdos a serem abordados: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Conceito físico de corrente elétrica;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Corrente elétrica contínua (c.c.) vs.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orrente elétrica alternada (c.a.);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Velocidade de deriva e a corrente elétrica.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>
            <p:ph type="title"/>
          </p:nvPr>
        </p:nvSpPr>
        <p:spPr>
          <a:xfrm>
            <a:off x="1831975" y="1268412"/>
            <a:ext cx="746760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Objetivos da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30"/>
          <p:cNvSpPr txBox="1"/>
          <p:nvPr>
            <p:ph type="title"/>
          </p:nvPr>
        </p:nvSpPr>
        <p:spPr>
          <a:xfrm>
            <a:off x="1847850" y="1130300"/>
            <a:ext cx="8229600" cy="7858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b="1" lang="en-US" sz="4000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feito químico</a:t>
            </a:r>
            <a:endParaRPr/>
          </a:p>
        </p:txBody>
      </p:sp>
      <p:sp>
        <p:nvSpPr>
          <p:cNvPr id="1335" name="Google Shape;1335;p30"/>
          <p:cNvSpPr txBox="1"/>
          <p:nvPr>
            <p:ph idx="1" type="body"/>
          </p:nvPr>
        </p:nvSpPr>
        <p:spPr>
          <a:xfrm>
            <a:off x="63500" y="1916112"/>
            <a:ext cx="6337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Uma 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solução eletrolítica</a:t>
            </a:r>
            <a:r>
              <a:rPr b="0" i="0" lang="en-US" sz="3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sofre decomposição</a:t>
            </a:r>
            <a:r>
              <a:rPr b="0" i="0" lang="en-US" sz="3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quando é </a:t>
            </a:r>
            <a:r>
              <a:rPr b="0" i="0" lang="en-US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atravessada por uma corrente elétrica. 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Esse efeito é utilizado, por exemplo, no revestimento de metais: cromagem, niquelação etc.</a:t>
            </a:r>
            <a:endParaRPr/>
          </a:p>
        </p:txBody>
      </p:sp>
      <p:pic>
        <p:nvPicPr>
          <p:cNvPr id="1336" name="Google Shape;13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3337" y="2781300"/>
            <a:ext cx="5381625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30"/>
          <p:cNvSpPr txBox="1"/>
          <p:nvPr/>
        </p:nvSpPr>
        <p:spPr>
          <a:xfrm>
            <a:off x="8019275" y="532717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1"/>
          <p:cNvSpPr txBox="1"/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43" name="Google Shape;1343;p31"/>
          <p:cNvSpPr txBox="1"/>
          <p:nvPr/>
        </p:nvSpPr>
        <p:spPr>
          <a:xfrm>
            <a:off x="1774825" y="1306512"/>
            <a:ext cx="6780212" cy="862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2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Efeitos fisiológicos da corrente elétrica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1"/>
          <p:cNvSpPr txBox="1"/>
          <p:nvPr/>
        </p:nvSpPr>
        <p:spPr>
          <a:xfrm>
            <a:off x="550862" y="2276475"/>
            <a:ext cx="11017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pontos de diferentes potenciais elétricos são aplicados em dois pontos de um corpo de uma pessoa, 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passa a fazer parte do caminho da corrente elétrica. O corpo humano possuindo uma grande resistência, sente os efeitos dessa passagem de corrente elétrica. São observados quatro fenômenos: 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32"/>
          <p:cNvSpPr txBox="1"/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50" name="Google Shape;1350;p32"/>
          <p:cNvSpPr txBox="1"/>
          <p:nvPr/>
        </p:nvSpPr>
        <p:spPr>
          <a:xfrm>
            <a:off x="1774825" y="1306512"/>
            <a:ext cx="6780212" cy="862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32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Efeitos fisiológicos da corrente elétrica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1" name="Google Shape;1351;p32"/>
          <p:cNvGraphicFramePr/>
          <p:nvPr/>
        </p:nvGraphicFramePr>
        <p:xfrm>
          <a:off x="263525" y="2079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{26ABD110-1D01-486B-A8DA-39B1881971C8}</a:tableStyleId>
              </a:tblPr>
              <a:tblGrid>
                <a:gridCol w="635000"/>
                <a:gridCol w="10742600"/>
              </a:tblGrid>
              <a:tr h="155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t/>
                      </a:r>
                      <a:endParaRPr b="0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Queimaduras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  ocorre pelo efeito Joule. A pele do corpo humano é o local de maior resistência, sendo então o local onde há maior dissipação de calor. As queimaduras produzidas por corrente elétrica são mais profundas e mais difíc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eis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serem curadas, podendo até mesmo causar a morte por insuficiência renal.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2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Parada </a:t>
                      </a:r>
                      <a:r>
                        <a:rPr b="1" lang="en-US" sz="240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b="1" i="0" lang="en-US" sz="2400" u="none" cap="none" strike="noStrike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espiratória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ão provocadas por paralisia dos músculos peitorais, impossibilitando a respiração.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23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Tetanização: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paralisia dos músculos por passagem de corrente elétrica. O ser humano fica sem controle de seus impulsos nervosos.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8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400"/>
                        <a:buFont typeface="Calibri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Fibrilação </a:t>
                      </a:r>
                      <a:r>
                        <a:rPr b="1" lang="en-US" sz="240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r>
                        <a:rPr b="1" i="0" lang="en-US" sz="2400" u="none" cap="none" strike="noStrike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entricular</a:t>
                      </a: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quando a corrente atinge diretamente o músculo cardíaco,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que atrapalha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seu funcionamento regular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o que provoca o 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descontrol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das</a:t>
                      </a: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contrações e expansões. 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33"/>
          <p:cNvSpPr txBox="1"/>
          <p:nvPr/>
        </p:nvSpPr>
        <p:spPr>
          <a:xfrm>
            <a:off x="2619375" y="2286000"/>
            <a:ext cx="69024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600"/>
              <a:buFont typeface="Arial"/>
              <a:buNone/>
            </a:pPr>
            <a:r>
              <a:rPr b="1" i="0" lang="en-US" sz="46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Como obter uma corrente elétrica?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34"/>
          <p:cNvSpPr txBox="1"/>
          <p:nvPr/>
        </p:nvSpPr>
        <p:spPr>
          <a:xfrm>
            <a:off x="3071812" y="1628775"/>
            <a:ext cx="6383400" cy="83100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FF33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Circuito elétrico</a:t>
            </a:r>
            <a:endParaRPr/>
          </a:p>
        </p:txBody>
      </p:sp>
      <p:sp>
        <p:nvSpPr>
          <p:cNvPr id="1362" name="Google Shape;1362;p34"/>
          <p:cNvSpPr txBox="1"/>
          <p:nvPr/>
        </p:nvSpPr>
        <p:spPr>
          <a:xfrm>
            <a:off x="2532062" y="3157537"/>
            <a:ext cx="7746900" cy="126270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00FFFF"/>
            </a:outerShdw>
          </a:effectLst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800"/>
              <a:buFont typeface="Arial"/>
              <a:buNone/>
            </a:pPr>
            <a:r>
              <a:rPr b="0" i="0" lang="en-US" sz="3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Para obtermos um circuito</a:t>
            </a:r>
            <a:r>
              <a:rPr lang="en-US" sz="3800">
                <a:solidFill>
                  <a:srgbClr val="FF3300"/>
                </a:solidFill>
              </a:rPr>
              <a:t> elétrico são necessários três elementos: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35"/>
          <p:cNvSpPr/>
          <p:nvPr/>
        </p:nvSpPr>
        <p:spPr>
          <a:xfrm>
            <a:off x="7867650" y="5200650"/>
            <a:ext cx="625475" cy="1449387"/>
          </a:xfrm>
          <a:custGeom>
            <a:rect b="b" l="l" r="r" t="t"/>
            <a:pathLst>
              <a:path extrusionOk="0" h="913" w="394">
                <a:moveTo>
                  <a:pt x="194" y="0"/>
                </a:moveTo>
                <a:lnTo>
                  <a:pt x="249" y="11"/>
                </a:lnTo>
                <a:lnTo>
                  <a:pt x="275" y="51"/>
                </a:lnTo>
                <a:lnTo>
                  <a:pt x="270" y="148"/>
                </a:lnTo>
                <a:lnTo>
                  <a:pt x="260" y="250"/>
                </a:lnTo>
                <a:lnTo>
                  <a:pt x="260" y="357"/>
                </a:lnTo>
                <a:lnTo>
                  <a:pt x="311" y="484"/>
                </a:lnTo>
                <a:lnTo>
                  <a:pt x="352" y="576"/>
                </a:lnTo>
                <a:lnTo>
                  <a:pt x="373" y="667"/>
                </a:lnTo>
                <a:lnTo>
                  <a:pt x="367" y="749"/>
                </a:lnTo>
                <a:lnTo>
                  <a:pt x="367" y="779"/>
                </a:lnTo>
                <a:lnTo>
                  <a:pt x="387" y="810"/>
                </a:lnTo>
                <a:lnTo>
                  <a:pt x="393" y="841"/>
                </a:lnTo>
                <a:lnTo>
                  <a:pt x="378" y="856"/>
                </a:lnTo>
                <a:lnTo>
                  <a:pt x="337" y="846"/>
                </a:lnTo>
                <a:lnTo>
                  <a:pt x="260" y="836"/>
                </a:lnTo>
                <a:lnTo>
                  <a:pt x="168" y="856"/>
                </a:lnTo>
                <a:lnTo>
                  <a:pt x="106" y="892"/>
                </a:lnTo>
                <a:lnTo>
                  <a:pt x="76" y="912"/>
                </a:lnTo>
                <a:lnTo>
                  <a:pt x="45" y="912"/>
                </a:lnTo>
                <a:lnTo>
                  <a:pt x="0" y="846"/>
                </a:lnTo>
                <a:lnTo>
                  <a:pt x="5" y="836"/>
                </a:lnTo>
                <a:lnTo>
                  <a:pt x="97" y="805"/>
                </a:lnTo>
                <a:lnTo>
                  <a:pt x="203" y="790"/>
                </a:lnTo>
                <a:lnTo>
                  <a:pt x="281" y="785"/>
                </a:lnTo>
                <a:lnTo>
                  <a:pt x="327" y="785"/>
                </a:lnTo>
                <a:lnTo>
                  <a:pt x="337" y="754"/>
                </a:lnTo>
                <a:lnTo>
                  <a:pt x="321" y="667"/>
                </a:lnTo>
                <a:lnTo>
                  <a:pt x="286" y="576"/>
                </a:lnTo>
                <a:lnTo>
                  <a:pt x="229" y="459"/>
                </a:lnTo>
                <a:lnTo>
                  <a:pt x="183" y="357"/>
                </a:lnTo>
                <a:lnTo>
                  <a:pt x="163" y="266"/>
                </a:lnTo>
                <a:lnTo>
                  <a:pt x="157" y="164"/>
                </a:lnTo>
                <a:lnTo>
                  <a:pt x="157" y="67"/>
                </a:lnTo>
                <a:lnTo>
                  <a:pt x="178" y="26"/>
                </a:lnTo>
                <a:lnTo>
                  <a:pt x="194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8" name="Google Shape;1368;p35"/>
          <p:cNvGrpSpPr/>
          <p:nvPr/>
        </p:nvGrpSpPr>
        <p:grpSpPr>
          <a:xfrm>
            <a:off x="2495550" y="1196975"/>
            <a:ext cx="6343650" cy="5253037"/>
            <a:chOff x="269" y="144"/>
            <a:chExt cx="3996" cy="3309"/>
          </a:xfrm>
        </p:grpSpPr>
        <p:sp>
          <p:nvSpPr>
            <p:cNvPr id="1369" name="Google Shape;1369;p35"/>
            <p:cNvSpPr/>
            <p:nvPr/>
          </p:nvSpPr>
          <p:spPr>
            <a:xfrm>
              <a:off x="3652" y="1653"/>
              <a:ext cx="472" cy="458"/>
            </a:xfrm>
            <a:custGeom>
              <a:rect b="b" l="l" r="r" t="t"/>
              <a:pathLst>
                <a:path extrusionOk="0" h="458" w="472">
                  <a:moveTo>
                    <a:pt x="144" y="193"/>
                  </a:moveTo>
                  <a:lnTo>
                    <a:pt x="185" y="132"/>
                  </a:lnTo>
                  <a:lnTo>
                    <a:pt x="231" y="86"/>
                  </a:lnTo>
                  <a:lnTo>
                    <a:pt x="277" y="30"/>
                  </a:lnTo>
                  <a:lnTo>
                    <a:pt x="333" y="5"/>
                  </a:lnTo>
                  <a:lnTo>
                    <a:pt x="379" y="0"/>
                  </a:lnTo>
                  <a:lnTo>
                    <a:pt x="425" y="16"/>
                  </a:lnTo>
                  <a:lnTo>
                    <a:pt x="451" y="51"/>
                  </a:lnTo>
                  <a:lnTo>
                    <a:pt x="471" y="117"/>
                  </a:lnTo>
                  <a:lnTo>
                    <a:pt x="466" y="188"/>
                  </a:lnTo>
                  <a:lnTo>
                    <a:pt x="445" y="249"/>
                  </a:lnTo>
                  <a:lnTo>
                    <a:pt x="394" y="319"/>
                  </a:lnTo>
                  <a:lnTo>
                    <a:pt x="338" y="370"/>
                  </a:lnTo>
                  <a:lnTo>
                    <a:pt x="277" y="416"/>
                  </a:lnTo>
                  <a:lnTo>
                    <a:pt x="210" y="447"/>
                  </a:lnTo>
                  <a:lnTo>
                    <a:pt x="153" y="457"/>
                  </a:lnTo>
                  <a:lnTo>
                    <a:pt x="128" y="441"/>
                  </a:lnTo>
                  <a:lnTo>
                    <a:pt x="107" y="380"/>
                  </a:lnTo>
                  <a:lnTo>
                    <a:pt x="113" y="299"/>
                  </a:lnTo>
                  <a:lnTo>
                    <a:pt x="15" y="305"/>
                  </a:lnTo>
                  <a:lnTo>
                    <a:pt x="0" y="289"/>
                  </a:lnTo>
                  <a:lnTo>
                    <a:pt x="15" y="259"/>
                  </a:lnTo>
                  <a:lnTo>
                    <a:pt x="118" y="254"/>
                  </a:lnTo>
                  <a:lnTo>
                    <a:pt x="144" y="1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3629" y="2136"/>
              <a:ext cx="326" cy="674"/>
            </a:xfrm>
            <a:custGeom>
              <a:rect b="b" l="l" r="r" t="t"/>
              <a:pathLst>
                <a:path extrusionOk="0" h="674" w="326">
                  <a:moveTo>
                    <a:pt x="91" y="56"/>
                  </a:moveTo>
                  <a:lnTo>
                    <a:pt x="137" y="16"/>
                  </a:lnTo>
                  <a:lnTo>
                    <a:pt x="209" y="0"/>
                  </a:lnTo>
                  <a:lnTo>
                    <a:pt x="269" y="10"/>
                  </a:lnTo>
                  <a:lnTo>
                    <a:pt x="315" y="51"/>
                  </a:lnTo>
                  <a:lnTo>
                    <a:pt x="325" y="81"/>
                  </a:lnTo>
                  <a:lnTo>
                    <a:pt x="325" y="122"/>
                  </a:lnTo>
                  <a:lnTo>
                    <a:pt x="305" y="158"/>
                  </a:lnTo>
                  <a:lnTo>
                    <a:pt x="269" y="219"/>
                  </a:lnTo>
                  <a:lnTo>
                    <a:pt x="254" y="291"/>
                  </a:lnTo>
                  <a:lnTo>
                    <a:pt x="249" y="352"/>
                  </a:lnTo>
                  <a:lnTo>
                    <a:pt x="264" y="418"/>
                  </a:lnTo>
                  <a:lnTo>
                    <a:pt x="305" y="480"/>
                  </a:lnTo>
                  <a:lnTo>
                    <a:pt x="320" y="540"/>
                  </a:lnTo>
                  <a:lnTo>
                    <a:pt x="315" y="597"/>
                  </a:lnTo>
                  <a:lnTo>
                    <a:pt x="285" y="643"/>
                  </a:lnTo>
                  <a:lnTo>
                    <a:pt x="244" y="668"/>
                  </a:lnTo>
                  <a:lnTo>
                    <a:pt x="193" y="673"/>
                  </a:lnTo>
                  <a:lnTo>
                    <a:pt x="132" y="673"/>
                  </a:lnTo>
                  <a:lnTo>
                    <a:pt x="86" y="648"/>
                  </a:lnTo>
                  <a:lnTo>
                    <a:pt x="41" y="572"/>
                  </a:lnTo>
                  <a:lnTo>
                    <a:pt x="10" y="505"/>
                  </a:lnTo>
                  <a:lnTo>
                    <a:pt x="0" y="403"/>
                  </a:lnTo>
                  <a:lnTo>
                    <a:pt x="10" y="311"/>
                  </a:lnTo>
                  <a:lnTo>
                    <a:pt x="30" y="214"/>
                  </a:lnTo>
                  <a:lnTo>
                    <a:pt x="61" y="117"/>
                  </a:lnTo>
                  <a:lnTo>
                    <a:pt x="91" y="5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3887" y="2157"/>
              <a:ext cx="363" cy="606"/>
            </a:xfrm>
            <a:custGeom>
              <a:rect b="b" l="l" r="r" t="t"/>
              <a:pathLst>
                <a:path extrusionOk="0" h="606" w="363">
                  <a:moveTo>
                    <a:pt x="0" y="31"/>
                  </a:moveTo>
                  <a:lnTo>
                    <a:pt x="6" y="5"/>
                  </a:lnTo>
                  <a:lnTo>
                    <a:pt x="61" y="0"/>
                  </a:lnTo>
                  <a:lnTo>
                    <a:pt x="92" y="26"/>
                  </a:lnTo>
                  <a:lnTo>
                    <a:pt x="138" y="91"/>
                  </a:lnTo>
                  <a:lnTo>
                    <a:pt x="200" y="178"/>
                  </a:lnTo>
                  <a:lnTo>
                    <a:pt x="255" y="239"/>
                  </a:lnTo>
                  <a:lnTo>
                    <a:pt x="357" y="351"/>
                  </a:lnTo>
                  <a:lnTo>
                    <a:pt x="362" y="376"/>
                  </a:lnTo>
                  <a:lnTo>
                    <a:pt x="342" y="391"/>
                  </a:lnTo>
                  <a:lnTo>
                    <a:pt x="292" y="412"/>
                  </a:lnTo>
                  <a:lnTo>
                    <a:pt x="220" y="427"/>
                  </a:lnTo>
                  <a:lnTo>
                    <a:pt x="133" y="432"/>
                  </a:lnTo>
                  <a:lnTo>
                    <a:pt x="103" y="437"/>
                  </a:lnTo>
                  <a:lnTo>
                    <a:pt x="92" y="458"/>
                  </a:lnTo>
                  <a:lnTo>
                    <a:pt x="112" y="493"/>
                  </a:lnTo>
                  <a:lnTo>
                    <a:pt x="184" y="554"/>
                  </a:lnTo>
                  <a:lnTo>
                    <a:pt x="235" y="569"/>
                  </a:lnTo>
                  <a:lnTo>
                    <a:pt x="246" y="589"/>
                  </a:lnTo>
                  <a:lnTo>
                    <a:pt x="225" y="605"/>
                  </a:lnTo>
                  <a:lnTo>
                    <a:pt x="179" y="605"/>
                  </a:lnTo>
                  <a:lnTo>
                    <a:pt x="117" y="569"/>
                  </a:lnTo>
                  <a:lnTo>
                    <a:pt x="66" y="519"/>
                  </a:lnTo>
                  <a:lnTo>
                    <a:pt x="36" y="473"/>
                  </a:lnTo>
                  <a:lnTo>
                    <a:pt x="36" y="437"/>
                  </a:lnTo>
                  <a:lnTo>
                    <a:pt x="57" y="412"/>
                  </a:lnTo>
                  <a:lnTo>
                    <a:pt x="87" y="402"/>
                  </a:lnTo>
                  <a:lnTo>
                    <a:pt x="133" y="396"/>
                  </a:lnTo>
                  <a:lnTo>
                    <a:pt x="184" y="396"/>
                  </a:lnTo>
                  <a:lnTo>
                    <a:pt x="246" y="386"/>
                  </a:lnTo>
                  <a:lnTo>
                    <a:pt x="276" y="376"/>
                  </a:lnTo>
                  <a:lnTo>
                    <a:pt x="292" y="361"/>
                  </a:lnTo>
                  <a:lnTo>
                    <a:pt x="286" y="346"/>
                  </a:lnTo>
                  <a:lnTo>
                    <a:pt x="240" y="305"/>
                  </a:lnTo>
                  <a:lnTo>
                    <a:pt x="168" y="234"/>
                  </a:lnTo>
                  <a:lnTo>
                    <a:pt x="103" y="173"/>
                  </a:lnTo>
                  <a:lnTo>
                    <a:pt x="31" y="107"/>
                  </a:lnTo>
                  <a:lnTo>
                    <a:pt x="6" y="61"/>
                  </a:lnTo>
                  <a:lnTo>
                    <a:pt x="0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3460" y="2690"/>
              <a:ext cx="326" cy="763"/>
            </a:xfrm>
            <a:custGeom>
              <a:rect b="b" l="l" r="r" t="t"/>
              <a:pathLst>
                <a:path extrusionOk="0" h="763" w="326">
                  <a:moveTo>
                    <a:pt x="244" y="0"/>
                  </a:moveTo>
                  <a:lnTo>
                    <a:pt x="290" y="0"/>
                  </a:lnTo>
                  <a:lnTo>
                    <a:pt x="304" y="31"/>
                  </a:lnTo>
                  <a:lnTo>
                    <a:pt x="315" y="97"/>
                  </a:lnTo>
                  <a:lnTo>
                    <a:pt x="304" y="169"/>
                  </a:lnTo>
                  <a:lnTo>
                    <a:pt x="279" y="312"/>
                  </a:lnTo>
                  <a:lnTo>
                    <a:pt x="285" y="373"/>
                  </a:lnTo>
                  <a:lnTo>
                    <a:pt x="315" y="496"/>
                  </a:lnTo>
                  <a:lnTo>
                    <a:pt x="325" y="583"/>
                  </a:lnTo>
                  <a:lnTo>
                    <a:pt x="325" y="649"/>
                  </a:lnTo>
                  <a:lnTo>
                    <a:pt x="309" y="664"/>
                  </a:lnTo>
                  <a:lnTo>
                    <a:pt x="264" y="675"/>
                  </a:lnTo>
                  <a:lnTo>
                    <a:pt x="203" y="689"/>
                  </a:lnTo>
                  <a:lnTo>
                    <a:pt x="142" y="721"/>
                  </a:lnTo>
                  <a:lnTo>
                    <a:pt x="81" y="762"/>
                  </a:lnTo>
                  <a:lnTo>
                    <a:pt x="55" y="762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76" y="664"/>
                  </a:lnTo>
                  <a:lnTo>
                    <a:pt x="198" y="634"/>
                  </a:lnTo>
                  <a:lnTo>
                    <a:pt x="253" y="613"/>
                  </a:lnTo>
                  <a:lnTo>
                    <a:pt x="264" y="592"/>
                  </a:lnTo>
                  <a:lnTo>
                    <a:pt x="264" y="505"/>
                  </a:lnTo>
                  <a:lnTo>
                    <a:pt x="244" y="394"/>
                  </a:lnTo>
                  <a:lnTo>
                    <a:pt x="234" y="321"/>
                  </a:lnTo>
                  <a:lnTo>
                    <a:pt x="223" y="210"/>
                  </a:lnTo>
                  <a:lnTo>
                    <a:pt x="218" y="87"/>
                  </a:lnTo>
                  <a:lnTo>
                    <a:pt x="223" y="31"/>
                  </a:lnTo>
                  <a:lnTo>
                    <a:pt x="24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3888" y="1567"/>
              <a:ext cx="377" cy="447"/>
            </a:xfrm>
            <a:custGeom>
              <a:rect b="b" l="l" r="r" t="t"/>
              <a:pathLst>
                <a:path extrusionOk="0" h="447" w="377">
                  <a:moveTo>
                    <a:pt x="100" y="316"/>
                  </a:moveTo>
                  <a:lnTo>
                    <a:pt x="49" y="226"/>
                  </a:lnTo>
                  <a:lnTo>
                    <a:pt x="19" y="150"/>
                  </a:lnTo>
                  <a:lnTo>
                    <a:pt x="0" y="66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65" y="58"/>
                  </a:lnTo>
                  <a:lnTo>
                    <a:pt x="95" y="94"/>
                  </a:lnTo>
                  <a:lnTo>
                    <a:pt x="187" y="43"/>
                  </a:lnTo>
                  <a:lnTo>
                    <a:pt x="235" y="0"/>
                  </a:lnTo>
                  <a:lnTo>
                    <a:pt x="279" y="28"/>
                  </a:lnTo>
                  <a:lnTo>
                    <a:pt x="328" y="92"/>
                  </a:lnTo>
                  <a:lnTo>
                    <a:pt x="364" y="183"/>
                  </a:lnTo>
                  <a:lnTo>
                    <a:pt x="376" y="242"/>
                  </a:lnTo>
                  <a:lnTo>
                    <a:pt x="376" y="263"/>
                  </a:lnTo>
                  <a:lnTo>
                    <a:pt x="328" y="277"/>
                  </a:lnTo>
                  <a:lnTo>
                    <a:pt x="261" y="318"/>
                  </a:lnTo>
                  <a:lnTo>
                    <a:pt x="231" y="336"/>
                  </a:lnTo>
                  <a:lnTo>
                    <a:pt x="256" y="408"/>
                  </a:lnTo>
                  <a:lnTo>
                    <a:pt x="246" y="441"/>
                  </a:lnTo>
                  <a:lnTo>
                    <a:pt x="226" y="446"/>
                  </a:lnTo>
                  <a:lnTo>
                    <a:pt x="169" y="400"/>
                  </a:lnTo>
                  <a:lnTo>
                    <a:pt x="100" y="3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5"/>
            <p:cNvSpPr/>
            <p:nvPr/>
          </p:nvSpPr>
          <p:spPr>
            <a:xfrm flipH="1">
              <a:off x="1920" y="144"/>
              <a:ext cx="1742" cy="1313"/>
            </a:xfrm>
            <a:prstGeom prst="wedgeRoundRectCallout">
              <a:avLst>
                <a:gd fmla="val 2042" name="adj1"/>
                <a:gd fmla="val 25200" name="adj2"/>
                <a:gd fmla="val 0" name="adj3"/>
              </a:avLst>
            </a:prstGeom>
            <a:solidFill>
              <a:srgbClr val="FFFFFF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1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0"/>
                <a:buFont typeface="Arial"/>
                <a:buNone/>
              </a:pPr>
              <a:r>
                <a:rPr b="0" i="0" lang="en-US" sz="4500" u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r>
                <a:rPr lang="en-US" sz="4500">
                  <a:solidFill>
                    <a:schemeClr val="accent1"/>
                  </a:solidFill>
                </a:rPr>
                <a:t>ão eles</a:t>
              </a:r>
              <a:r>
                <a:rPr b="0" i="0" lang="en-US" sz="600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/>
            </a:p>
          </p:txBody>
        </p:sp>
        <p:sp>
          <p:nvSpPr>
            <p:cNvPr id="1375" name="Google Shape;1375;p35"/>
            <p:cNvSpPr txBox="1"/>
            <p:nvPr/>
          </p:nvSpPr>
          <p:spPr>
            <a:xfrm>
              <a:off x="278" y="184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4000"/>
                <a:buFont typeface="Arial"/>
                <a:buNone/>
              </a:pPr>
              <a:r>
                <a:rPr b="0" i="0" lang="en-US" sz="40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4000">
                  <a:solidFill>
                    <a:srgbClr val="FF3300"/>
                  </a:solidFill>
                </a:rPr>
                <a:t>erador</a:t>
              </a:r>
              <a:r>
                <a:rPr b="0" i="0" lang="en-US" sz="40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endParaRPr/>
            </a:p>
          </p:txBody>
        </p:sp>
        <p:sp>
          <p:nvSpPr>
            <p:cNvPr id="1376" name="Google Shape;1376;p35"/>
            <p:cNvSpPr txBox="1"/>
            <p:nvPr/>
          </p:nvSpPr>
          <p:spPr>
            <a:xfrm>
              <a:off x="269" y="2421"/>
              <a:ext cx="24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4000"/>
                <a:buFont typeface="Arial"/>
                <a:buNone/>
              </a:pPr>
              <a:r>
                <a:rPr lang="en-US" sz="4000">
                  <a:solidFill>
                    <a:srgbClr val="FF3300"/>
                  </a:solidFill>
                </a:rPr>
                <a:t>condutor</a:t>
              </a:r>
              <a:r>
                <a:rPr b="0" i="0" lang="en-US" sz="40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>
                  <a:solidFill>
                    <a:srgbClr val="FF3300"/>
                  </a:solidFill>
                </a:rPr>
                <a:t>e</a:t>
              </a:r>
              <a:endParaRPr/>
            </a:p>
          </p:txBody>
        </p:sp>
      </p:grpSp>
      <p:sp>
        <p:nvSpPr>
          <p:cNvPr id="1377" name="Google Shape;1377;p35"/>
          <p:cNvSpPr/>
          <p:nvPr/>
        </p:nvSpPr>
        <p:spPr>
          <a:xfrm>
            <a:off x="6813550" y="4397375"/>
            <a:ext cx="1244600" cy="717550"/>
          </a:xfrm>
          <a:custGeom>
            <a:rect b="b" l="l" r="r" t="t"/>
            <a:pathLst>
              <a:path extrusionOk="0" h="452" w="784">
                <a:moveTo>
                  <a:pt x="783" y="41"/>
                </a:moveTo>
                <a:lnTo>
                  <a:pt x="773" y="6"/>
                </a:lnTo>
                <a:lnTo>
                  <a:pt x="725" y="0"/>
                </a:lnTo>
                <a:lnTo>
                  <a:pt x="633" y="57"/>
                </a:lnTo>
                <a:lnTo>
                  <a:pt x="487" y="138"/>
                </a:lnTo>
                <a:lnTo>
                  <a:pt x="369" y="206"/>
                </a:lnTo>
                <a:lnTo>
                  <a:pt x="225" y="259"/>
                </a:lnTo>
                <a:lnTo>
                  <a:pt x="137" y="333"/>
                </a:lnTo>
                <a:lnTo>
                  <a:pt x="13" y="408"/>
                </a:lnTo>
                <a:lnTo>
                  <a:pt x="0" y="422"/>
                </a:lnTo>
                <a:lnTo>
                  <a:pt x="5" y="446"/>
                </a:lnTo>
                <a:lnTo>
                  <a:pt x="27" y="451"/>
                </a:lnTo>
                <a:lnTo>
                  <a:pt x="137" y="358"/>
                </a:lnTo>
                <a:lnTo>
                  <a:pt x="188" y="352"/>
                </a:lnTo>
                <a:lnTo>
                  <a:pt x="235" y="379"/>
                </a:lnTo>
                <a:lnTo>
                  <a:pt x="280" y="378"/>
                </a:lnTo>
                <a:lnTo>
                  <a:pt x="306" y="350"/>
                </a:lnTo>
                <a:lnTo>
                  <a:pt x="339" y="285"/>
                </a:lnTo>
                <a:lnTo>
                  <a:pt x="347" y="255"/>
                </a:lnTo>
                <a:lnTo>
                  <a:pt x="374" y="240"/>
                </a:lnTo>
                <a:lnTo>
                  <a:pt x="478" y="205"/>
                </a:lnTo>
                <a:lnTo>
                  <a:pt x="574" y="167"/>
                </a:lnTo>
                <a:lnTo>
                  <a:pt x="689" y="121"/>
                </a:lnTo>
                <a:lnTo>
                  <a:pt x="782" y="64"/>
                </a:lnTo>
                <a:lnTo>
                  <a:pt x="783" y="4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5"/>
          <p:cNvSpPr txBox="1"/>
          <p:nvPr/>
        </p:nvSpPr>
        <p:spPr>
          <a:xfrm>
            <a:off x="2552700" y="5783262"/>
            <a:ext cx="21303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3300"/>
                </a:solidFill>
              </a:rPr>
              <a:t>carga</a:t>
            </a:r>
            <a:r>
              <a:rPr b="0" i="0" lang="en-US" sz="4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36"/>
          <p:cNvSpPr/>
          <p:nvPr/>
        </p:nvSpPr>
        <p:spPr>
          <a:xfrm>
            <a:off x="1992312" y="2066925"/>
            <a:ext cx="2955925" cy="777875"/>
          </a:xfrm>
          <a:prstGeom prst="rightArrow">
            <a:avLst>
              <a:gd fmla="val 16873" name="adj1"/>
              <a:gd fmla="val 2699" name="adj2"/>
            </a:avLst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200">
                <a:solidFill>
                  <a:srgbClr val="0000FF"/>
                </a:solidFill>
              </a:rPr>
              <a:t>erador</a:t>
            </a:r>
            <a:endParaRPr/>
          </a:p>
        </p:txBody>
      </p:sp>
      <p:grpSp>
        <p:nvGrpSpPr>
          <p:cNvPr id="1384" name="Google Shape;1384;p36"/>
          <p:cNvGrpSpPr/>
          <p:nvPr/>
        </p:nvGrpSpPr>
        <p:grpSpPr>
          <a:xfrm>
            <a:off x="5280025" y="1903412"/>
            <a:ext cx="4535487" cy="1015999"/>
            <a:chOff x="2568" y="360"/>
            <a:chExt cx="3063" cy="768"/>
          </a:xfrm>
        </p:grpSpPr>
        <p:sp>
          <p:nvSpPr>
            <p:cNvPr id="1385" name="Google Shape;1385;p36"/>
            <p:cNvSpPr txBox="1"/>
            <p:nvPr/>
          </p:nvSpPr>
          <p:spPr>
            <a:xfrm>
              <a:off x="2568" y="360"/>
              <a:ext cx="3063" cy="768"/>
            </a:xfrm>
            <a:prstGeom prst="rect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6"/>
            <p:cNvSpPr txBox="1"/>
            <p:nvPr/>
          </p:nvSpPr>
          <p:spPr>
            <a:xfrm>
              <a:off x="2858" y="413"/>
              <a:ext cx="27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Orienta o movimento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dos elétrons.</a:t>
              </a:r>
              <a:endParaRPr/>
            </a:p>
          </p:txBody>
        </p:sp>
      </p:grpSp>
      <p:sp>
        <p:nvSpPr>
          <p:cNvPr id="1387" name="Google Shape;1387;p36"/>
          <p:cNvSpPr/>
          <p:nvPr/>
        </p:nvSpPr>
        <p:spPr>
          <a:xfrm>
            <a:off x="1992312" y="4043362"/>
            <a:ext cx="2833687" cy="828675"/>
          </a:xfrm>
          <a:prstGeom prst="rightArrow">
            <a:avLst>
              <a:gd fmla="val 16548" name="adj1"/>
              <a:gd fmla="val 2699" name="adj2"/>
            </a:avLst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5250" lIns="0" spcFirstLastPara="1" rIns="0" wrap="square" tIns="952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800">
                <a:solidFill>
                  <a:srgbClr val="0000FF"/>
                </a:solidFill>
              </a:rPr>
              <a:t>ondutor</a:t>
            </a:r>
            <a:endParaRPr/>
          </a:p>
        </p:txBody>
      </p:sp>
      <p:grpSp>
        <p:nvGrpSpPr>
          <p:cNvPr id="1388" name="Google Shape;1388;p36"/>
          <p:cNvGrpSpPr/>
          <p:nvPr/>
        </p:nvGrpSpPr>
        <p:grpSpPr>
          <a:xfrm>
            <a:off x="5280025" y="3870325"/>
            <a:ext cx="4535487" cy="1027112"/>
            <a:chOff x="2586" y="1581"/>
            <a:chExt cx="3063" cy="775"/>
          </a:xfrm>
        </p:grpSpPr>
        <p:sp>
          <p:nvSpPr>
            <p:cNvPr id="1389" name="Google Shape;1389;p36"/>
            <p:cNvSpPr txBox="1"/>
            <p:nvPr/>
          </p:nvSpPr>
          <p:spPr>
            <a:xfrm>
              <a:off x="2586" y="1581"/>
              <a:ext cx="3063" cy="768"/>
            </a:xfrm>
            <a:prstGeom prst="rect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6"/>
            <p:cNvSpPr txBox="1"/>
            <p:nvPr/>
          </p:nvSpPr>
          <p:spPr>
            <a:xfrm>
              <a:off x="2601" y="1635"/>
              <a:ext cx="2934" cy="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Assegura a transmissão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da corrente elétrica.</a:t>
              </a:r>
              <a:endParaRPr/>
            </a:p>
          </p:txBody>
        </p:sp>
      </p:grpSp>
      <p:sp>
        <p:nvSpPr>
          <p:cNvPr id="1391" name="Google Shape;1391;p36"/>
          <p:cNvSpPr/>
          <p:nvPr/>
        </p:nvSpPr>
        <p:spPr>
          <a:xfrm>
            <a:off x="1992312" y="5622925"/>
            <a:ext cx="2846387" cy="777875"/>
          </a:xfrm>
          <a:prstGeom prst="rightArrow">
            <a:avLst>
              <a:gd fmla="val 16700" name="adj1"/>
              <a:gd fmla="val 2699" name="adj2"/>
            </a:avLst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>
                <a:solidFill>
                  <a:srgbClr val="0000FF"/>
                </a:solidFill>
              </a:rPr>
              <a:t>arga</a:t>
            </a:r>
            <a:endParaRPr/>
          </a:p>
        </p:txBody>
      </p:sp>
      <p:grpSp>
        <p:nvGrpSpPr>
          <p:cNvPr id="1392" name="Google Shape;1392;p36"/>
          <p:cNvGrpSpPr/>
          <p:nvPr/>
        </p:nvGrpSpPr>
        <p:grpSpPr>
          <a:xfrm>
            <a:off x="5308600" y="5426075"/>
            <a:ext cx="4562475" cy="1079500"/>
            <a:chOff x="2587" y="2808"/>
            <a:chExt cx="3081" cy="1080"/>
          </a:xfrm>
        </p:grpSpPr>
        <p:sp>
          <p:nvSpPr>
            <p:cNvPr id="1393" name="Google Shape;1393;p36"/>
            <p:cNvSpPr txBox="1"/>
            <p:nvPr/>
          </p:nvSpPr>
          <p:spPr>
            <a:xfrm>
              <a:off x="2587" y="2808"/>
              <a:ext cx="3063" cy="1080"/>
            </a:xfrm>
            <a:prstGeom prst="rect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6"/>
            <p:cNvSpPr txBox="1"/>
            <p:nvPr/>
          </p:nvSpPr>
          <p:spPr>
            <a:xfrm>
              <a:off x="2668" y="2865"/>
              <a:ext cx="30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b="1" i="0" lang="en-US" sz="2700" u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Utiliza a corrente elétrica</a:t>
              </a:r>
              <a:endParaRPr sz="13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800"/>
                <a:buFont typeface="Arial"/>
                <a:buNone/>
              </a:pPr>
              <a:r>
                <a:rPr b="1" i="0" lang="en-US" sz="2700" u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(transforma em trabalho).</a:t>
              </a:r>
              <a:endParaRPr sz="1300"/>
            </a:p>
          </p:txBody>
        </p:sp>
      </p:grpSp>
      <p:sp>
        <p:nvSpPr>
          <p:cNvPr id="1395" name="Google Shape;1395;p36"/>
          <p:cNvSpPr txBox="1"/>
          <p:nvPr/>
        </p:nvSpPr>
        <p:spPr>
          <a:xfrm>
            <a:off x="8672425" y="650557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O próprio autor..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0" name="Google Shape;1400;p37"/>
          <p:cNvCxnSpPr/>
          <p:nvPr/>
        </p:nvCxnSpPr>
        <p:spPr>
          <a:xfrm rot="10800000">
            <a:off x="2744787" y="1489075"/>
            <a:ext cx="0" cy="22098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01" name="Google Shape;1401;p37"/>
          <p:cNvCxnSpPr/>
          <p:nvPr/>
        </p:nvCxnSpPr>
        <p:spPr>
          <a:xfrm flipH="1" rot="10800000">
            <a:off x="2711450" y="1484312"/>
            <a:ext cx="6915150" cy="9525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02" name="Google Shape;1402;p37"/>
          <p:cNvCxnSpPr/>
          <p:nvPr/>
        </p:nvCxnSpPr>
        <p:spPr>
          <a:xfrm rot="10800000">
            <a:off x="9602787" y="1489075"/>
            <a:ext cx="0" cy="24384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03" name="Google Shape;1403;p37"/>
          <p:cNvCxnSpPr/>
          <p:nvPr/>
        </p:nvCxnSpPr>
        <p:spPr>
          <a:xfrm rot="10800000">
            <a:off x="9602787" y="3698875"/>
            <a:ext cx="0" cy="2438400"/>
          </a:xfrm>
          <a:prstGeom prst="straightConnector1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04" name="Google Shape;1404;p37"/>
          <p:cNvCxnSpPr/>
          <p:nvPr/>
        </p:nvCxnSpPr>
        <p:spPr>
          <a:xfrm flipH="1" rot="10800000">
            <a:off x="2720975" y="6108700"/>
            <a:ext cx="6915150" cy="9525"/>
          </a:xfrm>
          <a:prstGeom prst="straightConnector1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05" name="Google Shape;1405;p37"/>
          <p:cNvCxnSpPr/>
          <p:nvPr/>
        </p:nvCxnSpPr>
        <p:spPr>
          <a:xfrm rot="10800000">
            <a:off x="2744787" y="3927475"/>
            <a:ext cx="0" cy="2209800"/>
          </a:xfrm>
          <a:prstGeom prst="straightConnector1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406" name="Google Shape;1406;p37"/>
          <p:cNvSpPr txBox="1"/>
          <p:nvPr/>
        </p:nvSpPr>
        <p:spPr>
          <a:xfrm>
            <a:off x="2763837" y="1641475"/>
            <a:ext cx="6838950" cy="404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ctr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Para que haja corrente elétrica</a:t>
            </a:r>
            <a:endParaRPr/>
          </a:p>
          <a:p>
            <a:pPr indent="0" lvl="0" marL="0" marR="0" rtl="0" algn="ctr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é necessário</a:t>
            </a:r>
            <a:endParaRPr/>
          </a:p>
          <a:p>
            <a:pPr indent="0" lvl="0" marL="0" marR="0" rtl="0" algn="ctr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que o circuito esteja fechado.</a:t>
            </a:r>
            <a:endParaRPr/>
          </a:p>
        </p:txBody>
      </p:sp>
      <p:grpSp>
        <p:nvGrpSpPr>
          <p:cNvPr id="1407" name="Google Shape;1407;p37"/>
          <p:cNvGrpSpPr/>
          <p:nvPr/>
        </p:nvGrpSpPr>
        <p:grpSpPr>
          <a:xfrm>
            <a:off x="2033587" y="3165475"/>
            <a:ext cx="8521700" cy="1498600"/>
            <a:chOff x="272" y="1688"/>
            <a:chExt cx="5368" cy="944"/>
          </a:xfrm>
        </p:grpSpPr>
        <p:sp>
          <p:nvSpPr>
            <p:cNvPr id="1408" name="Google Shape;1408;p37"/>
            <p:cNvSpPr/>
            <p:nvPr/>
          </p:nvSpPr>
          <p:spPr>
            <a:xfrm>
              <a:off x="272" y="1688"/>
              <a:ext cx="944" cy="944"/>
            </a:xfrm>
            <a:prstGeom prst="ellipse">
              <a:avLst/>
            </a:prstGeom>
            <a:solidFill>
              <a:srgbClr val="FF3300"/>
            </a:solidFill>
            <a:ln cap="flat" cmpd="sng" w="101600">
              <a:solidFill>
                <a:srgbClr val="99CC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"/>
                <a:buNone/>
              </a:pPr>
              <a:r>
                <a:rPr b="1" i="0" lang="en-US" sz="17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Gerador</a:t>
              </a:r>
              <a:endParaRPr sz="500"/>
            </a:p>
          </p:txBody>
        </p:sp>
        <p:sp>
          <p:nvSpPr>
            <p:cNvPr id="1409" name="Google Shape;1409;p37"/>
            <p:cNvSpPr txBox="1"/>
            <p:nvPr/>
          </p:nvSpPr>
          <p:spPr>
            <a:xfrm>
              <a:off x="4440" y="1848"/>
              <a:ext cx="1200" cy="624"/>
            </a:xfrm>
            <a:prstGeom prst="rect">
              <a:avLst/>
            </a:prstGeom>
            <a:solidFill>
              <a:srgbClr val="FF3300"/>
            </a:solidFill>
            <a:ln cap="flat" cmpd="sng" w="76200">
              <a:solidFill>
                <a:srgbClr val="99CC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i="0" lang="en-US" sz="17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Carga</a:t>
              </a:r>
              <a:endParaRPr sz="100"/>
            </a:p>
          </p:txBody>
        </p:sp>
      </p:grpSp>
      <p:sp>
        <p:nvSpPr>
          <p:cNvPr id="1410" name="Google Shape;1410;p37"/>
          <p:cNvSpPr txBox="1"/>
          <p:nvPr/>
        </p:nvSpPr>
        <p:spPr>
          <a:xfrm>
            <a:off x="4454550" y="633572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O próprio autor..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38"/>
          <p:cNvSpPr txBox="1"/>
          <p:nvPr/>
        </p:nvSpPr>
        <p:spPr>
          <a:xfrm>
            <a:off x="2927350" y="2133600"/>
            <a:ext cx="6462712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Introduzimos um interruptor</a:t>
            </a:r>
            <a:endParaRPr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para abrir e</a:t>
            </a:r>
            <a:endParaRPr/>
          </a:p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fechar o circuito</a:t>
            </a:r>
            <a:endParaRPr/>
          </a:p>
        </p:txBody>
      </p:sp>
      <p:grpSp>
        <p:nvGrpSpPr>
          <p:cNvPr id="1416" name="Google Shape;1416;p38"/>
          <p:cNvGrpSpPr/>
          <p:nvPr/>
        </p:nvGrpSpPr>
        <p:grpSpPr>
          <a:xfrm>
            <a:off x="2170112" y="1006856"/>
            <a:ext cx="8521700" cy="5089144"/>
            <a:chOff x="272" y="10"/>
            <a:chExt cx="5368" cy="3206"/>
          </a:xfrm>
        </p:grpSpPr>
        <p:cxnSp>
          <p:nvCxnSpPr>
            <p:cNvPr id="1417" name="Google Shape;1417;p38"/>
            <p:cNvCxnSpPr/>
            <p:nvPr/>
          </p:nvCxnSpPr>
          <p:spPr>
            <a:xfrm rot="10800000">
              <a:off x="720" y="288"/>
              <a:ext cx="0" cy="1392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18" name="Google Shape;1418;p38"/>
            <p:cNvCxnSpPr/>
            <p:nvPr/>
          </p:nvCxnSpPr>
          <p:spPr>
            <a:xfrm flipH="1" rot="10800000">
              <a:off x="699" y="285"/>
              <a:ext cx="4356" cy="6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19" name="Google Shape;1419;p38"/>
            <p:cNvCxnSpPr/>
            <p:nvPr/>
          </p:nvCxnSpPr>
          <p:spPr>
            <a:xfrm rot="10800000">
              <a:off x="5040" y="288"/>
              <a:ext cx="0" cy="1536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20" name="Google Shape;1420;p38"/>
            <p:cNvCxnSpPr/>
            <p:nvPr/>
          </p:nvCxnSpPr>
          <p:spPr>
            <a:xfrm rot="10800000">
              <a:off x="5040" y="1680"/>
              <a:ext cx="0" cy="1536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21" name="Google Shape;1421;p38"/>
            <p:cNvCxnSpPr/>
            <p:nvPr/>
          </p:nvCxnSpPr>
          <p:spPr>
            <a:xfrm flipH="1" rot="10800000">
              <a:off x="705" y="3198"/>
              <a:ext cx="4356" cy="6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22" name="Google Shape;1422;p38"/>
            <p:cNvCxnSpPr/>
            <p:nvPr/>
          </p:nvCxnSpPr>
          <p:spPr>
            <a:xfrm rot="10800000">
              <a:off x="720" y="1824"/>
              <a:ext cx="0" cy="1392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423" name="Google Shape;1423;p38"/>
            <p:cNvGrpSpPr/>
            <p:nvPr/>
          </p:nvGrpSpPr>
          <p:grpSpPr>
            <a:xfrm>
              <a:off x="272" y="1344"/>
              <a:ext cx="5368" cy="944"/>
              <a:chOff x="272" y="1688"/>
              <a:chExt cx="5368" cy="944"/>
            </a:xfrm>
          </p:grpSpPr>
          <p:sp>
            <p:nvSpPr>
              <p:cNvPr id="1424" name="Google Shape;1424;p38"/>
              <p:cNvSpPr/>
              <p:nvPr/>
            </p:nvSpPr>
            <p:spPr>
              <a:xfrm>
                <a:off x="272" y="1688"/>
                <a:ext cx="944" cy="944"/>
              </a:xfrm>
              <a:prstGeom prst="ellipse">
                <a:avLst/>
              </a:prstGeom>
              <a:solidFill>
                <a:srgbClr val="FF3300"/>
              </a:solidFill>
              <a:ln cap="flat" cmpd="sng" w="101600">
                <a:solidFill>
                  <a:srgbClr val="99CC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6025" lIns="92075" spcFirstLastPara="1" rIns="92075" wrap="square" tIns="460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Times New Roman"/>
                  <a:buNone/>
                </a:pPr>
                <a:r>
                  <a:rPr b="1" i="0" lang="en-US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Gerador</a:t>
                </a:r>
                <a:endParaRPr sz="200"/>
              </a:p>
            </p:txBody>
          </p:sp>
          <p:sp>
            <p:nvSpPr>
              <p:cNvPr id="1425" name="Google Shape;1425;p38"/>
              <p:cNvSpPr txBox="1"/>
              <p:nvPr/>
            </p:nvSpPr>
            <p:spPr>
              <a:xfrm>
                <a:off x="4440" y="1848"/>
                <a:ext cx="1200" cy="624"/>
              </a:xfrm>
              <a:prstGeom prst="rect">
                <a:avLst/>
              </a:prstGeom>
              <a:solidFill>
                <a:srgbClr val="FF3300"/>
              </a:solidFill>
              <a:ln cap="flat" cmpd="sng" w="76200">
                <a:solidFill>
                  <a:srgbClr val="99CC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6025" lIns="92075" spcFirstLastPara="1" rIns="92075" wrap="square" tIns="460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Times New Roman"/>
                  <a:buNone/>
                </a:pPr>
                <a:r>
                  <a:rPr b="1" i="0" lang="en-US" sz="20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Carga</a:t>
                </a:r>
                <a:endParaRPr sz="100"/>
              </a:p>
            </p:txBody>
          </p:sp>
        </p:grpSp>
        <p:grpSp>
          <p:nvGrpSpPr>
            <p:cNvPr id="1426" name="Google Shape;1426;p38"/>
            <p:cNvGrpSpPr/>
            <p:nvPr/>
          </p:nvGrpSpPr>
          <p:grpSpPr>
            <a:xfrm>
              <a:off x="2508" y="10"/>
              <a:ext cx="774" cy="576"/>
              <a:chOff x="2508" y="10"/>
              <a:chExt cx="774" cy="576"/>
            </a:xfrm>
          </p:grpSpPr>
          <p:grpSp>
            <p:nvGrpSpPr>
              <p:cNvPr id="1427" name="Google Shape;1427;p38"/>
              <p:cNvGrpSpPr/>
              <p:nvPr/>
            </p:nvGrpSpPr>
            <p:grpSpPr>
              <a:xfrm>
                <a:off x="2640" y="270"/>
                <a:ext cx="528" cy="48"/>
                <a:chOff x="1200" y="3744"/>
                <a:chExt cx="528" cy="48"/>
              </a:xfrm>
            </p:grpSpPr>
            <p:cxnSp>
              <p:nvCxnSpPr>
                <p:cNvPr id="1428" name="Google Shape;1428;p38"/>
                <p:cNvCxnSpPr/>
                <p:nvPr/>
              </p:nvCxnSpPr>
              <p:spPr>
                <a:xfrm>
                  <a:off x="1200" y="3744"/>
                  <a:ext cx="52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FFFFCC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29" name="Google Shape;1429;p38"/>
                <p:cNvCxnSpPr/>
                <p:nvPr/>
              </p:nvCxnSpPr>
              <p:spPr>
                <a:xfrm>
                  <a:off x="1200" y="3792"/>
                  <a:ext cx="52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FFFFCC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430" name="Google Shape;1430;p38"/>
              <p:cNvCxnSpPr/>
              <p:nvPr/>
            </p:nvCxnSpPr>
            <p:spPr>
              <a:xfrm flipH="1" rot="-9000000">
                <a:off x="2604" y="132"/>
                <a:ext cx="576" cy="332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accen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431" name="Google Shape;1431;p38"/>
              <p:cNvSpPr/>
              <p:nvPr/>
            </p:nvSpPr>
            <p:spPr>
              <a:xfrm>
                <a:off x="2508" y="216"/>
                <a:ext cx="132" cy="132"/>
              </a:xfrm>
              <a:prstGeom prst="ellipse">
                <a:avLst/>
              </a:prstGeom>
              <a:solidFill>
                <a:srgbClr val="FFFFC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8"/>
              <p:cNvSpPr/>
              <p:nvPr/>
            </p:nvSpPr>
            <p:spPr>
              <a:xfrm>
                <a:off x="3150" y="222"/>
                <a:ext cx="132" cy="132"/>
              </a:xfrm>
              <a:prstGeom prst="ellipse">
                <a:avLst/>
              </a:prstGeom>
              <a:solidFill>
                <a:srgbClr val="FFFFC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3" name="Google Shape;1433;p38"/>
          <p:cNvSpPr txBox="1"/>
          <p:nvPr/>
        </p:nvSpPr>
        <p:spPr>
          <a:xfrm>
            <a:off x="4789500" y="621337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O próprio autor..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39"/>
          <p:cNvGrpSpPr/>
          <p:nvPr/>
        </p:nvGrpSpPr>
        <p:grpSpPr>
          <a:xfrm>
            <a:off x="1992312" y="1341437"/>
            <a:ext cx="8521700" cy="4762500"/>
            <a:chOff x="272" y="216"/>
            <a:chExt cx="5368" cy="3000"/>
          </a:xfrm>
        </p:grpSpPr>
        <p:cxnSp>
          <p:nvCxnSpPr>
            <p:cNvPr id="1439" name="Google Shape;1439;p39"/>
            <p:cNvCxnSpPr/>
            <p:nvPr/>
          </p:nvCxnSpPr>
          <p:spPr>
            <a:xfrm rot="10800000">
              <a:off x="720" y="288"/>
              <a:ext cx="0" cy="1392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40" name="Google Shape;1440;p39"/>
            <p:cNvCxnSpPr/>
            <p:nvPr/>
          </p:nvCxnSpPr>
          <p:spPr>
            <a:xfrm flipH="1" rot="10800000">
              <a:off x="699" y="285"/>
              <a:ext cx="4356" cy="6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41" name="Google Shape;1441;p39"/>
            <p:cNvCxnSpPr/>
            <p:nvPr/>
          </p:nvCxnSpPr>
          <p:spPr>
            <a:xfrm rot="10800000">
              <a:off x="5040" y="288"/>
              <a:ext cx="0" cy="1536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42" name="Google Shape;1442;p39"/>
            <p:cNvCxnSpPr/>
            <p:nvPr/>
          </p:nvCxnSpPr>
          <p:spPr>
            <a:xfrm rot="10800000">
              <a:off x="5040" y="1680"/>
              <a:ext cx="0" cy="1536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43" name="Google Shape;1443;p39"/>
            <p:cNvCxnSpPr/>
            <p:nvPr/>
          </p:nvCxnSpPr>
          <p:spPr>
            <a:xfrm flipH="1" rot="10800000">
              <a:off x="705" y="3198"/>
              <a:ext cx="4356" cy="6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44" name="Google Shape;1444;p39"/>
            <p:cNvCxnSpPr/>
            <p:nvPr/>
          </p:nvCxnSpPr>
          <p:spPr>
            <a:xfrm rot="10800000">
              <a:off x="720" y="1824"/>
              <a:ext cx="0" cy="1392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45" name="Google Shape;1445;p39"/>
            <p:cNvSpPr/>
            <p:nvPr/>
          </p:nvSpPr>
          <p:spPr>
            <a:xfrm>
              <a:off x="272" y="1344"/>
              <a:ext cx="944" cy="944"/>
            </a:xfrm>
            <a:prstGeom prst="ellipse">
              <a:avLst/>
            </a:prstGeom>
            <a:solidFill>
              <a:srgbClr val="FF3300"/>
            </a:solidFill>
            <a:ln cap="flat" cmpd="sng" w="101600">
              <a:solidFill>
                <a:srgbClr val="99CC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Times New Roman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Gerador</a:t>
              </a:r>
              <a:endParaRPr sz="200"/>
            </a:p>
          </p:txBody>
        </p:sp>
        <p:sp>
          <p:nvSpPr>
            <p:cNvPr id="1446" name="Google Shape;1446;p39"/>
            <p:cNvSpPr txBox="1"/>
            <p:nvPr/>
          </p:nvSpPr>
          <p:spPr>
            <a:xfrm>
              <a:off x="4440" y="1504"/>
              <a:ext cx="1200" cy="624"/>
            </a:xfrm>
            <a:prstGeom prst="rect">
              <a:avLst/>
            </a:prstGeom>
            <a:solidFill>
              <a:srgbClr val="99FF33"/>
            </a:solidFill>
            <a:ln cap="flat" cmpd="sng" w="76200">
              <a:solidFill>
                <a:srgbClr val="99CC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Carga</a:t>
              </a:r>
              <a:endParaRPr sz="100"/>
            </a:p>
          </p:txBody>
        </p:sp>
        <p:sp>
          <p:nvSpPr>
            <p:cNvPr id="1447" name="Google Shape;1447;p39"/>
            <p:cNvSpPr txBox="1"/>
            <p:nvPr/>
          </p:nvSpPr>
          <p:spPr>
            <a:xfrm>
              <a:off x="2135" y="1452"/>
              <a:ext cx="1500" cy="300"/>
            </a:xfrm>
            <a:prstGeom prst="rect">
              <a:avLst/>
            </a:prstGeom>
            <a:noFill/>
            <a:ln>
              <a:noFill/>
            </a:ln>
            <a:effectLst>
              <a:outerShdw blurRad="63500" dir="2700000" dist="53881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FF33"/>
                </a:buClr>
                <a:buSzPts val="4000"/>
                <a:buFont typeface="Times New Roman"/>
                <a:buNone/>
              </a:pPr>
              <a:r>
                <a:rPr b="1" i="0" lang="en-US" sz="4000" u="none">
                  <a:solidFill>
                    <a:srgbClr val="66FF3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b="1" lang="en-US" sz="4000">
                  <a:solidFill>
                    <a:srgbClr val="66FF3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berto</a:t>
              </a:r>
              <a:endParaRPr/>
            </a:p>
          </p:txBody>
        </p:sp>
        <p:grpSp>
          <p:nvGrpSpPr>
            <p:cNvPr id="1448" name="Google Shape;1448;p39"/>
            <p:cNvGrpSpPr/>
            <p:nvPr/>
          </p:nvGrpSpPr>
          <p:grpSpPr>
            <a:xfrm>
              <a:off x="2508" y="216"/>
              <a:ext cx="774" cy="407"/>
              <a:chOff x="2508" y="216"/>
              <a:chExt cx="774" cy="407"/>
            </a:xfrm>
          </p:grpSpPr>
          <p:grpSp>
            <p:nvGrpSpPr>
              <p:cNvPr id="1449" name="Google Shape;1449;p39"/>
              <p:cNvGrpSpPr/>
              <p:nvPr/>
            </p:nvGrpSpPr>
            <p:grpSpPr>
              <a:xfrm>
                <a:off x="2640" y="270"/>
                <a:ext cx="528" cy="48"/>
                <a:chOff x="1200" y="3744"/>
                <a:chExt cx="528" cy="48"/>
              </a:xfrm>
            </p:grpSpPr>
            <p:cxnSp>
              <p:nvCxnSpPr>
                <p:cNvPr id="1450" name="Google Shape;1450;p39"/>
                <p:cNvCxnSpPr/>
                <p:nvPr/>
              </p:nvCxnSpPr>
              <p:spPr>
                <a:xfrm>
                  <a:off x="1200" y="3744"/>
                  <a:ext cx="52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FFFFCC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51" name="Google Shape;1451;p39"/>
                <p:cNvCxnSpPr/>
                <p:nvPr/>
              </p:nvCxnSpPr>
              <p:spPr>
                <a:xfrm>
                  <a:off x="1200" y="3792"/>
                  <a:ext cx="52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FFFFCC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452" name="Google Shape;1452;p39"/>
              <p:cNvCxnSpPr/>
              <p:nvPr/>
            </p:nvCxnSpPr>
            <p:spPr>
              <a:xfrm flipH="1" rot="10800000">
                <a:off x="2640" y="291"/>
                <a:ext cx="576" cy="332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accen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453" name="Google Shape;1453;p39"/>
              <p:cNvSpPr/>
              <p:nvPr/>
            </p:nvSpPr>
            <p:spPr>
              <a:xfrm>
                <a:off x="2508" y="216"/>
                <a:ext cx="132" cy="132"/>
              </a:xfrm>
              <a:prstGeom prst="ellipse">
                <a:avLst/>
              </a:prstGeom>
              <a:solidFill>
                <a:srgbClr val="FFFFC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9"/>
              <p:cNvSpPr/>
              <p:nvPr/>
            </p:nvSpPr>
            <p:spPr>
              <a:xfrm>
                <a:off x="3150" y="222"/>
                <a:ext cx="132" cy="132"/>
              </a:xfrm>
              <a:prstGeom prst="ellipse">
                <a:avLst/>
              </a:prstGeom>
              <a:solidFill>
                <a:srgbClr val="FFFFC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55" name="Google Shape;1455;p39"/>
          <p:cNvSpPr txBox="1"/>
          <p:nvPr/>
        </p:nvSpPr>
        <p:spPr>
          <a:xfrm>
            <a:off x="4789500" y="621337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O próprio autor..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8050212" y="11922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7974012" y="17256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897812" y="11922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821612" y="17256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7745412" y="11922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087812" y="11922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4011612" y="17256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35412" y="11922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3859212" y="17256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783012" y="1192212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Jacarandá" id="152" name="Google Shape;152;p4"/>
          <p:cNvSpPr/>
          <p:nvPr/>
        </p:nvSpPr>
        <p:spPr>
          <a:xfrm rot="5400000">
            <a:off x="5713412" y="-941387"/>
            <a:ext cx="533400" cy="4953000"/>
          </a:xfrm>
          <a:prstGeom prst="can">
            <a:avLst>
              <a:gd fmla="val 113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5921">
              <a:srgbClr val="99FF33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4"/>
          <p:cNvCxnSpPr/>
          <p:nvPr/>
        </p:nvCxnSpPr>
        <p:spPr>
          <a:xfrm>
            <a:off x="3783012" y="1268412"/>
            <a:ext cx="0" cy="320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4" name="Google Shape;154;p4"/>
          <p:cNvCxnSpPr/>
          <p:nvPr/>
        </p:nvCxnSpPr>
        <p:spPr>
          <a:xfrm>
            <a:off x="3935412" y="1268412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5" name="Google Shape;155;p4"/>
          <p:cNvCxnSpPr/>
          <p:nvPr/>
        </p:nvCxnSpPr>
        <p:spPr>
          <a:xfrm>
            <a:off x="4087812" y="1268412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6" name="Google Shape;156;p4"/>
          <p:cNvCxnSpPr/>
          <p:nvPr/>
        </p:nvCxnSpPr>
        <p:spPr>
          <a:xfrm>
            <a:off x="8126412" y="1268412"/>
            <a:ext cx="0" cy="320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7" name="Google Shape;157;p4"/>
          <p:cNvCxnSpPr/>
          <p:nvPr/>
        </p:nvCxnSpPr>
        <p:spPr>
          <a:xfrm>
            <a:off x="7821612" y="1268412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8" name="Google Shape;158;p4"/>
          <p:cNvCxnSpPr/>
          <p:nvPr/>
        </p:nvCxnSpPr>
        <p:spPr>
          <a:xfrm>
            <a:off x="7974012" y="1268412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59" name="Google Shape;159;p4"/>
          <p:cNvGrpSpPr/>
          <p:nvPr/>
        </p:nvGrpSpPr>
        <p:grpSpPr>
          <a:xfrm>
            <a:off x="3049587" y="4392612"/>
            <a:ext cx="5811837" cy="2228850"/>
            <a:chOff x="1026" y="2352"/>
            <a:chExt cx="3661" cy="1404"/>
          </a:xfrm>
        </p:grpSpPr>
        <p:grpSp>
          <p:nvGrpSpPr>
            <p:cNvPr id="160" name="Google Shape;160;p4"/>
            <p:cNvGrpSpPr/>
            <p:nvPr/>
          </p:nvGrpSpPr>
          <p:grpSpPr>
            <a:xfrm>
              <a:off x="1026" y="2352"/>
              <a:ext cx="3661" cy="1404"/>
              <a:chOff x="1026" y="2352"/>
              <a:chExt cx="3661" cy="1404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1026" y="2370"/>
                <a:ext cx="927" cy="1386"/>
                <a:chOff x="1026" y="2370"/>
                <a:chExt cx="927" cy="1386"/>
              </a:xfrm>
            </p:grpSpPr>
            <p:sp>
              <p:nvSpPr>
                <p:cNvPr id="162" name="Google Shape;162;p4"/>
                <p:cNvSpPr/>
                <p:nvPr/>
              </p:nvSpPr>
              <p:spPr>
                <a:xfrm>
                  <a:off x="1859" y="3049"/>
                  <a:ext cx="94" cy="93"/>
                </a:xfrm>
                <a:custGeom>
                  <a:rect b="b" l="l" r="r" t="t"/>
                  <a:pathLst>
                    <a:path extrusionOk="0" h="840" w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  <a:close/>
                      <a:moveTo>
                        <a:pt x="274" y="245"/>
                      </a:moveTo>
                      <a:lnTo>
                        <a:pt x="299" y="226"/>
                      </a:lnTo>
                      <a:lnTo>
                        <a:pt x="327" y="212"/>
                      </a:lnTo>
                      <a:lnTo>
                        <a:pt x="356" y="201"/>
                      </a:lnTo>
                      <a:lnTo>
                        <a:pt x="386" y="193"/>
                      </a:lnTo>
                      <a:lnTo>
                        <a:pt x="416" y="189"/>
                      </a:lnTo>
                      <a:lnTo>
                        <a:pt x="445" y="191"/>
                      </a:lnTo>
                      <a:lnTo>
                        <a:pt x="476" y="195"/>
                      </a:lnTo>
                      <a:lnTo>
                        <a:pt x="505" y="203"/>
                      </a:lnTo>
                      <a:lnTo>
                        <a:pt x="533" y="215"/>
                      </a:lnTo>
                      <a:lnTo>
                        <a:pt x="560" y="230"/>
                      </a:lnTo>
                      <a:lnTo>
                        <a:pt x="584" y="249"/>
                      </a:lnTo>
                      <a:lnTo>
                        <a:pt x="606" y="271"/>
                      </a:lnTo>
                      <a:lnTo>
                        <a:pt x="624" y="298"/>
                      </a:lnTo>
                      <a:lnTo>
                        <a:pt x="639" y="326"/>
                      </a:lnTo>
                      <a:lnTo>
                        <a:pt x="650" y="354"/>
                      </a:lnTo>
                      <a:lnTo>
                        <a:pt x="657" y="384"/>
                      </a:lnTo>
                      <a:lnTo>
                        <a:pt x="660" y="414"/>
                      </a:lnTo>
                      <a:lnTo>
                        <a:pt x="659" y="444"/>
                      </a:lnTo>
                      <a:lnTo>
                        <a:pt x="655" y="474"/>
                      </a:lnTo>
                      <a:lnTo>
                        <a:pt x="646" y="504"/>
                      </a:lnTo>
                      <a:lnTo>
                        <a:pt x="634" y="532"/>
                      </a:lnTo>
                      <a:lnTo>
                        <a:pt x="618" y="558"/>
                      </a:lnTo>
                      <a:lnTo>
                        <a:pt x="598" y="583"/>
                      </a:lnTo>
                      <a:lnTo>
                        <a:pt x="576" y="605"/>
                      </a:lnTo>
                      <a:lnTo>
                        <a:pt x="551" y="624"/>
                      </a:lnTo>
                      <a:lnTo>
                        <a:pt x="523" y="638"/>
                      </a:lnTo>
                      <a:lnTo>
                        <a:pt x="494" y="649"/>
                      </a:lnTo>
                      <a:lnTo>
                        <a:pt x="465" y="656"/>
                      </a:lnTo>
                      <a:lnTo>
                        <a:pt x="434" y="659"/>
                      </a:lnTo>
                      <a:lnTo>
                        <a:pt x="404" y="658"/>
                      </a:lnTo>
                      <a:lnTo>
                        <a:pt x="375" y="653"/>
                      </a:lnTo>
                      <a:lnTo>
                        <a:pt x="346" y="646"/>
                      </a:lnTo>
                      <a:lnTo>
                        <a:pt x="317" y="634"/>
                      </a:lnTo>
                      <a:lnTo>
                        <a:pt x="291" y="618"/>
                      </a:lnTo>
                      <a:lnTo>
                        <a:pt x="266" y="598"/>
                      </a:lnTo>
                      <a:lnTo>
                        <a:pt x="245" y="575"/>
                      </a:lnTo>
                      <a:lnTo>
                        <a:pt x="226" y="549"/>
                      </a:lnTo>
                      <a:lnTo>
                        <a:pt x="211" y="523"/>
                      </a:lnTo>
                      <a:lnTo>
                        <a:pt x="201" y="494"/>
                      </a:lnTo>
                      <a:lnTo>
                        <a:pt x="193" y="464"/>
                      </a:lnTo>
                      <a:lnTo>
                        <a:pt x="191" y="434"/>
                      </a:lnTo>
                      <a:lnTo>
                        <a:pt x="191" y="404"/>
                      </a:lnTo>
                      <a:lnTo>
                        <a:pt x="196" y="374"/>
                      </a:lnTo>
                      <a:lnTo>
                        <a:pt x="204" y="346"/>
                      </a:lnTo>
                      <a:lnTo>
                        <a:pt x="216" y="318"/>
                      </a:lnTo>
                      <a:lnTo>
                        <a:pt x="232" y="291"/>
                      </a:lnTo>
                      <a:lnTo>
                        <a:pt x="250" y="267"/>
                      </a:lnTo>
                      <a:lnTo>
                        <a:pt x="274" y="245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4"/>
                <p:cNvSpPr/>
                <p:nvPr/>
              </p:nvSpPr>
              <p:spPr>
                <a:xfrm>
                  <a:off x="1859" y="3049"/>
                  <a:ext cx="94" cy="93"/>
                </a:xfrm>
                <a:custGeom>
                  <a:rect b="b" l="l" r="r" t="t"/>
                  <a:pathLst>
                    <a:path extrusionOk="0" h="840" w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4"/>
                <p:cNvSpPr/>
                <p:nvPr/>
              </p:nvSpPr>
              <p:spPr>
                <a:xfrm>
                  <a:off x="1881" y="3070"/>
                  <a:ext cx="52" cy="52"/>
                </a:xfrm>
                <a:custGeom>
                  <a:rect b="b" l="l" r="r" t="t"/>
                  <a:pathLst>
                    <a:path extrusionOk="0" h="470" w="469">
                      <a:moveTo>
                        <a:pt x="83" y="56"/>
                      </a:moveTo>
                      <a:lnTo>
                        <a:pt x="108" y="37"/>
                      </a:lnTo>
                      <a:lnTo>
                        <a:pt x="136" y="23"/>
                      </a:lnTo>
                      <a:lnTo>
                        <a:pt x="165" y="12"/>
                      </a:lnTo>
                      <a:lnTo>
                        <a:pt x="195" y="4"/>
                      </a:lnTo>
                      <a:lnTo>
                        <a:pt x="225" y="0"/>
                      </a:lnTo>
                      <a:lnTo>
                        <a:pt x="254" y="2"/>
                      </a:lnTo>
                      <a:lnTo>
                        <a:pt x="285" y="6"/>
                      </a:lnTo>
                      <a:lnTo>
                        <a:pt x="314" y="14"/>
                      </a:lnTo>
                      <a:lnTo>
                        <a:pt x="342" y="26"/>
                      </a:lnTo>
                      <a:lnTo>
                        <a:pt x="369" y="41"/>
                      </a:lnTo>
                      <a:lnTo>
                        <a:pt x="393" y="60"/>
                      </a:lnTo>
                      <a:lnTo>
                        <a:pt x="415" y="82"/>
                      </a:lnTo>
                      <a:lnTo>
                        <a:pt x="433" y="109"/>
                      </a:lnTo>
                      <a:lnTo>
                        <a:pt x="448" y="137"/>
                      </a:lnTo>
                      <a:lnTo>
                        <a:pt x="459" y="165"/>
                      </a:lnTo>
                      <a:lnTo>
                        <a:pt x="466" y="195"/>
                      </a:lnTo>
                      <a:lnTo>
                        <a:pt x="469" y="225"/>
                      </a:lnTo>
                      <a:lnTo>
                        <a:pt x="468" y="255"/>
                      </a:lnTo>
                      <a:lnTo>
                        <a:pt x="464" y="285"/>
                      </a:lnTo>
                      <a:lnTo>
                        <a:pt x="455" y="315"/>
                      </a:lnTo>
                      <a:lnTo>
                        <a:pt x="443" y="343"/>
                      </a:lnTo>
                      <a:lnTo>
                        <a:pt x="427" y="369"/>
                      </a:lnTo>
                      <a:lnTo>
                        <a:pt x="407" y="394"/>
                      </a:lnTo>
                      <a:lnTo>
                        <a:pt x="385" y="416"/>
                      </a:lnTo>
                      <a:lnTo>
                        <a:pt x="360" y="435"/>
                      </a:lnTo>
                      <a:lnTo>
                        <a:pt x="332" y="449"/>
                      </a:lnTo>
                      <a:lnTo>
                        <a:pt x="303" y="460"/>
                      </a:lnTo>
                      <a:lnTo>
                        <a:pt x="274" y="467"/>
                      </a:lnTo>
                      <a:lnTo>
                        <a:pt x="243" y="470"/>
                      </a:lnTo>
                      <a:lnTo>
                        <a:pt x="213" y="469"/>
                      </a:lnTo>
                      <a:lnTo>
                        <a:pt x="184" y="464"/>
                      </a:lnTo>
                      <a:lnTo>
                        <a:pt x="155" y="457"/>
                      </a:lnTo>
                      <a:lnTo>
                        <a:pt x="126" y="445"/>
                      </a:lnTo>
                      <a:lnTo>
                        <a:pt x="100" y="429"/>
                      </a:lnTo>
                      <a:lnTo>
                        <a:pt x="75" y="409"/>
                      </a:lnTo>
                      <a:lnTo>
                        <a:pt x="54" y="386"/>
                      </a:lnTo>
                      <a:lnTo>
                        <a:pt x="35" y="360"/>
                      </a:lnTo>
                      <a:lnTo>
                        <a:pt x="20" y="334"/>
                      </a:lnTo>
                      <a:lnTo>
                        <a:pt x="10" y="305"/>
                      </a:lnTo>
                      <a:lnTo>
                        <a:pt x="2" y="275"/>
                      </a:lnTo>
                      <a:lnTo>
                        <a:pt x="0" y="245"/>
                      </a:lnTo>
                      <a:lnTo>
                        <a:pt x="0" y="215"/>
                      </a:lnTo>
                      <a:lnTo>
                        <a:pt x="5" y="185"/>
                      </a:lnTo>
                      <a:lnTo>
                        <a:pt x="13" y="157"/>
                      </a:lnTo>
                      <a:lnTo>
                        <a:pt x="25" y="129"/>
                      </a:lnTo>
                      <a:lnTo>
                        <a:pt x="41" y="102"/>
                      </a:lnTo>
                      <a:lnTo>
                        <a:pt x="59" y="78"/>
                      </a:lnTo>
                      <a:lnTo>
                        <a:pt x="83" y="56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4"/>
                <p:cNvSpPr/>
                <p:nvPr/>
              </p:nvSpPr>
              <p:spPr>
                <a:xfrm>
                  <a:off x="1072" y="3058"/>
                  <a:ext cx="817" cy="698"/>
                </a:xfrm>
                <a:custGeom>
                  <a:rect b="b" l="l" r="r" t="t"/>
                  <a:pathLst>
                    <a:path extrusionOk="0" h="6282" w="7352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  <a:close/>
                      <a:moveTo>
                        <a:pt x="6285" y="5516"/>
                      </a:moveTo>
                      <a:lnTo>
                        <a:pt x="6301" y="5528"/>
                      </a:lnTo>
                      <a:lnTo>
                        <a:pt x="6317" y="5547"/>
                      </a:lnTo>
                      <a:lnTo>
                        <a:pt x="6328" y="5570"/>
                      </a:lnTo>
                      <a:lnTo>
                        <a:pt x="6337" y="5598"/>
                      </a:lnTo>
                      <a:lnTo>
                        <a:pt x="6342" y="5626"/>
                      </a:lnTo>
                      <a:lnTo>
                        <a:pt x="6342" y="5658"/>
                      </a:lnTo>
                      <a:lnTo>
                        <a:pt x="6339" y="5689"/>
                      </a:lnTo>
                      <a:lnTo>
                        <a:pt x="6331" y="5720"/>
                      </a:lnTo>
                      <a:lnTo>
                        <a:pt x="6318" y="5750"/>
                      </a:lnTo>
                      <a:lnTo>
                        <a:pt x="6300" y="5777"/>
                      </a:lnTo>
                      <a:lnTo>
                        <a:pt x="6276" y="5799"/>
                      </a:lnTo>
                      <a:lnTo>
                        <a:pt x="6246" y="5817"/>
                      </a:lnTo>
                      <a:lnTo>
                        <a:pt x="6093" y="5884"/>
                      </a:lnTo>
                      <a:lnTo>
                        <a:pt x="5932" y="5949"/>
                      </a:lnTo>
                      <a:lnTo>
                        <a:pt x="5761" y="6010"/>
                      </a:lnTo>
                      <a:lnTo>
                        <a:pt x="5581" y="6066"/>
                      </a:lnTo>
                      <a:lnTo>
                        <a:pt x="5390" y="6117"/>
                      </a:lnTo>
                      <a:lnTo>
                        <a:pt x="5191" y="6161"/>
                      </a:lnTo>
                      <a:lnTo>
                        <a:pt x="4980" y="6201"/>
                      </a:lnTo>
                      <a:lnTo>
                        <a:pt x="4760" y="6233"/>
                      </a:lnTo>
                      <a:lnTo>
                        <a:pt x="4529" y="6258"/>
                      </a:lnTo>
                      <a:lnTo>
                        <a:pt x="4287" y="6274"/>
                      </a:lnTo>
                      <a:lnTo>
                        <a:pt x="4034" y="6282"/>
                      </a:lnTo>
                      <a:lnTo>
                        <a:pt x="3771" y="6282"/>
                      </a:lnTo>
                      <a:lnTo>
                        <a:pt x="3508" y="6282"/>
                      </a:lnTo>
                      <a:lnTo>
                        <a:pt x="3253" y="6274"/>
                      </a:lnTo>
                      <a:lnTo>
                        <a:pt x="3008" y="6258"/>
                      </a:lnTo>
                      <a:lnTo>
                        <a:pt x="2773" y="6233"/>
                      </a:lnTo>
                      <a:lnTo>
                        <a:pt x="2547" y="6201"/>
                      </a:lnTo>
                      <a:lnTo>
                        <a:pt x="2332" y="6161"/>
                      </a:lnTo>
                      <a:lnTo>
                        <a:pt x="2126" y="6117"/>
                      </a:lnTo>
                      <a:lnTo>
                        <a:pt x="1931" y="6066"/>
                      </a:lnTo>
                      <a:lnTo>
                        <a:pt x="1747" y="6010"/>
                      </a:lnTo>
                      <a:lnTo>
                        <a:pt x="1572" y="5949"/>
                      </a:lnTo>
                      <a:lnTo>
                        <a:pt x="1409" y="5884"/>
                      </a:lnTo>
                      <a:lnTo>
                        <a:pt x="1255" y="5817"/>
                      </a:lnTo>
                      <a:lnTo>
                        <a:pt x="1229" y="5799"/>
                      </a:lnTo>
                      <a:lnTo>
                        <a:pt x="1207" y="5779"/>
                      </a:lnTo>
                      <a:lnTo>
                        <a:pt x="1190" y="5756"/>
                      </a:lnTo>
                      <a:lnTo>
                        <a:pt x="1176" y="5732"/>
                      </a:lnTo>
                      <a:lnTo>
                        <a:pt x="1167" y="5704"/>
                      </a:lnTo>
                      <a:lnTo>
                        <a:pt x="1163" y="5675"/>
                      </a:lnTo>
                      <a:lnTo>
                        <a:pt x="1162" y="5646"/>
                      </a:lnTo>
                      <a:lnTo>
                        <a:pt x="1165" y="5617"/>
                      </a:lnTo>
                      <a:lnTo>
                        <a:pt x="1172" y="5590"/>
                      </a:lnTo>
                      <a:lnTo>
                        <a:pt x="1183" y="5563"/>
                      </a:lnTo>
                      <a:lnTo>
                        <a:pt x="1198" y="5538"/>
                      </a:lnTo>
                      <a:lnTo>
                        <a:pt x="1216" y="5516"/>
                      </a:lnTo>
                      <a:lnTo>
                        <a:pt x="1428" y="5584"/>
                      </a:lnTo>
                      <a:lnTo>
                        <a:pt x="1639" y="5646"/>
                      </a:lnTo>
                      <a:lnTo>
                        <a:pt x="1853" y="5702"/>
                      </a:lnTo>
                      <a:lnTo>
                        <a:pt x="2068" y="5750"/>
                      </a:lnTo>
                      <a:lnTo>
                        <a:pt x="2284" y="5792"/>
                      </a:lnTo>
                      <a:lnTo>
                        <a:pt x="2502" y="5829"/>
                      </a:lnTo>
                      <a:lnTo>
                        <a:pt x="2719" y="5860"/>
                      </a:lnTo>
                      <a:lnTo>
                        <a:pt x="2937" y="5885"/>
                      </a:lnTo>
                      <a:lnTo>
                        <a:pt x="3154" y="5905"/>
                      </a:lnTo>
                      <a:lnTo>
                        <a:pt x="3373" y="5920"/>
                      </a:lnTo>
                      <a:lnTo>
                        <a:pt x="3591" y="5930"/>
                      </a:lnTo>
                      <a:lnTo>
                        <a:pt x="3808" y="5936"/>
                      </a:lnTo>
                      <a:lnTo>
                        <a:pt x="3988" y="5935"/>
                      </a:lnTo>
                      <a:lnTo>
                        <a:pt x="4176" y="5931"/>
                      </a:lnTo>
                      <a:lnTo>
                        <a:pt x="4373" y="5922"/>
                      </a:lnTo>
                      <a:lnTo>
                        <a:pt x="4577" y="5907"/>
                      </a:lnTo>
                      <a:lnTo>
                        <a:pt x="4785" y="5887"/>
                      </a:lnTo>
                      <a:lnTo>
                        <a:pt x="4999" y="5859"/>
                      </a:lnTo>
                      <a:lnTo>
                        <a:pt x="5214" y="5823"/>
                      </a:lnTo>
                      <a:lnTo>
                        <a:pt x="5431" y="5781"/>
                      </a:lnTo>
                      <a:lnTo>
                        <a:pt x="5649" y="5729"/>
                      </a:lnTo>
                      <a:lnTo>
                        <a:pt x="5864" y="5668"/>
                      </a:lnTo>
                      <a:lnTo>
                        <a:pt x="6076" y="5596"/>
                      </a:lnTo>
                      <a:lnTo>
                        <a:pt x="6285" y="5516"/>
                      </a:lnTo>
                      <a:close/>
                      <a:moveTo>
                        <a:pt x="6905" y="543"/>
                      </a:moveTo>
                      <a:lnTo>
                        <a:pt x="6834" y="594"/>
                      </a:lnTo>
                      <a:lnTo>
                        <a:pt x="6769" y="656"/>
                      </a:lnTo>
                      <a:lnTo>
                        <a:pt x="6707" y="727"/>
                      </a:lnTo>
                      <a:lnTo>
                        <a:pt x="6650" y="809"/>
                      </a:lnTo>
                      <a:lnTo>
                        <a:pt x="6599" y="898"/>
                      </a:lnTo>
                      <a:lnTo>
                        <a:pt x="6554" y="996"/>
                      </a:lnTo>
                      <a:lnTo>
                        <a:pt x="6515" y="1101"/>
                      </a:lnTo>
                      <a:lnTo>
                        <a:pt x="6483" y="1213"/>
                      </a:lnTo>
                      <a:lnTo>
                        <a:pt x="6459" y="1331"/>
                      </a:lnTo>
                      <a:lnTo>
                        <a:pt x="6442" y="1455"/>
                      </a:lnTo>
                      <a:lnTo>
                        <a:pt x="6434" y="1584"/>
                      </a:lnTo>
                      <a:lnTo>
                        <a:pt x="6435" y="1716"/>
                      </a:lnTo>
                      <a:lnTo>
                        <a:pt x="6458" y="1842"/>
                      </a:lnTo>
                      <a:lnTo>
                        <a:pt x="6496" y="1956"/>
                      </a:lnTo>
                      <a:lnTo>
                        <a:pt x="6548" y="2060"/>
                      </a:lnTo>
                      <a:lnTo>
                        <a:pt x="6613" y="2160"/>
                      </a:lnTo>
                      <a:lnTo>
                        <a:pt x="6685" y="2254"/>
                      </a:lnTo>
                      <a:lnTo>
                        <a:pt x="6762" y="2350"/>
                      </a:lnTo>
                      <a:lnTo>
                        <a:pt x="6843" y="2450"/>
                      </a:lnTo>
                      <a:lnTo>
                        <a:pt x="6924" y="2554"/>
                      </a:lnTo>
                      <a:lnTo>
                        <a:pt x="7002" y="2668"/>
                      </a:lnTo>
                      <a:lnTo>
                        <a:pt x="7075" y="2793"/>
                      </a:lnTo>
                      <a:lnTo>
                        <a:pt x="7140" y="2933"/>
                      </a:lnTo>
                      <a:lnTo>
                        <a:pt x="7194" y="3091"/>
                      </a:lnTo>
                      <a:lnTo>
                        <a:pt x="7218" y="3195"/>
                      </a:lnTo>
                      <a:lnTo>
                        <a:pt x="7238" y="3318"/>
                      </a:lnTo>
                      <a:lnTo>
                        <a:pt x="7251" y="3457"/>
                      </a:lnTo>
                      <a:lnTo>
                        <a:pt x="7259" y="3607"/>
                      </a:lnTo>
                      <a:lnTo>
                        <a:pt x="7261" y="3767"/>
                      </a:lnTo>
                      <a:lnTo>
                        <a:pt x="7255" y="3932"/>
                      </a:lnTo>
                      <a:lnTo>
                        <a:pt x="7242" y="4100"/>
                      </a:lnTo>
                      <a:lnTo>
                        <a:pt x="7220" y="4269"/>
                      </a:lnTo>
                      <a:lnTo>
                        <a:pt x="7191" y="4434"/>
                      </a:lnTo>
                      <a:lnTo>
                        <a:pt x="7151" y="4592"/>
                      </a:lnTo>
                      <a:lnTo>
                        <a:pt x="7104" y="4741"/>
                      </a:lnTo>
                      <a:lnTo>
                        <a:pt x="7045" y="4879"/>
                      </a:lnTo>
                      <a:lnTo>
                        <a:pt x="6902" y="5084"/>
                      </a:lnTo>
                      <a:lnTo>
                        <a:pt x="6710" y="5262"/>
                      </a:lnTo>
                      <a:lnTo>
                        <a:pt x="6477" y="5415"/>
                      </a:lnTo>
                      <a:lnTo>
                        <a:pt x="6214" y="5543"/>
                      </a:lnTo>
                      <a:lnTo>
                        <a:pt x="5927" y="5650"/>
                      </a:lnTo>
                      <a:lnTo>
                        <a:pt x="5625" y="5736"/>
                      </a:lnTo>
                      <a:lnTo>
                        <a:pt x="5318" y="5804"/>
                      </a:lnTo>
                      <a:lnTo>
                        <a:pt x="5015" y="5856"/>
                      </a:lnTo>
                      <a:lnTo>
                        <a:pt x="4723" y="5892"/>
                      </a:lnTo>
                      <a:lnTo>
                        <a:pt x="4452" y="5915"/>
                      </a:lnTo>
                      <a:lnTo>
                        <a:pt x="4210" y="5929"/>
                      </a:lnTo>
                      <a:lnTo>
                        <a:pt x="4007" y="5933"/>
                      </a:lnTo>
                      <a:lnTo>
                        <a:pt x="3770" y="5938"/>
                      </a:lnTo>
                      <a:lnTo>
                        <a:pt x="3480" y="5930"/>
                      </a:lnTo>
                      <a:lnTo>
                        <a:pt x="3148" y="5908"/>
                      </a:lnTo>
                      <a:lnTo>
                        <a:pt x="2786" y="5869"/>
                      </a:lnTo>
                      <a:lnTo>
                        <a:pt x="2407" y="5815"/>
                      </a:lnTo>
                      <a:lnTo>
                        <a:pt x="2025" y="5742"/>
                      </a:lnTo>
                      <a:lnTo>
                        <a:pt x="1649" y="5650"/>
                      </a:lnTo>
                      <a:lnTo>
                        <a:pt x="1294" y="5537"/>
                      </a:lnTo>
                      <a:lnTo>
                        <a:pt x="970" y="5401"/>
                      </a:lnTo>
                      <a:lnTo>
                        <a:pt x="692" y="5244"/>
                      </a:lnTo>
                      <a:lnTo>
                        <a:pt x="469" y="5063"/>
                      </a:lnTo>
                      <a:lnTo>
                        <a:pt x="315" y="4855"/>
                      </a:lnTo>
                      <a:lnTo>
                        <a:pt x="257" y="4718"/>
                      </a:lnTo>
                      <a:lnTo>
                        <a:pt x="208" y="4570"/>
                      </a:lnTo>
                      <a:lnTo>
                        <a:pt x="169" y="4411"/>
                      </a:lnTo>
                      <a:lnTo>
                        <a:pt x="139" y="4246"/>
                      </a:lnTo>
                      <a:lnTo>
                        <a:pt x="118" y="4078"/>
                      </a:lnTo>
                      <a:lnTo>
                        <a:pt x="105" y="3910"/>
                      </a:lnTo>
                      <a:lnTo>
                        <a:pt x="99" y="3744"/>
                      </a:lnTo>
                      <a:lnTo>
                        <a:pt x="100" y="3584"/>
                      </a:lnTo>
                      <a:lnTo>
                        <a:pt x="108" y="3433"/>
                      </a:lnTo>
                      <a:lnTo>
                        <a:pt x="123" y="3295"/>
                      </a:lnTo>
                      <a:lnTo>
                        <a:pt x="141" y="3172"/>
                      </a:lnTo>
                      <a:lnTo>
                        <a:pt x="166" y="3068"/>
                      </a:lnTo>
                      <a:lnTo>
                        <a:pt x="220" y="2911"/>
                      </a:lnTo>
                      <a:lnTo>
                        <a:pt x="285" y="2770"/>
                      </a:lnTo>
                      <a:lnTo>
                        <a:pt x="359" y="2646"/>
                      </a:lnTo>
                      <a:lnTo>
                        <a:pt x="436" y="2532"/>
                      </a:lnTo>
                      <a:lnTo>
                        <a:pt x="517" y="2428"/>
                      </a:lnTo>
                      <a:lnTo>
                        <a:pt x="598" y="2328"/>
                      </a:lnTo>
                      <a:lnTo>
                        <a:pt x="675" y="2233"/>
                      </a:lnTo>
                      <a:lnTo>
                        <a:pt x="747" y="2138"/>
                      </a:lnTo>
                      <a:lnTo>
                        <a:pt x="811" y="2038"/>
                      </a:lnTo>
                      <a:lnTo>
                        <a:pt x="864" y="1933"/>
                      </a:lnTo>
                      <a:lnTo>
                        <a:pt x="903" y="1819"/>
                      </a:lnTo>
                      <a:lnTo>
                        <a:pt x="925" y="1692"/>
                      </a:lnTo>
                      <a:lnTo>
                        <a:pt x="926" y="1563"/>
                      </a:lnTo>
                      <a:lnTo>
                        <a:pt x="916" y="1440"/>
                      </a:lnTo>
                      <a:lnTo>
                        <a:pt x="897" y="1326"/>
                      </a:lnTo>
                      <a:lnTo>
                        <a:pt x="869" y="1218"/>
                      </a:lnTo>
                      <a:lnTo>
                        <a:pt x="834" y="1120"/>
                      </a:lnTo>
                      <a:lnTo>
                        <a:pt x="792" y="1028"/>
                      </a:lnTo>
                      <a:lnTo>
                        <a:pt x="743" y="943"/>
                      </a:lnTo>
                      <a:lnTo>
                        <a:pt x="688" y="865"/>
                      </a:lnTo>
                      <a:lnTo>
                        <a:pt x="628" y="794"/>
                      </a:lnTo>
                      <a:lnTo>
                        <a:pt x="565" y="731"/>
                      </a:lnTo>
                      <a:lnTo>
                        <a:pt x="496" y="673"/>
                      </a:lnTo>
                      <a:lnTo>
                        <a:pt x="425" y="623"/>
                      </a:lnTo>
                      <a:lnTo>
                        <a:pt x="428" y="611"/>
                      </a:lnTo>
                      <a:lnTo>
                        <a:pt x="432" y="599"/>
                      </a:lnTo>
                      <a:lnTo>
                        <a:pt x="433" y="587"/>
                      </a:lnTo>
                      <a:lnTo>
                        <a:pt x="435" y="575"/>
                      </a:lnTo>
                      <a:lnTo>
                        <a:pt x="436" y="563"/>
                      </a:lnTo>
                      <a:lnTo>
                        <a:pt x="437" y="551"/>
                      </a:lnTo>
                      <a:lnTo>
                        <a:pt x="438" y="539"/>
                      </a:lnTo>
                      <a:lnTo>
                        <a:pt x="438" y="527"/>
                      </a:lnTo>
                      <a:lnTo>
                        <a:pt x="439" y="517"/>
                      </a:lnTo>
                      <a:lnTo>
                        <a:pt x="439" y="507"/>
                      </a:lnTo>
                      <a:lnTo>
                        <a:pt x="439" y="497"/>
                      </a:lnTo>
                      <a:lnTo>
                        <a:pt x="439" y="489"/>
                      </a:lnTo>
                      <a:lnTo>
                        <a:pt x="447" y="495"/>
                      </a:lnTo>
                      <a:lnTo>
                        <a:pt x="459" y="500"/>
                      </a:lnTo>
                      <a:lnTo>
                        <a:pt x="477" y="503"/>
                      </a:lnTo>
                      <a:lnTo>
                        <a:pt x="499" y="506"/>
                      </a:lnTo>
                      <a:lnTo>
                        <a:pt x="528" y="510"/>
                      </a:lnTo>
                      <a:lnTo>
                        <a:pt x="561" y="513"/>
                      </a:lnTo>
                      <a:lnTo>
                        <a:pt x="600" y="515"/>
                      </a:lnTo>
                      <a:lnTo>
                        <a:pt x="646" y="518"/>
                      </a:lnTo>
                      <a:lnTo>
                        <a:pt x="695" y="522"/>
                      </a:lnTo>
                      <a:lnTo>
                        <a:pt x="751" y="526"/>
                      </a:lnTo>
                      <a:lnTo>
                        <a:pt x="813" y="531"/>
                      </a:lnTo>
                      <a:lnTo>
                        <a:pt x="879" y="536"/>
                      </a:lnTo>
                      <a:lnTo>
                        <a:pt x="1044" y="548"/>
                      </a:lnTo>
                      <a:lnTo>
                        <a:pt x="1231" y="562"/>
                      </a:lnTo>
                      <a:lnTo>
                        <a:pt x="1434" y="575"/>
                      </a:lnTo>
                      <a:lnTo>
                        <a:pt x="1656" y="588"/>
                      </a:lnTo>
                      <a:lnTo>
                        <a:pt x="1895" y="601"/>
                      </a:lnTo>
                      <a:lnTo>
                        <a:pt x="2148" y="615"/>
                      </a:lnTo>
                      <a:lnTo>
                        <a:pt x="2415" y="627"/>
                      </a:lnTo>
                      <a:lnTo>
                        <a:pt x="2694" y="637"/>
                      </a:lnTo>
                      <a:lnTo>
                        <a:pt x="2985" y="646"/>
                      </a:lnTo>
                      <a:lnTo>
                        <a:pt x="3284" y="652"/>
                      </a:lnTo>
                      <a:lnTo>
                        <a:pt x="3592" y="657"/>
                      </a:lnTo>
                      <a:lnTo>
                        <a:pt x="3906" y="657"/>
                      </a:lnTo>
                      <a:lnTo>
                        <a:pt x="4241" y="658"/>
                      </a:lnTo>
                      <a:lnTo>
                        <a:pt x="4577" y="654"/>
                      </a:lnTo>
                      <a:lnTo>
                        <a:pt x="4909" y="647"/>
                      </a:lnTo>
                      <a:lnTo>
                        <a:pt x="5233" y="637"/>
                      </a:lnTo>
                      <a:lnTo>
                        <a:pt x="5542" y="625"/>
                      </a:lnTo>
                      <a:lnTo>
                        <a:pt x="5833" y="613"/>
                      </a:lnTo>
                      <a:lnTo>
                        <a:pt x="6098" y="598"/>
                      </a:lnTo>
                      <a:lnTo>
                        <a:pt x="6337" y="585"/>
                      </a:lnTo>
                      <a:lnTo>
                        <a:pt x="6541" y="572"/>
                      </a:lnTo>
                      <a:lnTo>
                        <a:pt x="6707" y="559"/>
                      </a:lnTo>
                      <a:lnTo>
                        <a:pt x="6830" y="551"/>
                      </a:lnTo>
                      <a:lnTo>
                        <a:pt x="6905" y="543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4"/>
                <p:cNvSpPr/>
                <p:nvPr/>
              </p:nvSpPr>
              <p:spPr>
                <a:xfrm>
                  <a:off x="1072" y="3058"/>
                  <a:ext cx="817" cy="73"/>
                </a:xfrm>
                <a:custGeom>
                  <a:rect b="b" l="l" r="r" t="t"/>
                  <a:pathLst>
                    <a:path extrusionOk="0" h="655" w="7352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4"/>
                <p:cNvSpPr/>
                <p:nvPr/>
              </p:nvSpPr>
              <p:spPr>
                <a:xfrm>
                  <a:off x="1201" y="3671"/>
                  <a:ext cx="576" cy="85"/>
                </a:xfrm>
                <a:custGeom>
                  <a:rect b="b" l="l" r="r" t="t"/>
                  <a:pathLst>
                    <a:path extrusionOk="0" h="766" w="5180">
                      <a:moveTo>
                        <a:pt x="5123" y="0"/>
                      </a:moveTo>
                      <a:lnTo>
                        <a:pt x="5139" y="12"/>
                      </a:lnTo>
                      <a:lnTo>
                        <a:pt x="5155" y="31"/>
                      </a:lnTo>
                      <a:lnTo>
                        <a:pt x="5166" y="54"/>
                      </a:lnTo>
                      <a:lnTo>
                        <a:pt x="5175" y="82"/>
                      </a:lnTo>
                      <a:lnTo>
                        <a:pt x="5180" y="110"/>
                      </a:lnTo>
                      <a:lnTo>
                        <a:pt x="5180" y="142"/>
                      </a:lnTo>
                      <a:lnTo>
                        <a:pt x="5177" y="173"/>
                      </a:lnTo>
                      <a:lnTo>
                        <a:pt x="5169" y="204"/>
                      </a:lnTo>
                      <a:lnTo>
                        <a:pt x="5156" y="234"/>
                      </a:lnTo>
                      <a:lnTo>
                        <a:pt x="5138" y="261"/>
                      </a:lnTo>
                      <a:lnTo>
                        <a:pt x="5114" y="283"/>
                      </a:lnTo>
                      <a:lnTo>
                        <a:pt x="5084" y="301"/>
                      </a:lnTo>
                      <a:lnTo>
                        <a:pt x="4931" y="368"/>
                      </a:lnTo>
                      <a:lnTo>
                        <a:pt x="4770" y="433"/>
                      </a:lnTo>
                      <a:lnTo>
                        <a:pt x="4599" y="494"/>
                      </a:lnTo>
                      <a:lnTo>
                        <a:pt x="4419" y="550"/>
                      </a:lnTo>
                      <a:lnTo>
                        <a:pt x="4228" y="601"/>
                      </a:lnTo>
                      <a:lnTo>
                        <a:pt x="4029" y="645"/>
                      </a:lnTo>
                      <a:lnTo>
                        <a:pt x="3818" y="685"/>
                      </a:lnTo>
                      <a:lnTo>
                        <a:pt x="3598" y="717"/>
                      </a:lnTo>
                      <a:lnTo>
                        <a:pt x="3367" y="742"/>
                      </a:lnTo>
                      <a:lnTo>
                        <a:pt x="3125" y="758"/>
                      </a:lnTo>
                      <a:lnTo>
                        <a:pt x="2872" y="766"/>
                      </a:lnTo>
                      <a:lnTo>
                        <a:pt x="2609" y="766"/>
                      </a:lnTo>
                      <a:lnTo>
                        <a:pt x="2346" y="766"/>
                      </a:lnTo>
                      <a:lnTo>
                        <a:pt x="2091" y="758"/>
                      </a:lnTo>
                      <a:lnTo>
                        <a:pt x="1846" y="742"/>
                      </a:lnTo>
                      <a:lnTo>
                        <a:pt x="1611" y="717"/>
                      </a:lnTo>
                      <a:lnTo>
                        <a:pt x="1385" y="685"/>
                      </a:lnTo>
                      <a:lnTo>
                        <a:pt x="1170" y="645"/>
                      </a:lnTo>
                      <a:lnTo>
                        <a:pt x="964" y="601"/>
                      </a:lnTo>
                      <a:lnTo>
                        <a:pt x="769" y="550"/>
                      </a:lnTo>
                      <a:lnTo>
                        <a:pt x="585" y="494"/>
                      </a:lnTo>
                      <a:lnTo>
                        <a:pt x="410" y="433"/>
                      </a:lnTo>
                      <a:lnTo>
                        <a:pt x="247" y="368"/>
                      </a:lnTo>
                      <a:lnTo>
                        <a:pt x="93" y="301"/>
                      </a:lnTo>
                      <a:lnTo>
                        <a:pt x="67" y="283"/>
                      </a:lnTo>
                      <a:lnTo>
                        <a:pt x="45" y="263"/>
                      </a:lnTo>
                      <a:lnTo>
                        <a:pt x="28" y="240"/>
                      </a:lnTo>
                      <a:lnTo>
                        <a:pt x="14" y="216"/>
                      </a:lnTo>
                      <a:lnTo>
                        <a:pt x="5" y="188"/>
                      </a:lnTo>
                      <a:lnTo>
                        <a:pt x="1" y="159"/>
                      </a:lnTo>
                      <a:lnTo>
                        <a:pt x="0" y="130"/>
                      </a:lnTo>
                      <a:lnTo>
                        <a:pt x="3" y="101"/>
                      </a:lnTo>
                      <a:lnTo>
                        <a:pt x="10" y="74"/>
                      </a:lnTo>
                      <a:lnTo>
                        <a:pt x="21" y="47"/>
                      </a:lnTo>
                      <a:lnTo>
                        <a:pt x="36" y="22"/>
                      </a:lnTo>
                      <a:lnTo>
                        <a:pt x="54" y="0"/>
                      </a:lnTo>
                      <a:lnTo>
                        <a:pt x="266" y="68"/>
                      </a:lnTo>
                      <a:lnTo>
                        <a:pt x="477" y="130"/>
                      </a:lnTo>
                      <a:lnTo>
                        <a:pt x="691" y="186"/>
                      </a:lnTo>
                      <a:lnTo>
                        <a:pt x="906" y="234"/>
                      </a:lnTo>
                      <a:lnTo>
                        <a:pt x="1122" y="276"/>
                      </a:lnTo>
                      <a:lnTo>
                        <a:pt x="1340" y="313"/>
                      </a:lnTo>
                      <a:lnTo>
                        <a:pt x="1557" y="344"/>
                      </a:lnTo>
                      <a:lnTo>
                        <a:pt x="1775" y="369"/>
                      </a:lnTo>
                      <a:lnTo>
                        <a:pt x="1992" y="389"/>
                      </a:lnTo>
                      <a:lnTo>
                        <a:pt x="2211" y="404"/>
                      </a:lnTo>
                      <a:lnTo>
                        <a:pt x="2429" y="414"/>
                      </a:lnTo>
                      <a:lnTo>
                        <a:pt x="2646" y="420"/>
                      </a:lnTo>
                      <a:lnTo>
                        <a:pt x="2826" y="419"/>
                      </a:lnTo>
                      <a:lnTo>
                        <a:pt x="3014" y="415"/>
                      </a:lnTo>
                      <a:lnTo>
                        <a:pt x="3211" y="406"/>
                      </a:lnTo>
                      <a:lnTo>
                        <a:pt x="3415" y="391"/>
                      </a:lnTo>
                      <a:lnTo>
                        <a:pt x="3623" y="371"/>
                      </a:lnTo>
                      <a:lnTo>
                        <a:pt x="3837" y="343"/>
                      </a:lnTo>
                      <a:lnTo>
                        <a:pt x="4052" y="307"/>
                      </a:lnTo>
                      <a:lnTo>
                        <a:pt x="4269" y="265"/>
                      </a:lnTo>
                      <a:lnTo>
                        <a:pt x="4487" y="213"/>
                      </a:lnTo>
                      <a:lnTo>
                        <a:pt x="4702" y="152"/>
                      </a:lnTo>
                      <a:lnTo>
                        <a:pt x="4914" y="80"/>
                      </a:lnTo>
                      <a:lnTo>
                        <a:pt x="5123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4"/>
                <p:cNvSpPr/>
                <p:nvPr/>
              </p:nvSpPr>
              <p:spPr>
                <a:xfrm>
                  <a:off x="1083" y="3112"/>
                  <a:ext cx="796" cy="606"/>
                </a:xfrm>
                <a:custGeom>
                  <a:rect b="b" l="l" r="r" t="t"/>
                  <a:pathLst>
                    <a:path extrusionOk="0" h="5449" w="7162">
                      <a:moveTo>
                        <a:pt x="6806" y="54"/>
                      </a:moveTo>
                      <a:lnTo>
                        <a:pt x="6735" y="105"/>
                      </a:lnTo>
                      <a:lnTo>
                        <a:pt x="6670" y="167"/>
                      </a:lnTo>
                      <a:lnTo>
                        <a:pt x="6608" y="238"/>
                      </a:lnTo>
                      <a:lnTo>
                        <a:pt x="6551" y="320"/>
                      </a:lnTo>
                      <a:lnTo>
                        <a:pt x="6500" y="409"/>
                      </a:lnTo>
                      <a:lnTo>
                        <a:pt x="6455" y="507"/>
                      </a:lnTo>
                      <a:lnTo>
                        <a:pt x="6416" y="612"/>
                      </a:lnTo>
                      <a:lnTo>
                        <a:pt x="6384" y="724"/>
                      </a:lnTo>
                      <a:lnTo>
                        <a:pt x="6360" y="842"/>
                      </a:lnTo>
                      <a:lnTo>
                        <a:pt x="6343" y="966"/>
                      </a:lnTo>
                      <a:lnTo>
                        <a:pt x="6335" y="1095"/>
                      </a:lnTo>
                      <a:lnTo>
                        <a:pt x="6336" y="1227"/>
                      </a:lnTo>
                      <a:lnTo>
                        <a:pt x="6359" y="1353"/>
                      </a:lnTo>
                      <a:lnTo>
                        <a:pt x="6397" y="1467"/>
                      </a:lnTo>
                      <a:lnTo>
                        <a:pt x="6449" y="1571"/>
                      </a:lnTo>
                      <a:lnTo>
                        <a:pt x="6514" y="1671"/>
                      </a:lnTo>
                      <a:lnTo>
                        <a:pt x="6586" y="1765"/>
                      </a:lnTo>
                      <a:lnTo>
                        <a:pt x="6663" y="1861"/>
                      </a:lnTo>
                      <a:lnTo>
                        <a:pt x="6744" y="1961"/>
                      </a:lnTo>
                      <a:lnTo>
                        <a:pt x="6825" y="2065"/>
                      </a:lnTo>
                      <a:lnTo>
                        <a:pt x="6903" y="2179"/>
                      </a:lnTo>
                      <a:lnTo>
                        <a:pt x="6976" y="2304"/>
                      </a:lnTo>
                      <a:lnTo>
                        <a:pt x="7041" y="2444"/>
                      </a:lnTo>
                      <a:lnTo>
                        <a:pt x="7095" y="2602"/>
                      </a:lnTo>
                      <a:lnTo>
                        <a:pt x="7119" y="2706"/>
                      </a:lnTo>
                      <a:lnTo>
                        <a:pt x="7139" y="2829"/>
                      </a:lnTo>
                      <a:lnTo>
                        <a:pt x="7152" y="2968"/>
                      </a:lnTo>
                      <a:lnTo>
                        <a:pt x="7160" y="3118"/>
                      </a:lnTo>
                      <a:lnTo>
                        <a:pt x="7162" y="3278"/>
                      </a:lnTo>
                      <a:lnTo>
                        <a:pt x="7156" y="3443"/>
                      </a:lnTo>
                      <a:lnTo>
                        <a:pt x="7143" y="3611"/>
                      </a:lnTo>
                      <a:lnTo>
                        <a:pt x="7121" y="3780"/>
                      </a:lnTo>
                      <a:lnTo>
                        <a:pt x="7092" y="3945"/>
                      </a:lnTo>
                      <a:lnTo>
                        <a:pt x="7052" y="4103"/>
                      </a:lnTo>
                      <a:lnTo>
                        <a:pt x="7005" y="4252"/>
                      </a:lnTo>
                      <a:lnTo>
                        <a:pt x="6946" y="4390"/>
                      </a:lnTo>
                      <a:lnTo>
                        <a:pt x="6803" y="4595"/>
                      </a:lnTo>
                      <a:lnTo>
                        <a:pt x="6611" y="4773"/>
                      </a:lnTo>
                      <a:lnTo>
                        <a:pt x="6378" y="4926"/>
                      </a:lnTo>
                      <a:lnTo>
                        <a:pt x="6115" y="5054"/>
                      </a:lnTo>
                      <a:lnTo>
                        <a:pt x="5828" y="5161"/>
                      </a:lnTo>
                      <a:lnTo>
                        <a:pt x="5526" y="5247"/>
                      </a:lnTo>
                      <a:lnTo>
                        <a:pt x="5219" y="5315"/>
                      </a:lnTo>
                      <a:lnTo>
                        <a:pt x="4916" y="5367"/>
                      </a:lnTo>
                      <a:lnTo>
                        <a:pt x="4624" y="5403"/>
                      </a:lnTo>
                      <a:lnTo>
                        <a:pt x="4353" y="5426"/>
                      </a:lnTo>
                      <a:lnTo>
                        <a:pt x="4111" y="5440"/>
                      </a:lnTo>
                      <a:lnTo>
                        <a:pt x="3908" y="5444"/>
                      </a:lnTo>
                      <a:lnTo>
                        <a:pt x="3671" y="5449"/>
                      </a:lnTo>
                      <a:lnTo>
                        <a:pt x="3381" y="5441"/>
                      </a:lnTo>
                      <a:lnTo>
                        <a:pt x="3049" y="5419"/>
                      </a:lnTo>
                      <a:lnTo>
                        <a:pt x="2687" y="5380"/>
                      </a:lnTo>
                      <a:lnTo>
                        <a:pt x="2308" y="5326"/>
                      </a:lnTo>
                      <a:lnTo>
                        <a:pt x="1926" y="5253"/>
                      </a:lnTo>
                      <a:lnTo>
                        <a:pt x="1550" y="5161"/>
                      </a:lnTo>
                      <a:lnTo>
                        <a:pt x="1195" y="5048"/>
                      </a:lnTo>
                      <a:lnTo>
                        <a:pt x="871" y="4912"/>
                      </a:lnTo>
                      <a:lnTo>
                        <a:pt x="593" y="4755"/>
                      </a:lnTo>
                      <a:lnTo>
                        <a:pt x="370" y="4574"/>
                      </a:lnTo>
                      <a:lnTo>
                        <a:pt x="216" y="4366"/>
                      </a:lnTo>
                      <a:lnTo>
                        <a:pt x="158" y="4229"/>
                      </a:lnTo>
                      <a:lnTo>
                        <a:pt x="109" y="4081"/>
                      </a:lnTo>
                      <a:lnTo>
                        <a:pt x="70" y="3922"/>
                      </a:lnTo>
                      <a:lnTo>
                        <a:pt x="40" y="3757"/>
                      </a:lnTo>
                      <a:lnTo>
                        <a:pt x="19" y="3589"/>
                      </a:lnTo>
                      <a:lnTo>
                        <a:pt x="6" y="3421"/>
                      </a:lnTo>
                      <a:lnTo>
                        <a:pt x="0" y="3255"/>
                      </a:lnTo>
                      <a:lnTo>
                        <a:pt x="1" y="3095"/>
                      </a:lnTo>
                      <a:lnTo>
                        <a:pt x="9" y="2944"/>
                      </a:lnTo>
                      <a:lnTo>
                        <a:pt x="24" y="2806"/>
                      </a:lnTo>
                      <a:lnTo>
                        <a:pt x="42" y="2683"/>
                      </a:lnTo>
                      <a:lnTo>
                        <a:pt x="67" y="2579"/>
                      </a:lnTo>
                      <a:lnTo>
                        <a:pt x="121" y="2422"/>
                      </a:lnTo>
                      <a:lnTo>
                        <a:pt x="186" y="2281"/>
                      </a:lnTo>
                      <a:lnTo>
                        <a:pt x="260" y="2157"/>
                      </a:lnTo>
                      <a:lnTo>
                        <a:pt x="337" y="2043"/>
                      </a:lnTo>
                      <a:lnTo>
                        <a:pt x="418" y="1939"/>
                      </a:lnTo>
                      <a:lnTo>
                        <a:pt x="499" y="1839"/>
                      </a:lnTo>
                      <a:lnTo>
                        <a:pt x="576" y="1744"/>
                      </a:lnTo>
                      <a:lnTo>
                        <a:pt x="648" y="1649"/>
                      </a:lnTo>
                      <a:lnTo>
                        <a:pt x="712" y="1549"/>
                      </a:lnTo>
                      <a:lnTo>
                        <a:pt x="765" y="1444"/>
                      </a:lnTo>
                      <a:lnTo>
                        <a:pt x="804" y="1330"/>
                      </a:lnTo>
                      <a:lnTo>
                        <a:pt x="826" y="1203"/>
                      </a:lnTo>
                      <a:lnTo>
                        <a:pt x="827" y="1074"/>
                      </a:lnTo>
                      <a:lnTo>
                        <a:pt x="817" y="951"/>
                      </a:lnTo>
                      <a:lnTo>
                        <a:pt x="798" y="837"/>
                      </a:lnTo>
                      <a:lnTo>
                        <a:pt x="770" y="729"/>
                      </a:lnTo>
                      <a:lnTo>
                        <a:pt x="735" y="631"/>
                      </a:lnTo>
                      <a:lnTo>
                        <a:pt x="693" y="539"/>
                      </a:lnTo>
                      <a:lnTo>
                        <a:pt x="644" y="454"/>
                      </a:lnTo>
                      <a:lnTo>
                        <a:pt x="589" y="376"/>
                      </a:lnTo>
                      <a:lnTo>
                        <a:pt x="529" y="305"/>
                      </a:lnTo>
                      <a:lnTo>
                        <a:pt x="466" y="242"/>
                      </a:lnTo>
                      <a:lnTo>
                        <a:pt x="397" y="184"/>
                      </a:lnTo>
                      <a:lnTo>
                        <a:pt x="326" y="134"/>
                      </a:lnTo>
                      <a:lnTo>
                        <a:pt x="329" y="122"/>
                      </a:lnTo>
                      <a:lnTo>
                        <a:pt x="333" y="110"/>
                      </a:lnTo>
                      <a:lnTo>
                        <a:pt x="334" y="98"/>
                      </a:lnTo>
                      <a:lnTo>
                        <a:pt x="336" y="86"/>
                      </a:lnTo>
                      <a:lnTo>
                        <a:pt x="337" y="74"/>
                      </a:lnTo>
                      <a:lnTo>
                        <a:pt x="338" y="62"/>
                      </a:lnTo>
                      <a:lnTo>
                        <a:pt x="339" y="50"/>
                      </a:lnTo>
                      <a:lnTo>
                        <a:pt x="339" y="38"/>
                      </a:lnTo>
                      <a:lnTo>
                        <a:pt x="340" y="28"/>
                      </a:lnTo>
                      <a:lnTo>
                        <a:pt x="340" y="18"/>
                      </a:lnTo>
                      <a:lnTo>
                        <a:pt x="340" y="8"/>
                      </a:lnTo>
                      <a:lnTo>
                        <a:pt x="340" y="0"/>
                      </a:lnTo>
                      <a:lnTo>
                        <a:pt x="348" y="6"/>
                      </a:lnTo>
                      <a:lnTo>
                        <a:pt x="360" y="11"/>
                      </a:lnTo>
                      <a:lnTo>
                        <a:pt x="378" y="14"/>
                      </a:lnTo>
                      <a:lnTo>
                        <a:pt x="400" y="17"/>
                      </a:lnTo>
                      <a:lnTo>
                        <a:pt x="429" y="21"/>
                      </a:lnTo>
                      <a:lnTo>
                        <a:pt x="462" y="24"/>
                      </a:lnTo>
                      <a:lnTo>
                        <a:pt x="501" y="26"/>
                      </a:lnTo>
                      <a:lnTo>
                        <a:pt x="547" y="29"/>
                      </a:lnTo>
                      <a:lnTo>
                        <a:pt x="596" y="33"/>
                      </a:lnTo>
                      <a:lnTo>
                        <a:pt x="652" y="37"/>
                      </a:lnTo>
                      <a:lnTo>
                        <a:pt x="714" y="42"/>
                      </a:lnTo>
                      <a:lnTo>
                        <a:pt x="780" y="47"/>
                      </a:lnTo>
                      <a:lnTo>
                        <a:pt x="945" y="59"/>
                      </a:lnTo>
                      <a:lnTo>
                        <a:pt x="1132" y="73"/>
                      </a:lnTo>
                      <a:lnTo>
                        <a:pt x="1335" y="86"/>
                      </a:lnTo>
                      <a:lnTo>
                        <a:pt x="1557" y="99"/>
                      </a:lnTo>
                      <a:lnTo>
                        <a:pt x="1796" y="112"/>
                      </a:lnTo>
                      <a:lnTo>
                        <a:pt x="2049" y="126"/>
                      </a:lnTo>
                      <a:lnTo>
                        <a:pt x="2316" y="138"/>
                      </a:lnTo>
                      <a:lnTo>
                        <a:pt x="2595" y="148"/>
                      </a:lnTo>
                      <a:lnTo>
                        <a:pt x="2886" y="157"/>
                      </a:lnTo>
                      <a:lnTo>
                        <a:pt x="3185" y="163"/>
                      </a:lnTo>
                      <a:lnTo>
                        <a:pt x="3493" y="168"/>
                      </a:lnTo>
                      <a:lnTo>
                        <a:pt x="3807" y="168"/>
                      </a:lnTo>
                      <a:lnTo>
                        <a:pt x="4142" y="169"/>
                      </a:lnTo>
                      <a:lnTo>
                        <a:pt x="4478" y="165"/>
                      </a:lnTo>
                      <a:lnTo>
                        <a:pt x="4810" y="158"/>
                      </a:lnTo>
                      <a:lnTo>
                        <a:pt x="5134" y="148"/>
                      </a:lnTo>
                      <a:lnTo>
                        <a:pt x="5443" y="136"/>
                      </a:lnTo>
                      <a:lnTo>
                        <a:pt x="5734" y="124"/>
                      </a:lnTo>
                      <a:lnTo>
                        <a:pt x="5999" y="109"/>
                      </a:lnTo>
                      <a:lnTo>
                        <a:pt x="6238" y="96"/>
                      </a:lnTo>
                      <a:lnTo>
                        <a:pt x="6442" y="83"/>
                      </a:lnTo>
                      <a:lnTo>
                        <a:pt x="6608" y="70"/>
                      </a:lnTo>
                      <a:lnTo>
                        <a:pt x="6731" y="62"/>
                      </a:lnTo>
                      <a:lnTo>
                        <a:pt x="6806" y="54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4"/>
                <p:cNvSpPr/>
                <p:nvPr/>
              </p:nvSpPr>
              <p:spPr>
                <a:xfrm>
                  <a:off x="1027" y="3068"/>
                  <a:ext cx="94" cy="94"/>
                </a:xfrm>
                <a:custGeom>
                  <a:rect b="b" l="l" r="r" t="t"/>
                  <a:pathLst>
                    <a:path extrusionOk="0" h="844" w="842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  <a:close/>
                      <a:moveTo>
                        <a:pt x="421" y="194"/>
                      </a:moveTo>
                      <a:lnTo>
                        <a:pt x="453" y="196"/>
                      </a:lnTo>
                      <a:lnTo>
                        <a:pt x="484" y="203"/>
                      </a:lnTo>
                      <a:lnTo>
                        <a:pt x="514" y="213"/>
                      </a:lnTo>
                      <a:lnTo>
                        <a:pt x="541" y="226"/>
                      </a:lnTo>
                      <a:lnTo>
                        <a:pt x="566" y="244"/>
                      </a:lnTo>
                      <a:lnTo>
                        <a:pt x="590" y="264"/>
                      </a:lnTo>
                      <a:lnTo>
                        <a:pt x="610" y="286"/>
                      </a:lnTo>
                      <a:lnTo>
                        <a:pt x="626" y="310"/>
                      </a:lnTo>
                      <a:lnTo>
                        <a:pt x="641" y="338"/>
                      </a:lnTo>
                      <a:lnTo>
                        <a:pt x="651" y="367"/>
                      </a:lnTo>
                      <a:lnTo>
                        <a:pt x="657" y="396"/>
                      </a:lnTo>
                      <a:lnTo>
                        <a:pt x="658" y="427"/>
                      </a:lnTo>
                      <a:lnTo>
                        <a:pt x="657" y="460"/>
                      </a:lnTo>
                      <a:lnTo>
                        <a:pt x="651" y="491"/>
                      </a:lnTo>
                      <a:lnTo>
                        <a:pt x="641" y="519"/>
                      </a:lnTo>
                      <a:lnTo>
                        <a:pt x="626" y="547"/>
                      </a:lnTo>
                      <a:lnTo>
                        <a:pt x="610" y="573"/>
                      </a:lnTo>
                      <a:lnTo>
                        <a:pt x="590" y="595"/>
                      </a:lnTo>
                      <a:lnTo>
                        <a:pt x="566" y="616"/>
                      </a:lnTo>
                      <a:lnTo>
                        <a:pt x="541" y="632"/>
                      </a:lnTo>
                      <a:lnTo>
                        <a:pt x="514" y="647"/>
                      </a:lnTo>
                      <a:lnTo>
                        <a:pt x="484" y="657"/>
                      </a:lnTo>
                      <a:lnTo>
                        <a:pt x="453" y="663"/>
                      </a:lnTo>
                      <a:lnTo>
                        <a:pt x="421" y="664"/>
                      </a:lnTo>
                      <a:lnTo>
                        <a:pt x="390" y="663"/>
                      </a:lnTo>
                      <a:lnTo>
                        <a:pt x="360" y="657"/>
                      </a:lnTo>
                      <a:lnTo>
                        <a:pt x="331" y="647"/>
                      </a:lnTo>
                      <a:lnTo>
                        <a:pt x="305" y="632"/>
                      </a:lnTo>
                      <a:lnTo>
                        <a:pt x="279" y="616"/>
                      </a:lnTo>
                      <a:lnTo>
                        <a:pt x="257" y="595"/>
                      </a:lnTo>
                      <a:lnTo>
                        <a:pt x="237" y="573"/>
                      </a:lnTo>
                      <a:lnTo>
                        <a:pt x="221" y="547"/>
                      </a:lnTo>
                      <a:lnTo>
                        <a:pt x="206" y="519"/>
                      </a:lnTo>
                      <a:lnTo>
                        <a:pt x="196" y="491"/>
                      </a:lnTo>
                      <a:lnTo>
                        <a:pt x="190" y="460"/>
                      </a:lnTo>
                      <a:lnTo>
                        <a:pt x="187" y="427"/>
                      </a:lnTo>
                      <a:lnTo>
                        <a:pt x="190" y="396"/>
                      </a:lnTo>
                      <a:lnTo>
                        <a:pt x="196" y="367"/>
                      </a:lnTo>
                      <a:lnTo>
                        <a:pt x="206" y="338"/>
                      </a:lnTo>
                      <a:lnTo>
                        <a:pt x="221" y="310"/>
                      </a:lnTo>
                      <a:lnTo>
                        <a:pt x="237" y="286"/>
                      </a:lnTo>
                      <a:lnTo>
                        <a:pt x="257" y="264"/>
                      </a:lnTo>
                      <a:lnTo>
                        <a:pt x="279" y="244"/>
                      </a:lnTo>
                      <a:lnTo>
                        <a:pt x="305" y="226"/>
                      </a:lnTo>
                      <a:lnTo>
                        <a:pt x="331" y="213"/>
                      </a:lnTo>
                      <a:lnTo>
                        <a:pt x="360" y="203"/>
                      </a:lnTo>
                      <a:lnTo>
                        <a:pt x="390" y="196"/>
                      </a:lnTo>
                      <a:lnTo>
                        <a:pt x="421" y="194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4"/>
                <p:cNvSpPr/>
                <p:nvPr/>
              </p:nvSpPr>
              <p:spPr>
                <a:xfrm>
                  <a:off x="1027" y="3068"/>
                  <a:ext cx="94" cy="94"/>
                </a:xfrm>
                <a:custGeom>
                  <a:rect b="b" l="l" r="r" t="t"/>
                  <a:pathLst>
                    <a:path extrusionOk="0" h="844" w="842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4"/>
                <p:cNvSpPr/>
                <p:nvPr/>
              </p:nvSpPr>
              <p:spPr>
                <a:xfrm>
                  <a:off x="1048" y="3090"/>
                  <a:ext cx="52" cy="52"/>
                </a:xfrm>
                <a:custGeom>
                  <a:rect b="b" l="l" r="r" t="t"/>
                  <a:pathLst>
                    <a:path extrusionOk="0" h="470" w="471">
                      <a:moveTo>
                        <a:pt x="234" y="0"/>
                      </a:moveTo>
                      <a:lnTo>
                        <a:pt x="266" y="2"/>
                      </a:lnTo>
                      <a:lnTo>
                        <a:pt x="297" y="9"/>
                      </a:lnTo>
                      <a:lnTo>
                        <a:pt x="327" y="19"/>
                      </a:lnTo>
                      <a:lnTo>
                        <a:pt x="354" y="32"/>
                      </a:lnTo>
                      <a:lnTo>
                        <a:pt x="379" y="50"/>
                      </a:lnTo>
                      <a:lnTo>
                        <a:pt x="403" y="70"/>
                      </a:lnTo>
                      <a:lnTo>
                        <a:pt x="423" y="92"/>
                      </a:lnTo>
                      <a:lnTo>
                        <a:pt x="439" y="116"/>
                      </a:lnTo>
                      <a:lnTo>
                        <a:pt x="454" y="144"/>
                      </a:lnTo>
                      <a:lnTo>
                        <a:pt x="464" y="173"/>
                      </a:lnTo>
                      <a:lnTo>
                        <a:pt x="470" y="202"/>
                      </a:lnTo>
                      <a:lnTo>
                        <a:pt x="471" y="233"/>
                      </a:lnTo>
                      <a:lnTo>
                        <a:pt x="470" y="266"/>
                      </a:lnTo>
                      <a:lnTo>
                        <a:pt x="464" y="297"/>
                      </a:lnTo>
                      <a:lnTo>
                        <a:pt x="454" y="325"/>
                      </a:lnTo>
                      <a:lnTo>
                        <a:pt x="439" y="353"/>
                      </a:lnTo>
                      <a:lnTo>
                        <a:pt x="423" y="379"/>
                      </a:lnTo>
                      <a:lnTo>
                        <a:pt x="403" y="401"/>
                      </a:lnTo>
                      <a:lnTo>
                        <a:pt x="379" y="422"/>
                      </a:lnTo>
                      <a:lnTo>
                        <a:pt x="354" y="438"/>
                      </a:lnTo>
                      <a:lnTo>
                        <a:pt x="327" y="453"/>
                      </a:lnTo>
                      <a:lnTo>
                        <a:pt x="297" y="463"/>
                      </a:lnTo>
                      <a:lnTo>
                        <a:pt x="266" y="469"/>
                      </a:lnTo>
                      <a:lnTo>
                        <a:pt x="234" y="470"/>
                      </a:lnTo>
                      <a:lnTo>
                        <a:pt x="203" y="469"/>
                      </a:lnTo>
                      <a:lnTo>
                        <a:pt x="173" y="463"/>
                      </a:lnTo>
                      <a:lnTo>
                        <a:pt x="144" y="453"/>
                      </a:lnTo>
                      <a:lnTo>
                        <a:pt x="118" y="438"/>
                      </a:lnTo>
                      <a:lnTo>
                        <a:pt x="92" y="422"/>
                      </a:lnTo>
                      <a:lnTo>
                        <a:pt x="70" y="401"/>
                      </a:lnTo>
                      <a:lnTo>
                        <a:pt x="50" y="379"/>
                      </a:lnTo>
                      <a:lnTo>
                        <a:pt x="34" y="353"/>
                      </a:lnTo>
                      <a:lnTo>
                        <a:pt x="19" y="325"/>
                      </a:lnTo>
                      <a:lnTo>
                        <a:pt x="9" y="297"/>
                      </a:lnTo>
                      <a:lnTo>
                        <a:pt x="3" y="266"/>
                      </a:lnTo>
                      <a:lnTo>
                        <a:pt x="0" y="233"/>
                      </a:lnTo>
                      <a:lnTo>
                        <a:pt x="3" y="202"/>
                      </a:lnTo>
                      <a:lnTo>
                        <a:pt x="9" y="173"/>
                      </a:lnTo>
                      <a:lnTo>
                        <a:pt x="19" y="144"/>
                      </a:lnTo>
                      <a:lnTo>
                        <a:pt x="34" y="116"/>
                      </a:lnTo>
                      <a:lnTo>
                        <a:pt x="50" y="92"/>
                      </a:lnTo>
                      <a:lnTo>
                        <a:pt x="70" y="70"/>
                      </a:lnTo>
                      <a:lnTo>
                        <a:pt x="92" y="50"/>
                      </a:lnTo>
                      <a:lnTo>
                        <a:pt x="118" y="32"/>
                      </a:lnTo>
                      <a:lnTo>
                        <a:pt x="144" y="19"/>
                      </a:lnTo>
                      <a:lnTo>
                        <a:pt x="173" y="9"/>
                      </a:lnTo>
                      <a:lnTo>
                        <a:pt x="203" y="2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>
                  <a:off x="1088" y="3117"/>
                  <a:ext cx="783" cy="595"/>
                </a:xfrm>
                <a:custGeom>
                  <a:rect b="b" l="l" r="r" t="t"/>
                  <a:pathLst>
                    <a:path extrusionOk="0" h="5357" w="7049">
                      <a:moveTo>
                        <a:pt x="6668" y="56"/>
                      </a:moveTo>
                      <a:lnTo>
                        <a:pt x="6598" y="118"/>
                      </a:lnTo>
                      <a:lnTo>
                        <a:pt x="6531" y="196"/>
                      </a:lnTo>
                      <a:lnTo>
                        <a:pt x="6467" y="288"/>
                      </a:lnTo>
                      <a:lnTo>
                        <a:pt x="6407" y="393"/>
                      </a:lnTo>
                      <a:lnTo>
                        <a:pt x="6355" y="510"/>
                      </a:lnTo>
                      <a:lnTo>
                        <a:pt x="6310" y="634"/>
                      </a:lnTo>
                      <a:lnTo>
                        <a:pt x="6277" y="765"/>
                      </a:lnTo>
                      <a:lnTo>
                        <a:pt x="6255" y="903"/>
                      </a:lnTo>
                      <a:lnTo>
                        <a:pt x="6247" y="1042"/>
                      </a:lnTo>
                      <a:lnTo>
                        <a:pt x="6255" y="1184"/>
                      </a:lnTo>
                      <a:lnTo>
                        <a:pt x="6280" y="1325"/>
                      </a:lnTo>
                      <a:lnTo>
                        <a:pt x="6326" y="1463"/>
                      </a:lnTo>
                      <a:lnTo>
                        <a:pt x="6346" y="1512"/>
                      </a:lnTo>
                      <a:lnTo>
                        <a:pt x="6370" y="1558"/>
                      </a:lnTo>
                      <a:lnTo>
                        <a:pt x="6398" y="1603"/>
                      </a:lnTo>
                      <a:lnTo>
                        <a:pt x="6427" y="1646"/>
                      </a:lnTo>
                      <a:lnTo>
                        <a:pt x="6459" y="1687"/>
                      </a:lnTo>
                      <a:lnTo>
                        <a:pt x="6491" y="1729"/>
                      </a:lnTo>
                      <a:lnTo>
                        <a:pt x="6524" y="1770"/>
                      </a:lnTo>
                      <a:lnTo>
                        <a:pt x="6556" y="1811"/>
                      </a:lnTo>
                      <a:lnTo>
                        <a:pt x="6588" y="1852"/>
                      </a:lnTo>
                      <a:lnTo>
                        <a:pt x="6617" y="1893"/>
                      </a:lnTo>
                      <a:lnTo>
                        <a:pt x="6645" y="1934"/>
                      </a:lnTo>
                      <a:lnTo>
                        <a:pt x="6669" y="1977"/>
                      </a:lnTo>
                      <a:lnTo>
                        <a:pt x="6607" y="1917"/>
                      </a:lnTo>
                      <a:lnTo>
                        <a:pt x="6547" y="1861"/>
                      </a:lnTo>
                      <a:lnTo>
                        <a:pt x="6489" y="1810"/>
                      </a:lnTo>
                      <a:lnTo>
                        <a:pt x="6431" y="1763"/>
                      </a:lnTo>
                      <a:lnTo>
                        <a:pt x="6375" y="1722"/>
                      </a:lnTo>
                      <a:lnTo>
                        <a:pt x="6318" y="1687"/>
                      </a:lnTo>
                      <a:lnTo>
                        <a:pt x="6262" y="1659"/>
                      </a:lnTo>
                      <a:lnTo>
                        <a:pt x="6205" y="1637"/>
                      </a:lnTo>
                      <a:lnTo>
                        <a:pt x="6149" y="1623"/>
                      </a:lnTo>
                      <a:lnTo>
                        <a:pt x="6091" y="1616"/>
                      </a:lnTo>
                      <a:lnTo>
                        <a:pt x="6032" y="1618"/>
                      </a:lnTo>
                      <a:lnTo>
                        <a:pt x="5972" y="1629"/>
                      </a:lnTo>
                      <a:lnTo>
                        <a:pt x="5858" y="1659"/>
                      </a:lnTo>
                      <a:lnTo>
                        <a:pt x="5736" y="1685"/>
                      </a:lnTo>
                      <a:lnTo>
                        <a:pt x="5607" y="1707"/>
                      </a:lnTo>
                      <a:lnTo>
                        <a:pt x="5471" y="1727"/>
                      </a:lnTo>
                      <a:lnTo>
                        <a:pt x="5333" y="1742"/>
                      </a:lnTo>
                      <a:lnTo>
                        <a:pt x="5193" y="1754"/>
                      </a:lnTo>
                      <a:lnTo>
                        <a:pt x="5053" y="1763"/>
                      </a:lnTo>
                      <a:lnTo>
                        <a:pt x="4913" y="1769"/>
                      </a:lnTo>
                      <a:lnTo>
                        <a:pt x="4778" y="1770"/>
                      </a:lnTo>
                      <a:lnTo>
                        <a:pt x="4647" y="1769"/>
                      </a:lnTo>
                      <a:lnTo>
                        <a:pt x="4522" y="1763"/>
                      </a:lnTo>
                      <a:lnTo>
                        <a:pt x="4407" y="1754"/>
                      </a:lnTo>
                      <a:lnTo>
                        <a:pt x="4607" y="1708"/>
                      </a:lnTo>
                      <a:lnTo>
                        <a:pt x="4784" y="1660"/>
                      </a:lnTo>
                      <a:lnTo>
                        <a:pt x="4940" y="1605"/>
                      </a:lnTo>
                      <a:lnTo>
                        <a:pt x="5073" y="1539"/>
                      </a:lnTo>
                      <a:lnTo>
                        <a:pt x="5187" y="1458"/>
                      </a:lnTo>
                      <a:lnTo>
                        <a:pt x="5281" y="1357"/>
                      </a:lnTo>
                      <a:lnTo>
                        <a:pt x="5358" y="1233"/>
                      </a:lnTo>
                      <a:lnTo>
                        <a:pt x="5419" y="1081"/>
                      </a:lnTo>
                      <a:lnTo>
                        <a:pt x="5465" y="899"/>
                      </a:lnTo>
                      <a:lnTo>
                        <a:pt x="5496" y="681"/>
                      </a:lnTo>
                      <a:lnTo>
                        <a:pt x="5515" y="423"/>
                      </a:lnTo>
                      <a:lnTo>
                        <a:pt x="5522" y="122"/>
                      </a:lnTo>
                      <a:lnTo>
                        <a:pt x="5611" y="119"/>
                      </a:lnTo>
                      <a:lnTo>
                        <a:pt x="5711" y="113"/>
                      </a:lnTo>
                      <a:lnTo>
                        <a:pt x="5819" y="108"/>
                      </a:lnTo>
                      <a:lnTo>
                        <a:pt x="5932" y="102"/>
                      </a:lnTo>
                      <a:lnTo>
                        <a:pt x="6049" y="95"/>
                      </a:lnTo>
                      <a:lnTo>
                        <a:pt x="6164" y="89"/>
                      </a:lnTo>
                      <a:lnTo>
                        <a:pt x="6275" y="82"/>
                      </a:lnTo>
                      <a:lnTo>
                        <a:pt x="6379" y="77"/>
                      </a:lnTo>
                      <a:lnTo>
                        <a:pt x="6473" y="70"/>
                      </a:lnTo>
                      <a:lnTo>
                        <a:pt x="6555" y="64"/>
                      </a:lnTo>
                      <a:lnTo>
                        <a:pt x="6621" y="60"/>
                      </a:lnTo>
                      <a:lnTo>
                        <a:pt x="6668" y="56"/>
                      </a:lnTo>
                      <a:close/>
                      <a:moveTo>
                        <a:pt x="2339" y="4263"/>
                      </a:moveTo>
                      <a:lnTo>
                        <a:pt x="2671" y="4285"/>
                      </a:lnTo>
                      <a:lnTo>
                        <a:pt x="2942" y="4327"/>
                      </a:lnTo>
                      <a:lnTo>
                        <a:pt x="3166" y="4382"/>
                      </a:lnTo>
                      <a:lnTo>
                        <a:pt x="3354" y="4447"/>
                      </a:lnTo>
                      <a:lnTo>
                        <a:pt x="3521" y="4516"/>
                      </a:lnTo>
                      <a:lnTo>
                        <a:pt x="3681" y="4585"/>
                      </a:lnTo>
                      <a:lnTo>
                        <a:pt x="3845" y="4651"/>
                      </a:lnTo>
                      <a:lnTo>
                        <a:pt x="4030" y="4707"/>
                      </a:lnTo>
                      <a:lnTo>
                        <a:pt x="4247" y="4750"/>
                      </a:lnTo>
                      <a:lnTo>
                        <a:pt x="4510" y="4777"/>
                      </a:lnTo>
                      <a:lnTo>
                        <a:pt x="4832" y="4780"/>
                      </a:lnTo>
                      <a:lnTo>
                        <a:pt x="5228" y="4758"/>
                      </a:lnTo>
                      <a:lnTo>
                        <a:pt x="5569" y="4739"/>
                      </a:lnTo>
                      <a:lnTo>
                        <a:pt x="5864" y="4685"/>
                      </a:lnTo>
                      <a:lnTo>
                        <a:pt x="6115" y="4596"/>
                      </a:lnTo>
                      <a:lnTo>
                        <a:pt x="6326" y="4477"/>
                      </a:lnTo>
                      <a:lnTo>
                        <a:pt x="6500" y="4327"/>
                      </a:lnTo>
                      <a:lnTo>
                        <a:pt x="6641" y="4150"/>
                      </a:lnTo>
                      <a:lnTo>
                        <a:pt x="6751" y="3948"/>
                      </a:lnTo>
                      <a:lnTo>
                        <a:pt x="6837" y="3724"/>
                      </a:lnTo>
                      <a:lnTo>
                        <a:pt x="6899" y="3478"/>
                      </a:lnTo>
                      <a:lnTo>
                        <a:pt x="6942" y="3214"/>
                      </a:lnTo>
                      <a:lnTo>
                        <a:pt x="6970" y="2934"/>
                      </a:lnTo>
                      <a:lnTo>
                        <a:pt x="6986" y="2641"/>
                      </a:lnTo>
                      <a:lnTo>
                        <a:pt x="7009" y="2739"/>
                      </a:lnTo>
                      <a:lnTo>
                        <a:pt x="7027" y="2856"/>
                      </a:lnTo>
                      <a:lnTo>
                        <a:pt x="7041" y="2988"/>
                      </a:lnTo>
                      <a:lnTo>
                        <a:pt x="7048" y="3131"/>
                      </a:lnTo>
                      <a:lnTo>
                        <a:pt x="7049" y="3283"/>
                      </a:lnTo>
                      <a:lnTo>
                        <a:pt x="7044" y="3440"/>
                      </a:lnTo>
                      <a:lnTo>
                        <a:pt x="7032" y="3600"/>
                      </a:lnTo>
                      <a:lnTo>
                        <a:pt x="7012" y="3760"/>
                      </a:lnTo>
                      <a:lnTo>
                        <a:pt x="6983" y="3916"/>
                      </a:lnTo>
                      <a:lnTo>
                        <a:pt x="6946" y="4068"/>
                      </a:lnTo>
                      <a:lnTo>
                        <a:pt x="6900" y="4209"/>
                      </a:lnTo>
                      <a:lnTo>
                        <a:pt x="6844" y="4339"/>
                      </a:lnTo>
                      <a:lnTo>
                        <a:pt x="6704" y="4534"/>
                      </a:lnTo>
                      <a:lnTo>
                        <a:pt x="6510" y="4705"/>
                      </a:lnTo>
                      <a:lnTo>
                        <a:pt x="6270" y="4850"/>
                      </a:lnTo>
                      <a:lnTo>
                        <a:pt x="5997" y="4974"/>
                      </a:lnTo>
                      <a:lnTo>
                        <a:pt x="5698" y="5076"/>
                      </a:lnTo>
                      <a:lnTo>
                        <a:pt x="5384" y="5159"/>
                      </a:lnTo>
                      <a:lnTo>
                        <a:pt x="5065" y="5225"/>
                      </a:lnTo>
                      <a:lnTo>
                        <a:pt x="4750" y="5275"/>
                      </a:lnTo>
                      <a:lnTo>
                        <a:pt x="4450" y="5312"/>
                      </a:lnTo>
                      <a:lnTo>
                        <a:pt x="4173" y="5335"/>
                      </a:lnTo>
                      <a:lnTo>
                        <a:pt x="3931" y="5348"/>
                      </a:lnTo>
                      <a:lnTo>
                        <a:pt x="3734" y="5353"/>
                      </a:lnTo>
                      <a:lnTo>
                        <a:pt x="3509" y="5357"/>
                      </a:lnTo>
                      <a:lnTo>
                        <a:pt x="3233" y="5351"/>
                      </a:lnTo>
                      <a:lnTo>
                        <a:pt x="2917" y="5328"/>
                      </a:lnTo>
                      <a:lnTo>
                        <a:pt x="2574" y="5293"/>
                      </a:lnTo>
                      <a:lnTo>
                        <a:pt x="2214" y="5241"/>
                      </a:lnTo>
                      <a:lnTo>
                        <a:pt x="1850" y="5171"/>
                      </a:lnTo>
                      <a:lnTo>
                        <a:pt x="1493" y="5084"/>
                      </a:lnTo>
                      <a:lnTo>
                        <a:pt x="1155" y="4977"/>
                      </a:lnTo>
                      <a:lnTo>
                        <a:pt x="848" y="4849"/>
                      </a:lnTo>
                      <a:lnTo>
                        <a:pt x="584" y="4699"/>
                      </a:lnTo>
                      <a:lnTo>
                        <a:pt x="372" y="4527"/>
                      </a:lnTo>
                      <a:lnTo>
                        <a:pt x="226" y="4331"/>
                      </a:lnTo>
                      <a:lnTo>
                        <a:pt x="169" y="4199"/>
                      </a:lnTo>
                      <a:lnTo>
                        <a:pt x="122" y="4054"/>
                      </a:lnTo>
                      <a:lnTo>
                        <a:pt x="83" y="3898"/>
                      </a:lnTo>
                      <a:lnTo>
                        <a:pt x="51" y="3735"/>
                      </a:lnTo>
                      <a:lnTo>
                        <a:pt x="27" y="3568"/>
                      </a:lnTo>
                      <a:lnTo>
                        <a:pt x="11" y="3399"/>
                      </a:lnTo>
                      <a:lnTo>
                        <a:pt x="2" y="3234"/>
                      </a:lnTo>
                      <a:lnTo>
                        <a:pt x="0" y="3075"/>
                      </a:lnTo>
                      <a:lnTo>
                        <a:pt x="4" y="2925"/>
                      </a:lnTo>
                      <a:lnTo>
                        <a:pt x="15" y="2788"/>
                      </a:lnTo>
                      <a:lnTo>
                        <a:pt x="32" y="2667"/>
                      </a:lnTo>
                      <a:lnTo>
                        <a:pt x="54" y="2567"/>
                      </a:lnTo>
                      <a:lnTo>
                        <a:pt x="107" y="2416"/>
                      </a:lnTo>
                      <a:lnTo>
                        <a:pt x="171" y="2277"/>
                      </a:lnTo>
                      <a:lnTo>
                        <a:pt x="245" y="2150"/>
                      </a:lnTo>
                      <a:lnTo>
                        <a:pt x="323" y="2032"/>
                      </a:lnTo>
                      <a:lnTo>
                        <a:pt x="405" y="1922"/>
                      </a:lnTo>
                      <a:lnTo>
                        <a:pt x="487" y="1815"/>
                      </a:lnTo>
                      <a:lnTo>
                        <a:pt x="567" y="1711"/>
                      </a:lnTo>
                      <a:lnTo>
                        <a:pt x="641" y="1609"/>
                      </a:lnTo>
                      <a:lnTo>
                        <a:pt x="707" y="1505"/>
                      </a:lnTo>
                      <a:lnTo>
                        <a:pt x="761" y="1397"/>
                      </a:lnTo>
                      <a:lnTo>
                        <a:pt x="800" y="1283"/>
                      </a:lnTo>
                      <a:lnTo>
                        <a:pt x="822" y="1161"/>
                      </a:lnTo>
                      <a:lnTo>
                        <a:pt x="823" y="1037"/>
                      </a:lnTo>
                      <a:lnTo>
                        <a:pt x="815" y="919"/>
                      </a:lnTo>
                      <a:lnTo>
                        <a:pt x="800" y="810"/>
                      </a:lnTo>
                      <a:lnTo>
                        <a:pt x="778" y="706"/>
                      </a:lnTo>
                      <a:lnTo>
                        <a:pt x="748" y="609"/>
                      </a:lnTo>
                      <a:lnTo>
                        <a:pt x="711" y="520"/>
                      </a:lnTo>
                      <a:lnTo>
                        <a:pt x="669" y="438"/>
                      </a:lnTo>
                      <a:lnTo>
                        <a:pt x="621" y="362"/>
                      </a:lnTo>
                      <a:lnTo>
                        <a:pt x="568" y="294"/>
                      </a:lnTo>
                      <a:lnTo>
                        <a:pt x="509" y="232"/>
                      </a:lnTo>
                      <a:lnTo>
                        <a:pt x="447" y="176"/>
                      </a:lnTo>
                      <a:lnTo>
                        <a:pt x="380" y="128"/>
                      </a:lnTo>
                      <a:lnTo>
                        <a:pt x="383" y="116"/>
                      </a:lnTo>
                      <a:lnTo>
                        <a:pt x="385" y="105"/>
                      </a:lnTo>
                      <a:lnTo>
                        <a:pt x="388" y="93"/>
                      </a:lnTo>
                      <a:lnTo>
                        <a:pt x="389" y="82"/>
                      </a:lnTo>
                      <a:lnTo>
                        <a:pt x="390" y="70"/>
                      </a:lnTo>
                      <a:lnTo>
                        <a:pt x="391" y="59"/>
                      </a:lnTo>
                      <a:lnTo>
                        <a:pt x="392" y="48"/>
                      </a:lnTo>
                      <a:lnTo>
                        <a:pt x="392" y="37"/>
                      </a:lnTo>
                      <a:lnTo>
                        <a:pt x="393" y="27"/>
                      </a:lnTo>
                      <a:lnTo>
                        <a:pt x="393" y="18"/>
                      </a:lnTo>
                      <a:lnTo>
                        <a:pt x="393" y="9"/>
                      </a:lnTo>
                      <a:lnTo>
                        <a:pt x="393" y="0"/>
                      </a:lnTo>
                      <a:lnTo>
                        <a:pt x="400" y="6"/>
                      </a:lnTo>
                      <a:lnTo>
                        <a:pt x="412" y="10"/>
                      </a:lnTo>
                      <a:lnTo>
                        <a:pt x="429" y="13"/>
                      </a:lnTo>
                      <a:lnTo>
                        <a:pt x="451" y="17"/>
                      </a:lnTo>
                      <a:lnTo>
                        <a:pt x="477" y="20"/>
                      </a:lnTo>
                      <a:lnTo>
                        <a:pt x="509" y="22"/>
                      </a:lnTo>
                      <a:lnTo>
                        <a:pt x="546" y="26"/>
                      </a:lnTo>
                      <a:lnTo>
                        <a:pt x="588" y="29"/>
                      </a:lnTo>
                      <a:lnTo>
                        <a:pt x="636" y="32"/>
                      </a:lnTo>
                      <a:lnTo>
                        <a:pt x="689" y="36"/>
                      </a:lnTo>
                      <a:lnTo>
                        <a:pt x="748" y="40"/>
                      </a:lnTo>
                      <a:lnTo>
                        <a:pt x="811" y="46"/>
                      </a:lnTo>
                      <a:lnTo>
                        <a:pt x="968" y="136"/>
                      </a:lnTo>
                      <a:lnTo>
                        <a:pt x="1080" y="245"/>
                      </a:lnTo>
                      <a:lnTo>
                        <a:pt x="1155" y="369"/>
                      </a:lnTo>
                      <a:lnTo>
                        <a:pt x="1202" y="503"/>
                      </a:lnTo>
                      <a:lnTo>
                        <a:pt x="1227" y="645"/>
                      </a:lnTo>
                      <a:lnTo>
                        <a:pt x="1240" y="791"/>
                      </a:lnTo>
                      <a:lnTo>
                        <a:pt x="1246" y="936"/>
                      </a:lnTo>
                      <a:lnTo>
                        <a:pt x="1255" y="1079"/>
                      </a:lnTo>
                      <a:lnTo>
                        <a:pt x="1274" y="1215"/>
                      </a:lnTo>
                      <a:lnTo>
                        <a:pt x="1311" y="1340"/>
                      </a:lnTo>
                      <a:lnTo>
                        <a:pt x="1373" y="1452"/>
                      </a:lnTo>
                      <a:lnTo>
                        <a:pt x="1468" y="1545"/>
                      </a:lnTo>
                      <a:lnTo>
                        <a:pt x="1561" y="1614"/>
                      </a:lnTo>
                      <a:lnTo>
                        <a:pt x="1675" y="1658"/>
                      </a:lnTo>
                      <a:lnTo>
                        <a:pt x="1805" y="1681"/>
                      </a:lnTo>
                      <a:lnTo>
                        <a:pt x="1942" y="1689"/>
                      </a:lnTo>
                      <a:lnTo>
                        <a:pt x="2080" y="1687"/>
                      </a:lnTo>
                      <a:lnTo>
                        <a:pt x="2209" y="1679"/>
                      </a:lnTo>
                      <a:lnTo>
                        <a:pt x="2323" y="1668"/>
                      </a:lnTo>
                      <a:lnTo>
                        <a:pt x="2416" y="1663"/>
                      </a:lnTo>
                      <a:lnTo>
                        <a:pt x="2478" y="1663"/>
                      </a:lnTo>
                      <a:lnTo>
                        <a:pt x="2505" y="1674"/>
                      </a:lnTo>
                      <a:lnTo>
                        <a:pt x="2486" y="1702"/>
                      </a:lnTo>
                      <a:lnTo>
                        <a:pt x="2414" y="1753"/>
                      </a:lnTo>
                      <a:lnTo>
                        <a:pt x="2165" y="1960"/>
                      </a:lnTo>
                      <a:lnTo>
                        <a:pt x="1963" y="2192"/>
                      </a:lnTo>
                      <a:lnTo>
                        <a:pt x="1808" y="2442"/>
                      </a:lnTo>
                      <a:lnTo>
                        <a:pt x="1698" y="2701"/>
                      </a:lnTo>
                      <a:lnTo>
                        <a:pt x="1633" y="2964"/>
                      </a:lnTo>
                      <a:lnTo>
                        <a:pt x="1612" y="3222"/>
                      </a:lnTo>
                      <a:lnTo>
                        <a:pt x="1633" y="3468"/>
                      </a:lnTo>
                      <a:lnTo>
                        <a:pt x="1696" y="3695"/>
                      </a:lnTo>
                      <a:lnTo>
                        <a:pt x="1799" y="3895"/>
                      </a:lnTo>
                      <a:lnTo>
                        <a:pt x="1941" y="4061"/>
                      </a:lnTo>
                      <a:lnTo>
                        <a:pt x="2122" y="4187"/>
                      </a:lnTo>
                      <a:lnTo>
                        <a:pt x="2339" y="4263"/>
                      </a:lnTo>
                      <a:close/>
                    </a:path>
                  </a:pathLst>
                </a:custGeom>
                <a:solidFill>
                  <a:srgbClr val="E6CC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>
                  <a:off x="1118" y="3359"/>
                  <a:ext cx="116" cy="234"/>
                </a:xfrm>
                <a:custGeom>
                  <a:rect b="b" l="l" r="r" t="t"/>
                  <a:pathLst>
                    <a:path extrusionOk="0" h="2105" w="1044">
                      <a:moveTo>
                        <a:pt x="138" y="119"/>
                      </a:moveTo>
                      <a:lnTo>
                        <a:pt x="91" y="278"/>
                      </a:lnTo>
                      <a:lnTo>
                        <a:pt x="52" y="442"/>
                      </a:lnTo>
                      <a:lnTo>
                        <a:pt x="24" y="608"/>
                      </a:lnTo>
                      <a:lnTo>
                        <a:pt x="7" y="774"/>
                      </a:lnTo>
                      <a:lnTo>
                        <a:pt x="0" y="939"/>
                      </a:lnTo>
                      <a:lnTo>
                        <a:pt x="2" y="1101"/>
                      </a:lnTo>
                      <a:lnTo>
                        <a:pt x="13" y="1257"/>
                      </a:lnTo>
                      <a:lnTo>
                        <a:pt x="34" y="1404"/>
                      </a:lnTo>
                      <a:lnTo>
                        <a:pt x="64" y="1543"/>
                      </a:lnTo>
                      <a:lnTo>
                        <a:pt x="103" y="1670"/>
                      </a:lnTo>
                      <a:lnTo>
                        <a:pt x="150" y="1783"/>
                      </a:lnTo>
                      <a:lnTo>
                        <a:pt x="206" y="1882"/>
                      </a:lnTo>
                      <a:lnTo>
                        <a:pt x="238" y="1915"/>
                      </a:lnTo>
                      <a:lnTo>
                        <a:pt x="280" y="1944"/>
                      </a:lnTo>
                      <a:lnTo>
                        <a:pt x="332" y="1969"/>
                      </a:lnTo>
                      <a:lnTo>
                        <a:pt x="391" y="1991"/>
                      </a:lnTo>
                      <a:lnTo>
                        <a:pt x="456" y="2010"/>
                      </a:lnTo>
                      <a:lnTo>
                        <a:pt x="527" y="2028"/>
                      </a:lnTo>
                      <a:lnTo>
                        <a:pt x="600" y="2042"/>
                      </a:lnTo>
                      <a:lnTo>
                        <a:pt x="677" y="2056"/>
                      </a:lnTo>
                      <a:lnTo>
                        <a:pt x="754" y="2069"/>
                      </a:lnTo>
                      <a:lnTo>
                        <a:pt x="831" y="2081"/>
                      </a:lnTo>
                      <a:lnTo>
                        <a:pt x="906" y="2092"/>
                      </a:lnTo>
                      <a:lnTo>
                        <a:pt x="977" y="2105"/>
                      </a:lnTo>
                      <a:lnTo>
                        <a:pt x="1026" y="2084"/>
                      </a:lnTo>
                      <a:lnTo>
                        <a:pt x="1044" y="2023"/>
                      </a:lnTo>
                      <a:lnTo>
                        <a:pt x="1035" y="1928"/>
                      </a:lnTo>
                      <a:lnTo>
                        <a:pt x="1008" y="1801"/>
                      </a:lnTo>
                      <a:lnTo>
                        <a:pt x="969" y="1648"/>
                      </a:lnTo>
                      <a:lnTo>
                        <a:pt x="925" y="1471"/>
                      </a:lnTo>
                      <a:lnTo>
                        <a:pt x="883" y="1276"/>
                      </a:lnTo>
                      <a:lnTo>
                        <a:pt x="849" y="1067"/>
                      </a:lnTo>
                      <a:lnTo>
                        <a:pt x="830" y="847"/>
                      </a:lnTo>
                      <a:lnTo>
                        <a:pt x="832" y="621"/>
                      </a:lnTo>
                      <a:lnTo>
                        <a:pt x="862" y="393"/>
                      </a:lnTo>
                      <a:lnTo>
                        <a:pt x="927" y="168"/>
                      </a:lnTo>
                      <a:lnTo>
                        <a:pt x="929" y="132"/>
                      </a:lnTo>
                      <a:lnTo>
                        <a:pt x="902" y="97"/>
                      </a:lnTo>
                      <a:lnTo>
                        <a:pt x="851" y="68"/>
                      </a:lnTo>
                      <a:lnTo>
                        <a:pt x="781" y="41"/>
                      </a:lnTo>
                      <a:lnTo>
                        <a:pt x="698" y="20"/>
                      </a:lnTo>
                      <a:lnTo>
                        <a:pt x="605" y="7"/>
                      </a:lnTo>
                      <a:lnTo>
                        <a:pt x="508" y="0"/>
                      </a:lnTo>
                      <a:lnTo>
                        <a:pt x="412" y="1"/>
                      </a:lnTo>
                      <a:lnTo>
                        <a:pt x="322" y="13"/>
                      </a:lnTo>
                      <a:lnTo>
                        <a:pt x="244" y="37"/>
                      </a:lnTo>
                      <a:lnTo>
                        <a:pt x="180" y="71"/>
                      </a:lnTo>
                      <a:lnTo>
                        <a:pt x="138" y="119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4"/>
                <p:cNvSpPr/>
                <p:nvPr/>
              </p:nvSpPr>
              <p:spPr>
                <a:xfrm rot="10800000">
                  <a:off x="1026" y="2370"/>
                  <a:ext cx="912" cy="725"/>
                </a:xfrm>
                <a:custGeom>
                  <a:rect b="b" l="l" r="r" t="t"/>
                  <a:pathLst>
                    <a:path extrusionOk="0" fill="none" h="29671" w="4320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</a:path>
                    <a:path extrusionOk="0" h="29671" w="4320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  <a:lnTo>
                        <a:pt x="21600" y="8071"/>
                      </a:lnTo>
                      <a:lnTo>
                        <a:pt x="41635" y="-1"/>
                      </a:lnTo>
                      <a:close/>
                    </a:path>
                  </a:pathLst>
                </a:custGeom>
                <a:noFill/>
                <a:ln cap="flat" cmpd="sng" w="38100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5" name="Google Shape;175;p4"/>
              <p:cNvGrpSpPr/>
              <p:nvPr/>
            </p:nvGrpSpPr>
            <p:grpSpPr>
              <a:xfrm>
                <a:off x="3760" y="2352"/>
                <a:ext cx="927" cy="1386"/>
                <a:chOff x="1026" y="2370"/>
                <a:chExt cx="927" cy="1386"/>
              </a:xfrm>
            </p:grpSpPr>
            <p:sp>
              <p:nvSpPr>
                <p:cNvPr id="176" name="Google Shape;176;p4"/>
                <p:cNvSpPr/>
                <p:nvPr/>
              </p:nvSpPr>
              <p:spPr>
                <a:xfrm>
                  <a:off x="1859" y="3049"/>
                  <a:ext cx="94" cy="93"/>
                </a:xfrm>
                <a:custGeom>
                  <a:rect b="b" l="l" r="r" t="t"/>
                  <a:pathLst>
                    <a:path extrusionOk="0" h="840" w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  <a:close/>
                      <a:moveTo>
                        <a:pt x="274" y="245"/>
                      </a:moveTo>
                      <a:lnTo>
                        <a:pt x="299" y="226"/>
                      </a:lnTo>
                      <a:lnTo>
                        <a:pt x="327" y="212"/>
                      </a:lnTo>
                      <a:lnTo>
                        <a:pt x="356" y="201"/>
                      </a:lnTo>
                      <a:lnTo>
                        <a:pt x="386" y="193"/>
                      </a:lnTo>
                      <a:lnTo>
                        <a:pt x="416" y="189"/>
                      </a:lnTo>
                      <a:lnTo>
                        <a:pt x="445" y="191"/>
                      </a:lnTo>
                      <a:lnTo>
                        <a:pt x="476" y="195"/>
                      </a:lnTo>
                      <a:lnTo>
                        <a:pt x="505" y="203"/>
                      </a:lnTo>
                      <a:lnTo>
                        <a:pt x="533" y="215"/>
                      </a:lnTo>
                      <a:lnTo>
                        <a:pt x="560" y="230"/>
                      </a:lnTo>
                      <a:lnTo>
                        <a:pt x="584" y="249"/>
                      </a:lnTo>
                      <a:lnTo>
                        <a:pt x="606" y="271"/>
                      </a:lnTo>
                      <a:lnTo>
                        <a:pt x="624" y="298"/>
                      </a:lnTo>
                      <a:lnTo>
                        <a:pt x="639" y="326"/>
                      </a:lnTo>
                      <a:lnTo>
                        <a:pt x="650" y="354"/>
                      </a:lnTo>
                      <a:lnTo>
                        <a:pt x="657" y="384"/>
                      </a:lnTo>
                      <a:lnTo>
                        <a:pt x="660" y="414"/>
                      </a:lnTo>
                      <a:lnTo>
                        <a:pt x="659" y="444"/>
                      </a:lnTo>
                      <a:lnTo>
                        <a:pt x="655" y="474"/>
                      </a:lnTo>
                      <a:lnTo>
                        <a:pt x="646" y="504"/>
                      </a:lnTo>
                      <a:lnTo>
                        <a:pt x="634" y="532"/>
                      </a:lnTo>
                      <a:lnTo>
                        <a:pt x="618" y="558"/>
                      </a:lnTo>
                      <a:lnTo>
                        <a:pt x="598" y="583"/>
                      </a:lnTo>
                      <a:lnTo>
                        <a:pt x="576" y="605"/>
                      </a:lnTo>
                      <a:lnTo>
                        <a:pt x="551" y="624"/>
                      </a:lnTo>
                      <a:lnTo>
                        <a:pt x="523" y="638"/>
                      </a:lnTo>
                      <a:lnTo>
                        <a:pt x="494" y="649"/>
                      </a:lnTo>
                      <a:lnTo>
                        <a:pt x="465" y="656"/>
                      </a:lnTo>
                      <a:lnTo>
                        <a:pt x="434" y="659"/>
                      </a:lnTo>
                      <a:lnTo>
                        <a:pt x="404" y="658"/>
                      </a:lnTo>
                      <a:lnTo>
                        <a:pt x="375" y="653"/>
                      </a:lnTo>
                      <a:lnTo>
                        <a:pt x="346" y="646"/>
                      </a:lnTo>
                      <a:lnTo>
                        <a:pt x="317" y="634"/>
                      </a:lnTo>
                      <a:lnTo>
                        <a:pt x="291" y="618"/>
                      </a:lnTo>
                      <a:lnTo>
                        <a:pt x="266" y="598"/>
                      </a:lnTo>
                      <a:lnTo>
                        <a:pt x="245" y="575"/>
                      </a:lnTo>
                      <a:lnTo>
                        <a:pt x="226" y="549"/>
                      </a:lnTo>
                      <a:lnTo>
                        <a:pt x="211" y="523"/>
                      </a:lnTo>
                      <a:lnTo>
                        <a:pt x="201" y="494"/>
                      </a:lnTo>
                      <a:lnTo>
                        <a:pt x="193" y="464"/>
                      </a:lnTo>
                      <a:lnTo>
                        <a:pt x="191" y="434"/>
                      </a:lnTo>
                      <a:lnTo>
                        <a:pt x="191" y="404"/>
                      </a:lnTo>
                      <a:lnTo>
                        <a:pt x="196" y="374"/>
                      </a:lnTo>
                      <a:lnTo>
                        <a:pt x="204" y="346"/>
                      </a:lnTo>
                      <a:lnTo>
                        <a:pt x="216" y="318"/>
                      </a:lnTo>
                      <a:lnTo>
                        <a:pt x="232" y="291"/>
                      </a:lnTo>
                      <a:lnTo>
                        <a:pt x="250" y="267"/>
                      </a:lnTo>
                      <a:lnTo>
                        <a:pt x="274" y="245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>
                  <a:off x="1859" y="3049"/>
                  <a:ext cx="94" cy="93"/>
                </a:xfrm>
                <a:custGeom>
                  <a:rect b="b" l="l" r="r" t="t"/>
                  <a:pathLst>
                    <a:path extrusionOk="0" h="840" w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>
                  <a:off x="1881" y="3070"/>
                  <a:ext cx="52" cy="52"/>
                </a:xfrm>
                <a:custGeom>
                  <a:rect b="b" l="l" r="r" t="t"/>
                  <a:pathLst>
                    <a:path extrusionOk="0" h="470" w="469">
                      <a:moveTo>
                        <a:pt x="83" y="56"/>
                      </a:moveTo>
                      <a:lnTo>
                        <a:pt x="108" y="37"/>
                      </a:lnTo>
                      <a:lnTo>
                        <a:pt x="136" y="23"/>
                      </a:lnTo>
                      <a:lnTo>
                        <a:pt x="165" y="12"/>
                      </a:lnTo>
                      <a:lnTo>
                        <a:pt x="195" y="4"/>
                      </a:lnTo>
                      <a:lnTo>
                        <a:pt x="225" y="0"/>
                      </a:lnTo>
                      <a:lnTo>
                        <a:pt x="254" y="2"/>
                      </a:lnTo>
                      <a:lnTo>
                        <a:pt x="285" y="6"/>
                      </a:lnTo>
                      <a:lnTo>
                        <a:pt x="314" y="14"/>
                      </a:lnTo>
                      <a:lnTo>
                        <a:pt x="342" y="26"/>
                      </a:lnTo>
                      <a:lnTo>
                        <a:pt x="369" y="41"/>
                      </a:lnTo>
                      <a:lnTo>
                        <a:pt x="393" y="60"/>
                      </a:lnTo>
                      <a:lnTo>
                        <a:pt x="415" y="82"/>
                      </a:lnTo>
                      <a:lnTo>
                        <a:pt x="433" y="109"/>
                      </a:lnTo>
                      <a:lnTo>
                        <a:pt x="448" y="137"/>
                      </a:lnTo>
                      <a:lnTo>
                        <a:pt x="459" y="165"/>
                      </a:lnTo>
                      <a:lnTo>
                        <a:pt x="466" y="195"/>
                      </a:lnTo>
                      <a:lnTo>
                        <a:pt x="469" y="225"/>
                      </a:lnTo>
                      <a:lnTo>
                        <a:pt x="468" y="255"/>
                      </a:lnTo>
                      <a:lnTo>
                        <a:pt x="464" y="285"/>
                      </a:lnTo>
                      <a:lnTo>
                        <a:pt x="455" y="315"/>
                      </a:lnTo>
                      <a:lnTo>
                        <a:pt x="443" y="343"/>
                      </a:lnTo>
                      <a:lnTo>
                        <a:pt x="427" y="369"/>
                      </a:lnTo>
                      <a:lnTo>
                        <a:pt x="407" y="394"/>
                      </a:lnTo>
                      <a:lnTo>
                        <a:pt x="385" y="416"/>
                      </a:lnTo>
                      <a:lnTo>
                        <a:pt x="360" y="435"/>
                      </a:lnTo>
                      <a:lnTo>
                        <a:pt x="332" y="449"/>
                      </a:lnTo>
                      <a:lnTo>
                        <a:pt x="303" y="460"/>
                      </a:lnTo>
                      <a:lnTo>
                        <a:pt x="274" y="467"/>
                      </a:lnTo>
                      <a:lnTo>
                        <a:pt x="243" y="470"/>
                      </a:lnTo>
                      <a:lnTo>
                        <a:pt x="213" y="469"/>
                      </a:lnTo>
                      <a:lnTo>
                        <a:pt x="184" y="464"/>
                      </a:lnTo>
                      <a:lnTo>
                        <a:pt x="155" y="457"/>
                      </a:lnTo>
                      <a:lnTo>
                        <a:pt x="126" y="445"/>
                      </a:lnTo>
                      <a:lnTo>
                        <a:pt x="100" y="429"/>
                      </a:lnTo>
                      <a:lnTo>
                        <a:pt x="75" y="409"/>
                      </a:lnTo>
                      <a:lnTo>
                        <a:pt x="54" y="386"/>
                      </a:lnTo>
                      <a:lnTo>
                        <a:pt x="35" y="360"/>
                      </a:lnTo>
                      <a:lnTo>
                        <a:pt x="20" y="334"/>
                      </a:lnTo>
                      <a:lnTo>
                        <a:pt x="10" y="305"/>
                      </a:lnTo>
                      <a:lnTo>
                        <a:pt x="2" y="275"/>
                      </a:lnTo>
                      <a:lnTo>
                        <a:pt x="0" y="245"/>
                      </a:lnTo>
                      <a:lnTo>
                        <a:pt x="0" y="215"/>
                      </a:lnTo>
                      <a:lnTo>
                        <a:pt x="5" y="185"/>
                      </a:lnTo>
                      <a:lnTo>
                        <a:pt x="13" y="157"/>
                      </a:lnTo>
                      <a:lnTo>
                        <a:pt x="25" y="129"/>
                      </a:lnTo>
                      <a:lnTo>
                        <a:pt x="41" y="102"/>
                      </a:lnTo>
                      <a:lnTo>
                        <a:pt x="59" y="78"/>
                      </a:lnTo>
                      <a:lnTo>
                        <a:pt x="83" y="56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1072" y="3058"/>
                  <a:ext cx="817" cy="698"/>
                </a:xfrm>
                <a:custGeom>
                  <a:rect b="b" l="l" r="r" t="t"/>
                  <a:pathLst>
                    <a:path extrusionOk="0" h="6282" w="7352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  <a:close/>
                      <a:moveTo>
                        <a:pt x="6285" y="5516"/>
                      </a:moveTo>
                      <a:lnTo>
                        <a:pt x="6301" y="5528"/>
                      </a:lnTo>
                      <a:lnTo>
                        <a:pt x="6317" y="5547"/>
                      </a:lnTo>
                      <a:lnTo>
                        <a:pt x="6328" y="5570"/>
                      </a:lnTo>
                      <a:lnTo>
                        <a:pt x="6337" y="5598"/>
                      </a:lnTo>
                      <a:lnTo>
                        <a:pt x="6342" y="5626"/>
                      </a:lnTo>
                      <a:lnTo>
                        <a:pt x="6342" y="5658"/>
                      </a:lnTo>
                      <a:lnTo>
                        <a:pt x="6339" y="5689"/>
                      </a:lnTo>
                      <a:lnTo>
                        <a:pt x="6331" y="5720"/>
                      </a:lnTo>
                      <a:lnTo>
                        <a:pt x="6318" y="5750"/>
                      </a:lnTo>
                      <a:lnTo>
                        <a:pt x="6300" y="5777"/>
                      </a:lnTo>
                      <a:lnTo>
                        <a:pt x="6276" y="5799"/>
                      </a:lnTo>
                      <a:lnTo>
                        <a:pt x="6246" y="5817"/>
                      </a:lnTo>
                      <a:lnTo>
                        <a:pt x="6093" y="5884"/>
                      </a:lnTo>
                      <a:lnTo>
                        <a:pt x="5932" y="5949"/>
                      </a:lnTo>
                      <a:lnTo>
                        <a:pt x="5761" y="6010"/>
                      </a:lnTo>
                      <a:lnTo>
                        <a:pt x="5581" y="6066"/>
                      </a:lnTo>
                      <a:lnTo>
                        <a:pt x="5390" y="6117"/>
                      </a:lnTo>
                      <a:lnTo>
                        <a:pt x="5191" y="6161"/>
                      </a:lnTo>
                      <a:lnTo>
                        <a:pt x="4980" y="6201"/>
                      </a:lnTo>
                      <a:lnTo>
                        <a:pt x="4760" y="6233"/>
                      </a:lnTo>
                      <a:lnTo>
                        <a:pt x="4529" y="6258"/>
                      </a:lnTo>
                      <a:lnTo>
                        <a:pt x="4287" y="6274"/>
                      </a:lnTo>
                      <a:lnTo>
                        <a:pt x="4034" y="6282"/>
                      </a:lnTo>
                      <a:lnTo>
                        <a:pt x="3771" y="6282"/>
                      </a:lnTo>
                      <a:lnTo>
                        <a:pt x="3508" y="6282"/>
                      </a:lnTo>
                      <a:lnTo>
                        <a:pt x="3253" y="6274"/>
                      </a:lnTo>
                      <a:lnTo>
                        <a:pt x="3008" y="6258"/>
                      </a:lnTo>
                      <a:lnTo>
                        <a:pt x="2773" y="6233"/>
                      </a:lnTo>
                      <a:lnTo>
                        <a:pt x="2547" y="6201"/>
                      </a:lnTo>
                      <a:lnTo>
                        <a:pt x="2332" y="6161"/>
                      </a:lnTo>
                      <a:lnTo>
                        <a:pt x="2126" y="6117"/>
                      </a:lnTo>
                      <a:lnTo>
                        <a:pt x="1931" y="6066"/>
                      </a:lnTo>
                      <a:lnTo>
                        <a:pt x="1747" y="6010"/>
                      </a:lnTo>
                      <a:lnTo>
                        <a:pt x="1572" y="5949"/>
                      </a:lnTo>
                      <a:lnTo>
                        <a:pt x="1409" y="5884"/>
                      </a:lnTo>
                      <a:lnTo>
                        <a:pt x="1255" y="5817"/>
                      </a:lnTo>
                      <a:lnTo>
                        <a:pt x="1229" y="5799"/>
                      </a:lnTo>
                      <a:lnTo>
                        <a:pt x="1207" y="5779"/>
                      </a:lnTo>
                      <a:lnTo>
                        <a:pt x="1190" y="5756"/>
                      </a:lnTo>
                      <a:lnTo>
                        <a:pt x="1176" y="5732"/>
                      </a:lnTo>
                      <a:lnTo>
                        <a:pt x="1167" y="5704"/>
                      </a:lnTo>
                      <a:lnTo>
                        <a:pt x="1163" y="5675"/>
                      </a:lnTo>
                      <a:lnTo>
                        <a:pt x="1162" y="5646"/>
                      </a:lnTo>
                      <a:lnTo>
                        <a:pt x="1165" y="5617"/>
                      </a:lnTo>
                      <a:lnTo>
                        <a:pt x="1172" y="5590"/>
                      </a:lnTo>
                      <a:lnTo>
                        <a:pt x="1183" y="5563"/>
                      </a:lnTo>
                      <a:lnTo>
                        <a:pt x="1198" y="5538"/>
                      </a:lnTo>
                      <a:lnTo>
                        <a:pt x="1216" y="5516"/>
                      </a:lnTo>
                      <a:lnTo>
                        <a:pt x="1428" y="5584"/>
                      </a:lnTo>
                      <a:lnTo>
                        <a:pt x="1639" y="5646"/>
                      </a:lnTo>
                      <a:lnTo>
                        <a:pt x="1853" y="5702"/>
                      </a:lnTo>
                      <a:lnTo>
                        <a:pt x="2068" y="5750"/>
                      </a:lnTo>
                      <a:lnTo>
                        <a:pt x="2284" y="5792"/>
                      </a:lnTo>
                      <a:lnTo>
                        <a:pt x="2502" y="5829"/>
                      </a:lnTo>
                      <a:lnTo>
                        <a:pt x="2719" y="5860"/>
                      </a:lnTo>
                      <a:lnTo>
                        <a:pt x="2937" y="5885"/>
                      </a:lnTo>
                      <a:lnTo>
                        <a:pt x="3154" y="5905"/>
                      </a:lnTo>
                      <a:lnTo>
                        <a:pt x="3373" y="5920"/>
                      </a:lnTo>
                      <a:lnTo>
                        <a:pt x="3591" y="5930"/>
                      </a:lnTo>
                      <a:lnTo>
                        <a:pt x="3808" y="5936"/>
                      </a:lnTo>
                      <a:lnTo>
                        <a:pt x="3988" y="5935"/>
                      </a:lnTo>
                      <a:lnTo>
                        <a:pt x="4176" y="5931"/>
                      </a:lnTo>
                      <a:lnTo>
                        <a:pt x="4373" y="5922"/>
                      </a:lnTo>
                      <a:lnTo>
                        <a:pt x="4577" y="5907"/>
                      </a:lnTo>
                      <a:lnTo>
                        <a:pt x="4785" y="5887"/>
                      </a:lnTo>
                      <a:lnTo>
                        <a:pt x="4999" y="5859"/>
                      </a:lnTo>
                      <a:lnTo>
                        <a:pt x="5214" y="5823"/>
                      </a:lnTo>
                      <a:lnTo>
                        <a:pt x="5431" y="5781"/>
                      </a:lnTo>
                      <a:lnTo>
                        <a:pt x="5649" y="5729"/>
                      </a:lnTo>
                      <a:lnTo>
                        <a:pt x="5864" y="5668"/>
                      </a:lnTo>
                      <a:lnTo>
                        <a:pt x="6076" y="5596"/>
                      </a:lnTo>
                      <a:lnTo>
                        <a:pt x="6285" y="5516"/>
                      </a:lnTo>
                      <a:close/>
                      <a:moveTo>
                        <a:pt x="6905" y="543"/>
                      </a:moveTo>
                      <a:lnTo>
                        <a:pt x="6834" y="594"/>
                      </a:lnTo>
                      <a:lnTo>
                        <a:pt x="6769" y="656"/>
                      </a:lnTo>
                      <a:lnTo>
                        <a:pt x="6707" y="727"/>
                      </a:lnTo>
                      <a:lnTo>
                        <a:pt x="6650" y="809"/>
                      </a:lnTo>
                      <a:lnTo>
                        <a:pt x="6599" y="898"/>
                      </a:lnTo>
                      <a:lnTo>
                        <a:pt x="6554" y="996"/>
                      </a:lnTo>
                      <a:lnTo>
                        <a:pt x="6515" y="1101"/>
                      </a:lnTo>
                      <a:lnTo>
                        <a:pt x="6483" y="1213"/>
                      </a:lnTo>
                      <a:lnTo>
                        <a:pt x="6459" y="1331"/>
                      </a:lnTo>
                      <a:lnTo>
                        <a:pt x="6442" y="1455"/>
                      </a:lnTo>
                      <a:lnTo>
                        <a:pt x="6434" y="1584"/>
                      </a:lnTo>
                      <a:lnTo>
                        <a:pt x="6435" y="1716"/>
                      </a:lnTo>
                      <a:lnTo>
                        <a:pt x="6458" y="1842"/>
                      </a:lnTo>
                      <a:lnTo>
                        <a:pt x="6496" y="1956"/>
                      </a:lnTo>
                      <a:lnTo>
                        <a:pt x="6548" y="2060"/>
                      </a:lnTo>
                      <a:lnTo>
                        <a:pt x="6613" y="2160"/>
                      </a:lnTo>
                      <a:lnTo>
                        <a:pt x="6685" y="2254"/>
                      </a:lnTo>
                      <a:lnTo>
                        <a:pt x="6762" y="2350"/>
                      </a:lnTo>
                      <a:lnTo>
                        <a:pt x="6843" y="2450"/>
                      </a:lnTo>
                      <a:lnTo>
                        <a:pt x="6924" y="2554"/>
                      </a:lnTo>
                      <a:lnTo>
                        <a:pt x="7002" y="2668"/>
                      </a:lnTo>
                      <a:lnTo>
                        <a:pt x="7075" y="2793"/>
                      </a:lnTo>
                      <a:lnTo>
                        <a:pt x="7140" y="2933"/>
                      </a:lnTo>
                      <a:lnTo>
                        <a:pt x="7194" y="3091"/>
                      </a:lnTo>
                      <a:lnTo>
                        <a:pt x="7218" y="3195"/>
                      </a:lnTo>
                      <a:lnTo>
                        <a:pt x="7238" y="3318"/>
                      </a:lnTo>
                      <a:lnTo>
                        <a:pt x="7251" y="3457"/>
                      </a:lnTo>
                      <a:lnTo>
                        <a:pt x="7259" y="3607"/>
                      </a:lnTo>
                      <a:lnTo>
                        <a:pt x="7261" y="3767"/>
                      </a:lnTo>
                      <a:lnTo>
                        <a:pt x="7255" y="3932"/>
                      </a:lnTo>
                      <a:lnTo>
                        <a:pt x="7242" y="4100"/>
                      </a:lnTo>
                      <a:lnTo>
                        <a:pt x="7220" y="4269"/>
                      </a:lnTo>
                      <a:lnTo>
                        <a:pt x="7191" y="4434"/>
                      </a:lnTo>
                      <a:lnTo>
                        <a:pt x="7151" y="4592"/>
                      </a:lnTo>
                      <a:lnTo>
                        <a:pt x="7104" y="4741"/>
                      </a:lnTo>
                      <a:lnTo>
                        <a:pt x="7045" y="4879"/>
                      </a:lnTo>
                      <a:lnTo>
                        <a:pt x="6902" y="5084"/>
                      </a:lnTo>
                      <a:lnTo>
                        <a:pt x="6710" y="5262"/>
                      </a:lnTo>
                      <a:lnTo>
                        <a:pt x="6477" y="5415"/>
                      </a:lnTo>
                      <a:lnTo>
                        <a:pt x="6214" y="5543"/>
                      </a:lnTo>
                      <a:lnTo>
                        <a:pt x="5927" y="5650"/>
                      </a:lnTo>
                      <a:lnTo>
                        <a:pt x="5625" y="5736"/>
                      </a:lnTo>
                      <a:lnTo>
                        <a:pt x="5318" y="5804"/>
                      </a:lnTo>
                      <a:lnTo>
                        <a:pt x="5015" y="5856"/>
                      </a:lnTo>
                      <a:lnTo>
                        <a:pt x="4723" y="5892"/>
                      </a:lnTo>
                      <a:lnTo>
                        <a:pt x="4452" y="5915"/>
                      </a:lnTo>
                      <a:lnTo>
                        <a:pt x="4210" y="5929"/>
                      </a:lnTo>
                      <a:lnTo>
                        <a:pt x="4007" y="5933"/>
                      </a:lnTo>
                      <a:lnTo>
                        <a:pt x="3770" y="5938"/>
                      </a:lnTo>
                      <a:lnTo>
                        <a:pt x="3480" y="5930"/>
                      </a:lnTo>
                      <a:lnTo>
                        <a:pt x="3148" y="5908"/>
                      </a:lnTo>
                      <a:lnTo>
                        <a:pt x="2786" y="5869"/>
                      </a:lnTo>
                      <a:lnTo>
                        <a:pt x="2407" y="5815"/>
                      </a:lnTo>
                      <a:lnTo>
                        <a:pt x="2025" y="5742"/>
                      </a:lnTo>
                      <a:lnTo>
                        <a:pt x="1649" y="5650"/>
                      </a:lnTo>
                      <a:lnTo>
                        <a:pt x="1294" y="5537"/>
                      </a:lnTo>
                      <a:lnTo>
                        <a:pt x="970" y="5401"/>
                      </a:lnTo>
                      <a:lnTo>
                        <a:pt x="692" y="5244"/>
                      </a:lnTo>
                      <a:lnTo>
                        <a:pt x="469" y="5063"/>
                      </a:lnTo>
                      <a:lnTo>
                        <a:pt x="315" y="4855"/>
                      </a:lnTo>
                      <a:lnTo>
                        <a:pt x="257" y="4718"/>
                      </a:lnTo>
                      <a:lnTo>
                        <a:pt x="208" y="4570"/>
                      </a:lnTo>
                      <a:lnTo>
                        <a:pt x="169" y="4411"/>
                      </a:lnTo>
                      <a:lnTo>
                        <a:pt x="139" y="4246"/>
                      </a:lnTo>
                      <a:lnTo>
                        <a:pt x="118" y="4078"/>
                      </a:lnTo>
                      <a:lnTo>
                        <a:pt x="105" y="3910"/>
                      </a:lnTo>
                      <a:lnTo>
                        <a:pt x="99" y="3744"/>
                      </a:lnTo>
                      <a:lnTo>
                        <a:pt x="100" y="3584"/>
                      </a:lnTo>
                      <a:lnTo>
                        <a:pt x="108" y="3433"/>
                      </a:lnTo>
                      <a:lnTo>
                        <a:pt x="123" y="3295"/>
                      </a:lnTo>
                      <a:lnTo>
                        <a:pt x="141" y="3172"/>
                      </a:lnTo>
                      <a:lnTo>
                        <a:pt x="166" y="3068"/>
                      </a:lnTo>
                      <a:lnTo>
                        <a:pt x="220" y="2911"/>
                      </a:lnTo>
                      <a:lnTo>
                        <a:pt x="285" y="2770"/>
                      </a:lnTo>
                      <a:lnTo>
                        <a:pt x="359" y="2646"/>
                      </a:lnTo>
                      <a:lnTo>
                        <a:pt x="436" y="2532"/>
                      </a:lnTo>
                      <a:lnTo>
                        <a:pt x="517" y="2428"/>
                      </a:lnTo>
                      <a:lnTo>
                        <a:pt x="598" y="2328"/>
                      </a:lnTo>
                      <a:lnTo>
                        <a:pt x="675" y="2233"/>
                      </a:lnTo>
                      <a:lnTo>
                        <a:pt x="747" y="2138"/>
                      </a:lnTo>
                      <a:lnTo>
                        <a:pt x="811" y="2038"/>
                      </a:lnTo>
                      <a:lnTo>
                        <a:pt x="864" y="1933"/>
                      </a:lnTo>
                      <a:lnTo>
                        <a:pt x="903" y="1819"/>
                      </a:lnTo>
                      <a:lnTo>
                        <a:pt x="925" y="1692"/>
                      </a:lnTo>
                      <a:lnTo>
                        <a:pt x="926" y="1563"/>
                      </a:lnTo>
                      <a:lnTo>
                        <a:pt x="916" y="1440"/>
                      </a:lnTo>
                      <a:lnTo>
                        <a:pt x="897" y="1326"/>
                      </a:lnTo>
                      <a:lnTo>
                        <a:pt x="869" y="1218"/>
                      </a:lnTo>
                      <a:lnTo>
                        <a:pt x="834" y="1120"/>
                      </a:lnTo>
                      <a:lnTo>
                        <a:pt x="792" y="1028"/>
                      </a:lnTo>
                      <a:lnTo>
                        <a:pt x="743" y="943"/>
                      </a:lnTo>
                      <a:lnTo>
                        <a:pt x="688" y="865"/>
                      </a:lnTo>
                      <a:lnTo>
                        <a:pt x="628" y="794"/>
                      </a:lnTo>
                      <a:lnTo>
                        <a:pt x="565" y="731"/>
                      </a:lnTo>
                      <a:lnTo>
                        <a:pt x="496" y="673"/>
                      </a:lnTo>
                      <a:lnTo>
                        <a:pt x="425" y="623"/>
                      </a:lnTo>
                      <a:lnTo>
                        <a:pt x="428" y="611"/>
                      </a:lnTo>
                      <a:lnTo>
                        <a:pt x="432" y="599"/>
                      </a:lnTo>
                      <a:lnTo>
                        <a:pt x="433" y="587"/>
                      </a:lnTo>
                      <a:lnTo>
                        <a:pt x="435" y="575"/>
                      </a:lnTo>
                      <a:lnTo>
                        <a:pt x="436" y="563"/>
                      </a:lnTo>
                      <a:lnTo>
                        <a:pt x="437" y="551"/>
                      </a:lnTo>
                      <a:lnTo>
                        <a:pt x="438" y="539"/>
                      </a:lnTo>
                      <a:lnTo>
                        <a:pt x="438" y="527"/>
                      </a:lnTo>
                      <a:lnTo>
                        <a:pt x="439" y="517"/>
                      </a:lnTo>
                      <a:lnTo>
                        <a:pt x="439" y="507"/>
                      </a:lnTo>
                      <a:lnTo>
                        <a:pt x="439" y="497"/>
                      </a:lnTo>
                      <a:lnTo>
                        <a:pt x="439" y="489"/>
                      </a:lnTo>
                      <a:lnTo>
                        <a:pt x="447" y="495"/>
                      </a:lnTo>
                      <a:lnTo>
                        <a:pt x="459" y="500"/>
                      </a:lnTo>
                      <a:lnTo>
                        <a:pt x="477" y="503"/>
                      </a:lnTo>
                      <a:lnTo>
                        <a:pt x="499" y="506"/>
                      </a:lnTo>
                      <a:lnTo>
                        <a:pt x="528" y="510"/>
                      </a:lnTo>
                      <a:lnTo>
                        <a:pt x="561" y="513"/>
                      </a:lnTo>
                      <a:lnTo>
                        <a:pt x="600" y="515"/>
                      </a:lnTo>
                      <a:lnTo>
                        <a:pt x="646" y="518"/>
                      </a:lnTo>
                      <a:lnTo>
                        <a:pt x="695" y="522"/>
                      </a:lnTo>
                      <a:lnTo>
                        <a:pt x="751" y="526"/>
                      </a:lnTo>
                      <a:lnTo>
                        <a:pt x="813" y="531"/>
                      </a:lnTo>
                      <a:lnTo>
                        <a:pt x="879" y="536"/>
                      </a:lnTo>
                      <a:lnTo>
                        <a:pt x="1044" y="548"/>
                      </a:lnTo>
                      <a:lnTo>
                        <a:pt x="1231" y="562"/>
                      </a:lnTo>
                      <a:lnTo>
                        <a:pt x="1434" y="575"/>
                      </a:lnTo>
                      <a:lnTo>
                        <a:pt x="1656" y="588"/>
                      </a:lnTo>
                      <a:lnTo>
                        <a:pt x="1895" y="601"/>
                      </a:lnTo>
                      <a:lnTo>
                        <a:pt x="2148" y="615"/>
                      </a:lnTo>
                      <a:lnTo>
                        <a:pt x="2415" y="627"/>
                      </a:lnTo>
                      <a:lnTo>
                        <a:pt x="2694" y="637"/>
                      </a:lnTo>
                      <a:lnTo>
                        <a:pt x="2985" y="646"/>
                      </a:lnTo>
                      <a:lnTo>
                        <a:pt x="3284" y="652"/>
                      </a:lnTo>
                      <a:lnTo>
                        <a:pt x="3592" y="657"/>
                      </a:lnTo>
                      <a:lnTo>
                        <a:pt x="3906" y="657"/>
                      </a:lnTo>
                      <a:lnTo>
                        <a:pt x="4241" y="658"/>
                      </a:lnTo>
                      <a:lnTo>
                        <a:pt x="4577" y="654"/>
                      </a:lnTo>
                      <a:lnTo>
                        <a:pt x="4909" y="647"/>
                      </a:lnTo>
                      <a:lnTo>
                        <a:pt x="5233" y="637"/>
                      </a:lnTo>
                      <a:lnTo>
                        <a:pt x="5542" y="625"/>
                      </a:lnTo>
                      <a:lnTo>
                        <a:pt x="5833" y="613"/>
                      </a:lnTo>
                      <a:lnTo>
                        <a:pt x="6098" y="598"/>
                      </a:lnTo>
                      <a:lnTo>
                        <a:pt x="6337" y="585"/>
                      </a:lnTo>
                      <a:lnTo>
                        <a:pt x="6541" y="572"/>
                      </a:lnTo>
                      <a:lnTo>
                        <a:pt x="6707" y="559"/>
                      </a:lnTo>
                      <a:lnTo>
                        <a:pt x="6830" y="551"/>
                      </a:lnTo>
                      <a:lnTo>
                        <a:pt x="6905" y="543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4"/>
                <p:cNvSpPr/>
                <p:nvPr/>
              </p:nvSpPr>
              <p:spPr>
                <a:xfrm>
                  <a:off x="1072" y="3058"/>
                  <a:ext cx="817" cy="73"/>
                </a:xfrm>
                <a:custGeom>
                  <a:rect b="b" l="l" r="r" t="t"/>
                  <a:pathLst>
                    <a:path extrusionOk="0" h="655" w="7352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4"/>
                <p:cNvSpPr/>
                <p:nvPr/>
              </p:nvSpPr>
              <p:spPr>
                <a:xfrm>
                  <a:off x="1201" y="3671"/>
                  <a:ext cx="576" cy="85"/>
                </a:xfrm>
                <a:custGeom>
                  <a:rect b="b" l="l" r="r" t="t"/>
                  <a:pathLst>
                    <a:path extrusionOk="0" h="766" w="5180">
                      <a:moveTo>
                        <a:pt x="5123" y="0"/>
                      </a:moveTo>
                      <a:lnTo>
                        <a:pt x="5139" y="12"/>
                      </a:lnTo>
                      <a:lnTo>
                        <a:pt x="5155" y="31"/>
                      </a:lnTo>
                      <a:lnTo>
                        <a:pt x="5166" y="54"/>
                      </a:lnTo>
                      <a:lnTo>
                        <a:pt x="5175" y="82"/>
                      </a:lnTo>
                      <a:lnTo>
                        <a:pt x="5180" y="110"/>
                      </a:lnTo>
                      <a:lnTo>
                        <a:pt x="5180" y="142"/>
                      </a:lnTo>
                      <a:lnTo>
                        <a:pt x="5177" y="173"/>
                      </a:lnTo>
                      <a:lnTo>
                        <a:pt x="5169" y="204"/>
                      </a:lnTo>
                      <a:lnTo>
                        <a:pt x="5156" y="234"/>
                      </a:lnTo>
                      <a:lnTo>
                        <a:pt x="5138" y="261"/>
                      </a:lnTo>
                      <a:lnTo>
                        <a:pt x="5114" y="283"/>
                      </a:lnTo>
                      <a:lnTo>
                        <a:pt x="5084" y="301"/>
                      </a:lnTo>
                      <a:lnTo>
                        <a:pt x="4931" y="368"/>
                      </a:lnTo>
                      <a:lnTo>
                        <a:pt x="4770" y="433"/>
                      </a:lnTo>
                      <a:lnTo>
                        <a:pt x="4599" y="494"/>
                      </a:lnTo>
                      <a:lnTo>
                        <a:pt x="4419" y="550"/>
                      </a:lnTo>
                      <a:lnTo>
                        <a:pt x="4228" y="601"/>
                      </a:lnTo>
                      <a:lnTo>
                        <a:pt x="4029" y="645"/>
                      </a:lnTo>
                      <a:lnTo>
                        <a:pt x="3818" y="685"/>
                      </a:lnTo>
                      <a:lnTo>
                        <a:pt x="3598" y="717"/>
                      </a:lnTo>
                      <a:lnTo>
                        <a:pt x="3367" y="742"/>
                      </a:lnTo>
                      <a:lnTo>
                        <a:pt x="3125" y="758"/>
                      </a:lnTo>
                      <a:lnTo>
                        <a:pt x="2872" y="766"/>
                      </a:lnTo>
                      <a:lnTo>
                        <a:pt x="2609" y="766"/>
                      </a:lnTo>
                      <a:lnTo>
                        <a:pt x="2346" y="766"/>
                      </a:lnTo>
                      <a:lnTo>
                        <a:pt x="2091" y="758"/>
                      </a:lnTo>
                      <a:lnTo>
                        <a:pt x="1846" y="742"/>
                      </a:lnTo>
                      <a:lnTo>
                        <a:pt x="1611" y="717"/>
                      </a:lnTo>
                      <a:lnTo>
                        <a:pt x="1385" y="685"/>
                      </a:lnTo>
                      <a:lnTo>
                        <a:pt x="1170" y="645"/>
                      </a:lnTo>
                      <a:lnTo>
                        <a:pt x="964" y="601"/>
                      </a:lnTo>
                      <a:lnTo>
                        <a:pt x="769" y="550"/>
                      </a:lnTo>
                      <a:lnTo>
                        <a:pt x="585" y="494"/>
                      </a:lnTo>
                      <a:lnTo>
                        <a:pt x="410" y="433"/>
                      </a:lnTo>
                      <a:lnTo>
                        <a:pt x="247" y="368"/>
                      </a:lnTo>
                      <a:lnTo>
                        <a:pt x="93" y="301"/>
                      </a:lnTo>
                      <a:lnTo>
                        <a:pt x="67" y="283"/>
                      </a:lnTo>
                      <a:lnTo>
                        <a:pt x="45" y="263"/>
                      </a:lnTo>
                      <a:lnTo>
                        <a:pt x="28" y="240"/>
                      </a:lnTo>
                      <a:lnTo>
                        <a:pt x="14" y="216"/>
                      </a:lnTo>
                      <a:lnTo>
                        <a:pt x="5" y="188"/>
                      </a:lnTo>
                      <a:lnTo>
                        <a:pt x="1" y="159"/>
                      </a:lnTo>
                      <a:lnTo>
                        <a:pt x="0" y="130"/>
                      </a:lnTo>
                      <a:lnTo>
                        <a:pt x="3" y="101"/>
                      </a:lnTo>
                      <a:lnTo>
                        <a:pt x="10" y="74"/>
                      </a:lnTo>
                      <a:lnTo>
                        <a:pt x="21" y="47"/>
                      </a:lnTo>
                      <a:lnTo>
                        <a:pt x="36" y="22"/>
                      </a:lnTo>
                      <a:lnTo>
                        <a:pt x="54" y="0"/>
                      </a:lnTo>
                      <a:lnTo>
                        <a:pt x="266" y="68"/>
                      </a:lnTo>
                      <a:lnTo>
                        <a:pt x="477" y="130"/>
                      </a:lnTo>
                      <a:lnTo>
                        <a:pt x="691" y="186"/>
                      </a:lnTo>
                      <a:lnTo>
                        <a:pt x="906" y="234"/>
                      </a:lnTo>
                      <a:lnTo>
                        <a:pt x="1122" y="276"/>
                      </a:lnTo>
                      <a:lnTo>
                        <a:pt x="1340" y="313"/>
                      </a:lnTo>
                      <a:lnTo>
                        <a:pt x="1557" y="344"/>
                      </a:lnTo>
                      <a:lnTo>
                        <a:pt x="1775" y="369"/>
                      </a:lnTo>
                      <a:lnTo>
                        <a:pt x="1992" y="389"/>
                      </a:lnTo>
                      <a:lnTo>
                        <a:pt x="2211" y="404"/>
                      </a:lnTo>
                      <a:lnTo>
                        <a:pt x="2429" y="414"/>
                      </a:lnTo>
                      <a:lnTo>
                        <a:pt x="2646" y="420"/>
                      </a:lnTo>
                      <a:lnTo>
                        <a:pt x="2826" y="419"/>
                      </a:lnTo>
                      <a:lnTo>
                        <a:pt x="3014" y="415"/>
                      </a:lnTo>
                      <a:lnTo>
                        <a:pt x="3211" y="406"/>
                      </a:lnTo>
                      <a:lnTo>
                        <a:pt x="3415" y="391"/>
                      </a:lnTo>
                      <a:lnTo>
                        <a:pt x="3623" y="371"/>
                      </a:lnTo>
                      <a:lnTo>
                        <a:pt x="3837" y="343"/>
                      </a:lnTo>
                      <a:lnTo>
                        <a:pt x="4052" y="307"/>
                      </a:lnTo>
                      <a:lnTo>
                        <a:pt x="4269" y="265"/>
                      </a:lnTo>
                      <a:lnTo>
                        <a:pt x="4487" y="213"/>
                      </a:lnTo>
                      <a:lnTo>
                        <a:pt x="4702" y="152"/>
                      </a:lnTo>
                      <a:lnTo>
                        <a:pt x="4914" y="80"/>
                      </a:lnTo>
                      <a:lnTo>
                        <a:pt x="5123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4"/>
                <p:cNvSpPr/>
                <p:nvPr/>
              </p:nvSpPr>
              <p:spPr>
                <a:xfrm>
                  <a:off x="1083" y="3112"/>
                  <a:ext cx="796" cy="606"/>
                </a:xfrm>
                <a:custGeom>
                  <a:rect b="b" l="l" r="r" t="t"/>
                  <a:pathLst>
                    <a:path extrusionOk="0" h="5449" w="7162">
                      <a:moveTo>
                        <a:pt x="6806" y="54"/>
                      </a:moveTo>
                      <a:lnTo>
                        <a:pt x="6735" y="105"/>
                      </a:lnTo>
                      <a:lnTo>
                        <a:pt x="6670" y="167"/>
                      </a:lnTo>
                      <a:lnTo>
                        <a:pt x="6608" y="238"/>
                      </a:lnTo>
                      <a:lnTo>
                        <a:pt x="6551" y="320"/>
                      </a:lnTo>
                      <a:lnTo>
                        <a:pt x="6500" y="409"/>
                      </a:lnTo>
                      <a:lnTo>
                        <a:pt x="6455" y="507"/>
                      </a:lnTo>
                      <a:lnTo>
                        <a:pt x="6416" y="612"/>
                      </a:lnTo>
                      <a:lnTo>
                        <a:pt x="6384" y="724"/>
                      </a:lnTo>
                      <a:lnTo>
                        <a:pt x="6360" y="842"/>
                      </a:lnTo>
                      <a:lnTo>
                        <a:pt x="6343" y="966"/>
                      </a:lnTo>
                      <a:lnTo>
                        <a:pt x="6335" y="1095"/>
                      </a:lnTo>
                      <a:lnTo>
                        <a:pt x="6336" y="1227"/>
                      </a:lnTo>
                      <a:lnTo>
                        <a:pt x="6359" y="1353"/>
                      </a:lnTo>
                      <a:lnTo>
                        <a:pt x="6397" y="1467"/>
                      </a:lnTo>
                      <a:lnTo>
                        <a:pt x="6449" y="1571"/>
                      </a:lnTo>
                      <a:lnTo>
                        <a:pt x="6514" y="1671"/>
                      </a:lnTo>
                      <a:lnTo>
                        <a:pt x="6586" y="1765"/>
                      </a:lnTo>
                      <a:lnTo>
                        <a:pt x="6663" y="1861"/>
                      </a:lnTo>
                      <a:lnTo>
                        <a:pt x="6744" y="1961"/>
                      </a:lnTo>
                      <a:lnTo>
                        <a:pt x="6825" y="2065"/>
                      </a:lnTo>
                      <a:lnTo>
                        <a:pt x="6903" y="2179"/>
                      </a:lnTo>
                      <a:lnTo>
                        <a:pt x="6976" y="2304"/>
                      </a:lnTo>
                      <a:lnTo>
                        <a:pt x="7041" y="2444"/>
                      </a:lnTo>
                      <a:lnTo>
                        <a:pt x="7095" y="2602"/>
                      </a:lnTo>
                      <a:lnTo>
                        <a:pt x="7119" y="2706"/>
                      </a:lnTo>
                      <a:lnTo>
                        <a:pt x="7139" y="2829"/>
                      </a:lnTo>
                      <a:lnTo>
                        <a:pt x="7152" y="2968"/>
                      </a:lnTo>
                      <a:lnTo>
                        <a:pt x="7160" y="3118"/>
                      </a:lnTo>
                      <a:lnTo>
                        <a:pt x="7162" y="3278"/>
                      </a:lnTo>
                      <a:lnTo>
                        <a:pt x="7156" y="3443"/>
                      </a:lnTo>
                      <a:lnTo>
                        <a:pt x="7143" y="3611"/>
                      </a:lnTo>
                      <a:lnTo>
                        <a:pt x="7121" y="3780"/>
                      </a:lnTo>
                      <a:lnTo>
                        <a:pt x="7092" y="3945"/>
                      </a:lnTo>
                      <a:lnTo>
                        <a:pt x="7052" y="4103"/>
                      </a:lnTo>
                      <a:lnTo>
                        <a:pt x="7005" y="4252"/>
                      </a:lnTo>
                      <a:lnTo>
                        <a:pt x="6946" y="4390"/>
                      </a:lnTo>
                      <a:lnTo>
                        <a:pt x="6803" y="4595"/>
                      </a:lnTo>
                      <a:lnTo>
                        <a:pt x="6611" y="4773"/>
                      </a:lnTo>
                      <a:lnTo>
                        <a:pt x="6378" y="4926"/>
                      </a:lnTo>
                      <a:lnTo>
                        <a:pt x="6115" y="5054"/>
                      </a:lnTo>
                      <a:lnTo>
                        <a:pt x="5828" y="5161"/>
                      </a:lnTo>
                      <a:lnTo>
                        <a:pt x="5526" y="5247"/>
                      </a:lnTo>
                      <a:lnTo>
                        <a:pt x="5219" y="5315"/>
                      </a:lnTo>
                      <a:lnTo>
                        <a:pt x="4916" y="5367"/>
                      </a:lnTo>
                      <a:lnTo>
                        <a:pt x="4624" y="5403"/>
                      </a:lnTo>
                      <a:lnTo>
                        <a:pt x="4353" y="5426"/>
                      </a:lnTo>
                      <a:lnTo>
                        <a:pt x="4111" y="5440"/>
                      </a:lnTo>
                      <a:lnTo>
                        <a:pt x="3908" y="5444"/>
                      </a:lnTo>
                      <a:lnTo>
                        <a:pt x="3671" y="5449"/>
                      </a:lnTo>
                      <a:lnTo>
                        <a:pt x="3381" y="5441"/>
                      </a:lnTo>
                      <a:lnTo>
                        <a:pt x="3049" y="5419"/>
                      </a:lnTo>
                      <a:lnTo>
                        <a:pt x="2687" y="5380"/>
                      </a:lnTo>
                      <a:lnTo>
                        <a:pt x="2308" y="5326"/>
                      </a:lnTo>
                      <a:lnTo>
                        <a:pt x="1926" y="5253"/>
                      </a:lnTo>
                      <a:lnTo>
                        <a:pt x="1550" y="5161"/>
                      </a:lnTo>
                      <a:lnTo>
                        <a:pt x="1195" y="5048"/>
                      </a:lnTo>
                      <a:lnTo>
                        <a:pt x="871" y="4912"/>
                      </a:lnTo>
                      <a:lnTo>
                        <a:pt x="593" y="4755"/>
                      </a:lnTo>
                      <a:lnTo>
                        <a:pt x="370" y="4574"/>
                      </a:lnTo>
                      <a:lnTo>
                        <a:pt x="216" y="4366"/>
                      </a:lnTo>
                      <a:lnTo>
                        <a:pt x="158" y="4229"/>
                      </a:lnTo>
                      <a:lnTo>
                        <a:pt x="109" y="4081"/>
                      </a:lnTo>
                      <a:lnTo>
                        <a:pt x="70" y="3922"/>
                      </a:lnTo>
                      <a:lnTo>
                        <a:pt x="40" y="3757"/>
                      </a:lnTo>
                      <a:lnTo>
                        <a:pt x="19" y="3589"/>
                      </a:lnTo>
                      <a:lnTo>
                        <a:pt x="6" y="3421"/>
                      </a:lnTo>
                      <a:lnTo>
                        <a:pt x="0" y="3255"/>
                      </a:lnTo>
                      <a:lnTo>
                        <a:pt x="1" y="3095"/>
                      </a:lnTo>
                      <a:lnTo>
                        <a:pt x="9" y="2944"/>
                      </a:lnTo>
                      <a:lnTo>
                        <a:pt x="24" y="2806"/>
                      </a:lnTo>
                      <a:lnTo>
                        <a:pt x="42" y="2683"/>
                      </a:lnTo>
                      <a:lnTo>
                        <a:pt x="67" y="2579"/>
                      </a:lnTo>
                      <a:lnTo>
                        <a:pt x="121" y="2422"/>
                      </a:lnTo>
                      <a:lnTo>
                        <a:pt x="186" y="2281"/>
                      </a:lnTo>
                      <a:lnTo>
                        <a:pt x="260" y="2157"/>
                      </a:lnTo>
                      <a:lnTo>
                        <a:pt x="337" y="2043"/>
                      </a:lnTo>
                      <a:lnTo>
                        <a:pt x="418" y="1939"/>
                      </a:lnTo>
                      <a:lnTo>
                        <a:pt x="499" y="1839"/>
                      </a:lnTo>
                      <a:lnTo>
                        <a:pt x="576" y="1744"/>
                      </a:lnTo>
                      <a:lnTo>
                        <a:pt x="648" y="1649"/>
                      </a:lnTo>
                      <a:lnTo>
                        <a:pt x="712" y="1549"/>
                      </a:lnTo>
                      <a:lnTo>
                        <a:pt x="765" y="1444"/>
                      </a:lnTo>
                      <a:lnTo>
                        <a:pt x="804" y="1330"/>
                      </a:lnTo>
                      <a:lnTo>
                        <a:pt x="826" y="1203"/>
                      </a:lnTo>
                      <a:lnTo>
                        <a:pt x="827" y="1074"/>
                      </a:lnTo>
                      <a:lnTo>
                        <a:pt x="817" y="951"/>
                      </a:lnTo>
                      <a:lnTo>
                        <a:pt x="798" y="837"/>
                      </a:lnTo>
                      <a:lnTo>
                        <a:pt x="770" y="729"/>
                      </a:lnTo>
                      <a:lnTo>
                        <a:pt x="735" y="631"/>
                      </a:lnTo>
                      <a:lnTo>
                        <a:pt x="693" y="539"/>
                      </a:lnTo>
                      <a:lnTo>
                        <a:pt x="644" y="454"/>
                      </a:lnTo>
                      <a:lnTo>
                        <a:pt x="589" y="376"/>
                      </a:lnTo>
                      <a:lnTo>
                        <a:pt x="529" y="305"/>
                      </a:lnTo>
                      <a:lnTo>
                        <a:pt x="466" y="242"/>
                      </a:lnTo>
                      <a:lnTo>
                        <a:pt x="397" y="184"/>
                      </a:lnTo>
                      <a:lnTo>
                        <a:pt x="326" y="134"/>
                      </a:lnTo>
                      <a:lnTo>
                        <a:pt x="329" y="122"/>
                      </a:lnTo>
                      <a:lnTo>
                        <a:pt x="333" y="110"/>
                      </a:lnTo>
                      <a:lnTo>
                        <a:pt x="334" y="98"/>
                      </a:lnTo>
                      <a:lnTo>
                        <a:pt x="336" y="86"/>
                      </a:lnTo>
                      <a:lnTo>
                        <a:pt x="337" y="74"/>
                      </a:lnTo>
                      <a:lnTo>
                        <a:pt x="338" y="62"/>
                      </a:lnTo>
                      <a:lnTo>
                        <a:pt x="339" y="50"/>
                      </a:lnTo>
                      <a:lnTo>
                        <a:pt x="339" y="38"/>
                      </a:lnTo>
                      <a:lnTo>
                        <a:pt x="340" y="28"/>
                      </a:lnTo>
                      <a:lnTo>
                        <a:pt x="340" y="18"/>
                      </a:lnTo>
                      <a:lnTo>
                        <a:pt x="340" y="8"/>
                      </a:lnTo>
                      <a:lnTo>
                        <a:pt x="340" y="0"/>
                      </a:lnTo>
                      <a:lnTo>
                        <a:pt x="348" y="6"/>
                      </a:lnTo>
                      <a:lnTo>
                        <a:pt x="360" y="11"/>
                      </a:lnTo>
                      <a:lnTo>
                        <a:pt x="378" y="14"/>
                      </a:lnTo>
                      <a:lnTo>
                        <a:pt x="400" y="17"/>
                      </a:lnTo>
                      <a:lnTo>
                        <a:pt x="429" y="21"/>
                      </a:lnTo>
                      <a:lnTo>
                        <a:pt x="462" y="24"/>
                      </a:lnTo>
                      <a:lnTo>
                        <a:pt x="501" y="26"/>
                      </a:lnTo>
                      <a:lnTo>
                        <a:pt x="547" y="29"/>
                      </a:lnTo>
                      <a:lnTo>
                        <a:pt x="596" y="33"/>
                      </a:lnTo>
                      <a:lnTo>
                        <a:pt x="652" y="37"/>
                      </a:lnTo>
                      <a:lnTo>
                        <a:pt x="714" y="42"/>
                      </a:lnTo>
                      <a:lnTo>
                        <a:pt x="780" y="47"/>
                      </a:lnTo>
                      <a:lnTo>
                        <a:pt x="945" y="59"/>
                      </a:lnTo>
                      <a:lnTo>
                        <a:pt x="1132" y="73"/>
                      </a:lnTo>
                      <a:lnTo>
                        <a:pt x="1335" y="86"/>
                      </a:lnTo>
                      <a:lnTo>
                        <a:pt x="1557" y="99"/>
                      </a:lnTo>
                      <a:lnTo>
                        <a:pt x="1796" y="112"/>
                      </a:lnTo>
                      <a:lnTo>
                        <a:pt x="2049" y="126"/>
                      </a:lnTo>
                      <a:lnTo>
                        <a:pt x="2316" y="138"/>
                      </a:lnTo>
                      <a:lnTo>
                        <a:pt x="2595" y="148"/>
                      </a:lnTo>
                      <a:lnTo>
                        <a:pt x="2886" y="157"/>
                      </a:lnTo>
                      <a:lnTo>
                        <a:pt x="3185" y="163"/>
                      </a:lnTo>
                      <a:lnTo>
                        <a:pt x="3493" y="168"/>
                      </a:lnTo>
                      <a:lnTo>
                        <a:pt x="3807" y="168"/>
                      </a:lnTo>
                      <a:lnTo>
                        <a:pt x="4142" y="169"/>
                      </a:lnTo>
                      <a:lnTo>
                        <a:pt x="4478" y="165"/>
                      </a:lnTo>
                      <a:lnTo>
                        <a:pt x="4810" y="158"/>
                      </a:lnTo>
                      <a:lnTo>
                        <a:pt x="5134" y="148"/>
                      </a:lnTo>
                      <a:lnTo>
                        <a:pt x="5443" y="136"/>
                      </a:lnTo>
                      <a:lnTo>
                        <a:pt x="5734" y="124"/>
                      </a:lnTo>
                      <a:lnTo>
                        <a:pt x="5999" y="109"/>
                      </a:lnTo>
                      <a:lnTo>
                        <a:pt x="6238" y="96"/>
                      </a:lnTo>
                      <a:lnTo>
                        <a:pt x="6442" y="83"/>
                      </a:lnTo>
                      <a:lnTo>
                        <a:pt x="6608" y="70"/>
                      </a:lnTo>
                      <a:lnTo>
                        <a:pt x="6731" y="62"/>
                      </a:lnTo>
                      <a:lnTo>
                        <a:pt x="6806" y="54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4"/>
                <p:cNvSpPr/>
                <p:nvPr/>
              </p:nvSpPr>
              <p:spPr>
                <a:xfrm>
                  <a:off x="1027" y="3068"/>
                  <a:ext cx="94" cy="94"/>
                </a:xfrm>
                <a:custGeom>
                  <a:rect b="b" l="l" r="r" t="t"/>
                  <a:pathLst>
                    <a:path extrusionOk="0" h="844" w="842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  <a:close/>
                      <a:moveTo>
                        <a:pt x="421" y="194"/>
                      </a:moveTo>
                      <a:lnTo>
                        <a:pt x="453" y="196"/>
                      </a:lnTo>
                      <a:lnTo>
                        <a:pt x="484" y="203"/>
                      </a:lnTo>
                      <a:lnTo>
                        <a:pt x="514" y="213"/>
                      </a:lnTo>
                      <a:lnTo>
                        <a:pt x="541" y="226"/>
                      </a:lnTo>
                      <a:lnTo>
                        <a:pt x="566" y="244"/>
                      </a:lnTo>
                      <a:lnTo>
                        <a:pt x="590" y="264"/>
                      </a:lnTo>
                      <a:lnTo>
                        <a:pt x="610" y="286"/>
                      </a:lnTo>
                      <a:lnTo>
                        <a:pt x="626" y="310"/>
                      </a:lnTo>
                      <a:lnTo>
                        <a:pt x="641" y="338"/>
                      </a:lnTo>
                      <a:lnTo>
                        <a:pt x="651" y="367"/>
                      </a:lnTo>
                      <a:lnTo>
                        <a:pt x="657" y="396"/>
                      </a:lnTo>
                      <a:lnTo>
                        <a:pt x="658" y="427"/>
                      </a:lnTo>
                      <a:lnTo>
                        <a:pt x="657" y="460"/>
                      </a:lnTo>
                      <a:lnTo>
                        <a:pt x="651" y="491"/>
                      </a:lnTo>
                      <a:lnTo>
                        <a:pt x="641" y="519"/>
                      </a:lnTo>
                      <a:lnTo>
                        <a:pt x="626" y="547"/>
                      </a:lnTo>
                      <a:lnTo>
                        <a:pt x="610" y="573"/>
                      </a:lnTo>
                      <a:lnTo>
                        <a:pt x="590" y="595"/>
                      </a:lnTo>
                      <a:lnTo>
                        <a:pt x="566" y="616"/>
                      </a:lnTo>
                      <a:lnTo>
                        <a:pt x="541" y="632"/>
                      </a:lnTo>
                      <a:lnTo>
                        <a:pt x="514" y="647"/>
                      </a:lnTo>
                      <a:lnTo>
                        <a:pt x="484" y="657"/>
                      </a:lnTo>
                      <a:lnTo>
                        <a:pt x="453" y="663"/>
                      </a:lnTo>
                      <a:lnTo>
                        <a:pt x="421" y="664"/>
                      </a:lnTo>
                      <a:lnTo>
                        <a:pt x="390" y="663"/>
                      </a:lnTo>
                      <a:lnTo>
                        <a:pt x="360" y="657"/>
                      </a:lnTo>
                      <a:lnTo>
                        <a:pt x="331" y="647"/>
                      </a:lnTo>
                      <a:lnTo>
                        <a:pt x="305" y="632"/>
                      </a:lnTo>
                      <a:lnTo>
                        <a:pt x="279" y="616"/>
                      </a:lnTo>
                      <a:lnTo>
                        <a:pt x="257" y="595"/>
                      </a:lnTo>
                      <a:lnTo>
                        <a:pt x="237" y="573"/>
                      </a:lnTo>
                      <a:lnTo>
                        <a:pt x="221" y="547"/>
                      </a:lnTo>
                      <a:lnTo>
                        <a:pt x="206" y="519"/>
                      </a:lnTo>
                      <a:lnTo>
                        <a:pt x="196" y="491"/>
                      </a:lnTo>
                      <a:lnTo>
                        <a:pt x="190" y="460"/>
                      </a:lnTo>
                      <a:lnTo>
                        <a:pt x="187" y="427"/>
                      </a:lnTo>
                      <a:lnTo>
                        <a:pt x="190" y="396"/>
                      </a:lnTo>
                      <a:lnTo>
                        <a:pt x="196" y="367"/>
                      </a:lnTo>
                      <a:lnTo>
                        <a:pt x="206" y="338"/>
                      </a:lnTo>
                      <a:lnTo>
                        <a:pt x="221" y="310"/>
                      </a:lnTo>
                      <a:lnTo>
                        <a:pt x="237" y="286"/>
                      </a:lnTo>
                      <a:lnTo>
                        <a:pt x="257" y="264"/>
                      </a:lnTo>
                      <a:lnTo>
                        <a:pt x="279" y="244"/>
                      </a:lnTo>
                      <a:lnTo>
                        <a:pt x="305" y="226"/>
                      </a:lnTo>
                      <a:lnTo>
                        <a:pt x="331" y="213"/>
                      </a:lnTo>
                      <a:lnTo>
                        <a:pt x="360" y="203"/>
                      </a:lnTo>
                      <a:lnTo>
                        <a:pt x="390" y="196"/>
                      </a:lnTo>
                      <a:lnTo>
                        <a:pt x="421" y="194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4"/>
                <p:cNvSpPr/>
                <p:nvPr/>
              </p:nvSpPr>
              <p:spPr>
                <a:xfrm>
                  <a:off x="1027" y="3068"/>
                  <a:ext cx="94" cy="94"/>
                </a:xfrm>
                <a:custGeom>
                  <a:rect b="b" l="l" r="r" t="t"/>
                  <a:pathLst>
                    <a:path extrusionOk="0" h="844" w="842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1048" y="3090"/>
                  <a:ext cx="52" cy="52"/>
                </a:xfrm>
                <a:custGeom>
                  <a:rect b="b" l="l" r="r" t="t"/>
                  <a:pathLst>
                    <a:path extrusionOk="0" h="470" w="471">
                      <a:moveTo>
                        <a:pt x="234" y="0"/>
                      </a:moveTo>
                      <a:lnTo>
                        <a:pt x="266" y="2"/>
                      </a:lnTo>
                      <a:lnTo>
                        <a:pt x="297" y="9"/>
                      </a:lnTo>
                      <a:lnTo>
                        <a:pt x="327" y="19"/>
                      </a:lnTo>
                      <a:lnTo>
                        <a:pt x="354" y="32"/>
                      </a:lnTo>
                      <a:lnTo>
                        <a:pt x="379" y="50"/>
                      </a:lnTo>
                      <a:lnTo>
                        <a:pt x="403" y="70"/>
                      </a:lnTo>
                      <a:lnTo>
                        <a:pt x="423" y="92"/>
                      </a:lnTo>
                      <a:lnTo>
                        <a:pt x="439" y="116"/>
                      </a:lnTo>
                      <a:lnTo>
                        <a:pt x="454" y="144"/>
                      </a:lnTo>
                      <a:lnTo>
                        <a:pt x="464" y="173"/>
                      </a:lnTo>
                      <a:lnTo>
                        <a:pt x="470" y="202"/>
                      </a:lnTo>
                      <a:lnTo>
                        <a:pt x="471" y="233"/>
                      </a:lnTo>
                      <a:lnTo>
                        <a:pt x="470" y="266"/>
                      </a:lnTo>
                      <a:lnTo>
                        <a:pt x="464" y="297"/>
                      </a:lnTo>
                      <a:lnTo>
                        <a:pt x="454" y="325"/>
                      </a:lnTo>
                      <a:lnTo>
                        <a:pt x="439" y="353"/>
                      </a:lnTo>
                      <a:lnTo>
                        <a:pt x="423" y="379"/>
                      </a:lnTo>
                      <a:lnTo>
                        <a:pt x="403" y="401"/>
                      </a:lnTo>
                      <a:lnTo>
                        <a:pt x="379" y="422"/>
                      </a:lnTo>
                      <a:lnTo>
                        <a:pt x="354" y="438"/>
                      </a:lnTo>
                      <a:lnTo>
                        <a:pt x="327" y="453"/>
                      </a:lnTo>
                      <a:lnTo>
                        <a:pt x="297" y="463"/>
                      </a:lnTo>
                      <a:lnTo>
                        <a:pt x="266" y="469"/>
                      </a:lnTo>
                      <a:lnTo>
                        <a:pt x="234" y="470"/>
                      </a:lnTo>
                      <a:lnTo>
                        <a:pt x="203" y="469"/>
                      </a:lnTo>
                      <a:lnTo>
                        <a:pt x="173" y="463"/>
                      </a:lnTo>
                      <a:lnTo>
                        <a:pt x="144" y="453"/>
                      </a:lnTo>
                      <a:lnTo>
                        <a:pt x="118" y="438"/>
                      </a:lnTo>
                      <a:lnTo>
                        <a:pt x="92" y="422"/>
                      </a:lnTo>
                      <a:lnTo>
                        <a:pt x="70" y="401"/>
                      </a:lnTo>
                      <a:lnTo>
                        <a:pt x="50" y="379"/>
                      </a:lnTo>
                      <a:lnTo>
                        <a:pt x="34" y="353"/>
                      </a:lnTo>
                      <a:lnTo>
                        <a:pt x="19" y="325"/>
                      </a:lnTo>
                      <a:lnTo>
                        <a:pt x="9" y="297"/>
                      </a:lnTo>
                      <a:lnTo>
                        <a:pt x="3" y="266"/>
                      </a:lnTo>
                      <a:lnTo>
                        <a:pt x="0" y="233"/>
                      </a:lnTo>
                      <a:lnTo>
                        <a:pt x="3" y="202"/>
                      </a:lnTo>
                      <a:lnTo>
                        <a:pt x="9" y="173"/>
                      </a:lnTo>
                      <a:lnTo>
                        <a:pt x="19" y="144"/>
                      </a:lnTo>
                      <a:lnTo>
                        <a:pt x="34" y="116"/>
                      </a:lnTo>
                      <a:lnTo>
                        <a:pt x="50" y="92"/>
                      </a:lnTo>
                      <a:lnTo>
                        <a:pt x="70" y="70"/>
                      </a:lnTo>
                      <a:lnTo>
                        <a:pt x="92" y="50"/>
                      </a:lnTo>
                      <a:lnTo>
                        <a:pt x="118" y="32"/>
                      </a:lnTo>
                      <a:lnTo>
                        <a:pt x="144" y="19"/>
                      </a:lnTo>
                      <a:lnTo>
                        <a:pt x="173" y="9"/>
                      </a:lnTo>
                      <a:lnTo>
                        <a:pt x="203" y="2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4"/>
                <p:cNvSpPr/>
                <p:nvPr/>
              </p:nvSpPr>
              <p:spPr>
                <a:xfrm>
                  <a:off x="1088" y="3117"/>
                  <a:ext cx="783" cy="595"/>
                </a:xfrm>
                <a:custGeom>
                  <a:rect b="b" l="l" r="r" t="t"/>
                  <a:pathLst>
                    <a:path extrusionOk="0" h="5357" w="7049">
                      <a:moveTo>
                        <a:pt x="6668" y="56"/>
                      </a:moveTo>
                      <a:lnTo>
                        <a:pt x="6598" y="118"/>
                      </a:lnTo>
                      <a:lnTo>
                        <a:pt x="6531" y="196"/>
                      </a:lnTo>
                      <a:lnTo>
                        <a:pt x="6467" y="288"/>
                      </a:lnTo>
                      <a:lnTo>
                        <a:pt x="6407" y="393"/>
                      </a:lnTo>
                      <a:lnTo>
                        <a:pt x="6355" y="510"/>
                      </a:lnTo>
                      <a:lnTo>
                        <a:pt x="6310" y="634"/>
                      </a:lnTo>
                      <a:lnTo>
                        <a:pt x="6277" y="765"/>
                      </a:lnTo>
                      <a:lnTo>
                        <a:pt x="6255" y="903"/>
                      </a:lnTo>
                      <a:lnTo>
                        <a:pt x="6247" y="1042"/>
                      </a:lnTo>
                      <a:lnTo>
                        <a:pt x="6255" y="1184"/>
                      </a:lnTo>
                      <a:lnTo>
                        <a:pt x="6280" y="1325"/>
                      </a:lnTo>
                      <a:lnTo>
                        <a:pt x="6326" y="1463"/>
                      </a:lnTo>
                      <a:lnTo>
                        <a:pt x="6346" y="1512"/>
                      </a:lnTo>
                      <a:lnTo>
                        <a:pt x="6370" y="1558"/>
                      </a:lnTo>
                      <a:lnTo>
                        <a:pt x="6398" y="1603"/>
                      </a:lnTo>
                      <a:lnTo>
                        <a:pt x="6427" y="1646"/>
                      </a:lnTo>
                      <a:lnTo>
                        <a:pt x="6459" y="1687"/>
                      </a:lnTo>
                      <a:lnTo>
                        <a:pt x="6491" y="1729"/>
                      </a:lnTo>
                      <a:lnTo>
                        <a:pt x="6524" y="1770"/>
                      </a:lnTo>
                      <a:lnTo>
                        <a:pt x="6556" y="1811"/>
                      </a:lnTo>
                      <a:lnTo>
                        <a:pt x="6588" y="1852"/>
                      </a:lnTo>
                      <a:lnTo>
                        <a:pt x="6617" y="1893"/>
                      </a:lnTo>
                      <a:lnTo>
                        <a:pt x="6645" y="1934"/>
                      </a:lnTo>
                      <a:lnTo>
                        <a:pt x="6669" y="1977"/>
                      </a:lnTo>
                      <a:lnTo>
                        <a:pt x="6607" y="1917"/>
                      </a:lnTo>
                      <a:lnTo>
                        <a:pt x="6547" y="1861"/>
                      </a:lnTo>
                      <a:lnTo>
                        <a:pt x="6489" y="1810"/>
                      </a:lnTo>
                      <a:lnTo>
                        <a:pt x="6431" y="1763"/>
                      </a:lnTo>
                      <a:lnTo>
                        <a:pt x="6375" y="1722"/>
                      </a:lnTo>
                      <a:lnTo>
                        <a:pt x="6318" y="1687"/>
                      </a:lnTo>
                      <a:lnTo>
                        <a:pt x="6262" y="1659"/>
                      </a:lnTo>
                      <a:lnTo>
                        <a:pt x="6205" y="1637"/>
                      </a:lnTo>
                      <a:lnTo>
                        <a:pt x="6149" y="1623"/>
                      </a:lnTo>
                      <a:lnTo>
                        <a:pt x="6091" y="1616"/>
                      </a:lnTo>
                      <a:lnTo>
                        <a:pt x="6032" y="1618"/>
                      </a:lnTo>
                      <a:lnTo>
                        <a:pt x="5972" y="1629"/>
                      </a:lnTo>
                      <a:lnTo>
                        <a:pt x="5858" y="1659"/>
                      </a:lnTo>
                      <a:lnTo>
                        <a:pt x="5736" y="1685"/>
                      </a:lnTo>
                      <a:lnTo>
                        <a:pt x="5607" y="1707"/>
                      </a:lnTo>
                      <a:lnTo>
                        <a:pt x="5471" y="1727"/>
                      </a:lnTo>
                      <a:lnTo>
                        <a:pt x="5333" y="1742"/>
                      </a:lnTo>
                      <a:lnTo>
                        <a:pt x="5193" y="1754"/>
                      </a:lnTo>
                      <a:lnTo>
                        <a:pt x="5053" y="1763"/>
                      </a:lnTo>
                      <a:lnTo>
                        <a:pt x="4913" y="1769"/>
                      </a:lnTo>
                      <a:lnTo>
                        <a:pt x="4778" y="1770"/>
                      </a:lnTo>
                      <a:lnTo>
                        <a:pt x="4647" y="1769"/>
                      </a:lnTo>
                      <a:lnTo>
                        <a:pt x="4522" y="1763"/>
                      </a:lnTo>
                      <a:lnTo>
                        <a:pt x="4407" y="1754"/>
                      </a:lnTo>
                      <a:lnTo>
                        <a:pt x="4607" y="1708"/>
                      </a:lnTo>
                      <a:lnTo>
                        <a:pt x="4784" y="1660"/>
                      </a:lnTo>
                      <a:lnTo>
                        <a:pt x="4940" y="1605"/>
                      </a:lnTo>
                      <a:lnTo>
                        <a:pt x="5073" y="1539"/>
                      </a:lnTo>
                      <a:lnTo>
                        <a:pt x="5187" y="1458"/>
                      </a:lnTo>
                      <a:lnTo>
                        <a:pt x="5281" y="1357"/>
                      </a:lnTo>
                      <a:lnTo>
                        <a:pt x="5358" y="1233"/>
                      </a:lnTo>
                      <a:lnTo>
                        <a:pt x="5419" y="1081"/>
                      </a:lnTo>
                      <a:lnTo>
                        <a:pt x="5465" y="899"/>
                      </a:lnTo>
                      <a:lnTo>
                        <a:pt x="5496" y="681"/>
                      </a:lnTo>
                      <a:lnTo>
                        <a:pt x="5515" y="423"/>
                      </a:lnTo>
                      <a:lnTo>
                        <a:pt x="5522" y="122"/>
                      </a:lnTo>
                      <a:lnTo>
                        <a:pt x="5611" y="119"/>
                      </a:lnTo>
                      <a:lnTo>
                        <a:pt x="5711" y="113"/>
                      </a:lnTo>
                      <a:lnTo>
                        <a:pt x="5819" y="108"/>
                      </a:lnTo>
                      <a:lnTo>
                        <a:pt x="5932" y="102"/>
                      </a:lnTo>
                      <a:lnTo>
                        <a:pt x="6049" y="95"/>
                      </a:lnTo>
                      <a:lnTo>
                        <a:pt x="6164" y="89"/>
                      </a:lnTo>
                      <a:lnTo>
                        <a:pt x="6275" y="82"/>
                      </a:lnTo>
                      <a:lnTo>
                        <a:pt x="6379" y="77"/>
                      </a:lnTo>
                      <a:lnTo>
                        <a:pt x="6473" y="70"/>
                      </a:lnTo>
                      <a:lnTo>
                        <a:pt x="6555" y="64"/>
                      </a:lnTo>
                      <a:lnTo>
                        <a:pt x="6621" y="60"/>
                      </a:lnTo>
                      <a:lnTo>
                        <a:pt x="6668" y="56"/>
                      </a:lnTo>
                      <a:close/>
                      <a:moveTo>
                        <a:pt x="2339" y="4263"/>
                      </a:moveTo>
                      <a:lnTo>
                        <a:pt x="2671" y="4285"/>
                      </a:lnTo>
                      <a:lnTo>
                        <a:pt x="2942" y="4327"/>
                      </a:lnTo>
                      <a:lnTo>
                        <a:pt x="3166" y="4382"/>
                      </a:lnTo>
                      <a:lnTo>
                        <a:pt x="3354" y="4447"/>
                      </a:lnTo>
                      <a:lnTo>
                        <a:pt x="3521" y="4516"/>
                      </a:lnTo>
                      <a:lnTo>
                        <a:pt x="3681" y="4585"/>
                      </a:lnTo>
                      <a:lnTo>
                        <a:pt x="3845" y="4651"/>
                      </a:lnTo>
                      <a:lnTo>
                        <a:pt x="4030" y="4707"/>
                      </a:lnTo>
                      <a:lnTo>
                        <a:pt x="4247" y="4750"/>
                      </a:lnTo>
                      <a:lnTo>
                        <a:pt x="4510" y="4777"/>
                      </a:lnTo>
                      <a:lnTo>
                        <a:pt x="4832" y="4780"/>
                      </a:lnTo>
                      <a:lnTo>
                        <a:pt x="5228" y="4758"/>
                      </a:lnTo>
                      <a:lnTo>
                        <a:pt x="5569" y="4739"/>
                      </a:lnTo>
                      <a:lnTo>
                        <a:pt x="5864" y="4685"/>
                      </a:lnTo>
                      <a:lnTo>
                        <a:pt x="6115" y="4596"/>
                      </a:lnTo>
                      <a:lnTo>
                        <a:pt x="6326" y="4477"/>
                      </a:lnTo>
                      <a:lnTo>
                        <a:pt x="6500" y="4327"/>
                      </a:lnTo>
                      <a:lnTo>
                        <a:pt x="6641" y="4150"/>
                      </a:lnTo>
                      <a:lnTo>
                        <a:pt x="6751" y="3948"/>
                      </a:lnTo>
                      <a:lnTo>
                        <a:pt x="6837" y="3724"/>
                      </a:lnTo>
                      <a:lnTo>
                        <a:pt x="6899" y="3478"/>
                      </a:lnTo>
                      <a:lnTo>
                        <a:pt x="6942" y="3214"/>
                      </a:lnTo>
                      <a:lnTo>
                        <a:pt x="6970" y="2934"/>
                      </a:lnTo>
                      <a:lnTo>
                        <a:pt x="6986" y="2641"/>
                      </a:lnTo>
                      <a:lnTo>
                        <a:pt x="7009" y="2739"/>
                      </a:lnTo>
                      <a:lnTo>
                        <a:pt x="7027" y="2856"/>
                      </a:lnTo>
                      <a:lnTo>
                        <a:pt x="7041" y="2988"/>
                      </a:lnTo>
                      <a:lnTo>
                        <a:pt x="7048" y="3131"/>
                      </a:lnTo>
                      <a:lnTo>
                        <a:pt x="7049" y="3283"/>
                      </a:lnTo>
                      <a:lnTo>
                        <a:pt x="7044" y="3440"/>
                      </a:lnTo>
                      <a:lnTo>
                        <a:pt x="7032" y="3600"/>
                      </a:lnTo>
                      <a:lnTo>
                        <a:pt x="7012" y="3760"/>
                      </a:lnTo>
                      <a:lnTo>
                        <a:pt x="6983" y="3916"/>
                      </a:lnTo>
                      <a:lnTo>
                        <a:pt x="6946" y="4068"/>
                      </a:lnTo>
                      <a:lnTo>
                        <a:pt x="6900" y="4209"/>
                      </a:lnTo>
                      <a:lnTo>
                        <a:pt x="6844" y="4339"/>
                      </a:lnTo>
                      <a:lnTo>
                        <a:pt x="6704" y="4534"/>
                      </a:lnTo>
                      <a:lnTo>
                        <a:pt x="6510" y="4705"/>
                      </a:lnTo>
                      <a:lnTo>
                        <a:pt x="6270" y="4850"/>
                      </a:lnTo>
                      <a:lnTo>
                        <a:pt x="5997" y="4974"/>
                      </a:lnTo>
                      <a:lnTo>
                        <a:pt x="5698" y="5076"/>
                      </a:lnTo>
                      <a:lnTo>
                        <a:pt x="5384" y="5159"/>
                      </a:lnTo>
                      <a:lnTo>
                        <a:pt x="5065" y="5225"/>
                      </a:lnTo>
                      <a:lnTo>
                        <a:pt x="4750" y="5275"/>
                      </a:lnTo>
                      <a:lnTo>
                        <a:pt x="4450" y="5312"/>
                      </a:lnTo>
                      <a:lnTo>
                        <a:pt x="4173" y="5335"/>
                      </a:lnTo>
                      <a:lnTo>
                        <a:pt x="3931" y="5348"/>
                      </a:lnTo>
                      <a:lnTo>
                        <a:pt x="3734" y="5353"/>
                      </a:lnTo>
                      <a:lnTo>
                        <a:pt x="3509" y="5357"/>
                      </a:lnTo>
                      <a:lnTo>
                        <a:pt x="3233" y="5351"/>
                      </a:lnTo>
                      <a:lnTo>
                        <a:pt x="2917" y="5328"/>
                      </a:lnTo>
                      <a:lnTo>
                        <a:pt x="2574" y="5293"/>
                      </a:lnTo>
                      <a:lnTo>
                        <a:pt x="2214" y="5241"/>
                      </a:lnTo>
                      <a:lnTo>
                        <a:pt x="1850" y="5171"/>
                      </a:lnTo>
                      <a:lnTo>
                        <a:pt x="1493" y="5084"/>
                      </a:lnTo>
                      <a:lnTo>
                        <a:pt x="1155" y="4977"/>
                      </a:lnTo>
                      <a:lnTo>
                        <a:pt x="848" y="4849"/>
                      </a:lnTo>
                      <a:lnTo>
                        <a:pt x="584" y="4699"/>
                      </a:lnTo>
                      <a:lnTo>
                        <a:pt x="372" y="4527"/>
                      </a:lnTo>
                      <a:lnTo>
                        <a:pt x="226" y="4331"/>
                      </a:lnTo>
                      <a:lnTo>
                        <a:pt x="169" y="4199"/>
                      </a:lnTo>
                      <a:lnTo>
                        <a:pt x="122" y="4054"/>
                      </a:lnTo>
                      <a:lnTo>
                        <a:pt x="83" y="3898"/>
                      </a:lnTo>
                      <a:lnTo>
                        <a:pt x="51" y="3735"/>
                      </a:lnTo>
                      <a:lnTo>
                        <a:pt x="27" y="3568"/>
                      </a:lnTo>
                      <a:lnTo>
                        <a:pt x="11" y="3399"/>
                      </a:lnTo>
                      <a:lnTo>
                        <a:pt x="2" y="3234"/>
                      </a:lnTo>
                      <a:lnTo>
                        <a:pt x="0" y="3075"/>
                      </a:lnTo>
                      <a:lnTo>
                        <a:pt x="4" y="2925"/>
                      </a:lnTo>
                      <a:lnTo>
                        <a:pt x="15" y="2788"/>
                      </a:lnTo>
                      <a:lnTo>
                        <a:pt x="32" y="2667"/>
                      </a:lnTo>
                      <a:lnTo>
                        <a:pt x="54" y="2567"/>
                      </a:lnTo>
                      <a:lnTo>
                        <a:pt x="107" y="2416"/>
                      </a:lnTo>
                      <a:lnTo>
                        <a:pt x="171" y="2277"/>
                      </a:lnTo>
                      <a:lnTo>
                        <a:pt x="245" y="2150"/>
                      </a:lnTo>
                      <a:lnTo>
                        <a:pt x="323" y="2032"/>
                      </a:lnTo>
                      <a:lnTo>
                        <a:pt x="405" y="1922"/>
                      </a:lnTo>
                      <a:lnTo>
                        <a:pt x="487" y="1815"/>
                      </a:lnTo>
                      <a:lnTo>
                        <a:pt x="567" y="1711"/>
                      </a:lnTo>
                      <a:lnTo>
                        <a:pt x="641" y="1609"/>
                      </a:lnTo>
                      <a:lnTo>
                        <a:pt x="707" y="1505"/>
                      </a:lnTo>
                      <a:lnTo>
                        <a:pt x="761" y="1397"/>
                      </a:lnTo>
                      <a:lnTo>
                        <a:pt x="800" y="1283"/>
                      </a:lnTo>
                      <a:lnTo>
                        <a:pt x="822" y="1161"/>
                      </a:lnTo>
                      <a:lnTo>
                        <a:pt x="823" y="1037"/>
                      </a:lnTo>
                      <a:lnTo>
                        <a:pt x="815" y="919"/>
                      </a:lnTo>
                      <a:lnTo>
                        <a:pt x="800" y="810"/>
                      </a:lnTo>
                      <a:lnTo>
                        <a:pt x="778" y="706"/>
                      </a:lnTo>
                      <a:lnTo>
                        <a:pt x="748" y="609"/>
                      </a:lnTo>
                      <a:lnTo>
                        <a:pt x="711" y="520"/>
                      </a:lnTo>
                      <a:lnTo>
                        <a:pt x="669" y="438"/>
                      </a:lnTo>
                      <a:lnTo>
                        <a:pt x="621" y="362"/>
                      </a:lnTo>
                      <a:lnTo>
                        <a:pt x="568" y="294"/>
                      </a:lnTo>
                      <a:lnTo>
                        <a:pt x="509" y="232"/>
                      </a:lnTo>
                      <a:lnTo>
                        <a:pt x="447" y="176"/>
                      </a:lnTo>
                      <a:lnTo>
                        <a:pt x="380" y="128"/>
                      </a:lnTo>
                      <a:lnTo>
                        <a:pt x="383" y="116"/>
                      </a:lnTo>
                      <a:lnTo>
                        <a:pt x="385" y="105"/>
                      </a:lnTo>
                      <a:lnTo>
                        <a:pt x="388" y="93"/>
                      </a:lnTo>
                      <a:lnTo>
                        <a:pt x="389" y="82"/>
                      </a:lnTo>
                      <a:lnTo>
                        <a:pt x="390" y="70"/>
                      </a:lnTo>
                      <a:lnTo>
                        <a:pt x="391" y="59"/>
                      </a:lnTo>
                      <a:lnTo>
                        <a:pt x="392" y="48"/>
                      </a:lnTo>
                      <a:lnTo>
                        <a:pt x="392" y="37"/>
                      </a:lnTo>
                      <a:lnTo>
                        <a:pt x="393" y="27"/>
                      </a:lnTo>
                      <a:lnTo>
                        <a:pt x="393" y="18"/>
                      </a:lnTo>
                      <a:lnTo>
                        <a:pt x="393" y="9"/>
                      </a:lnTo>
                      <a:lnTo>
                        <a:pt x="393" y="0"/>
                      </a:lnTo>
                      <a:lnTo>
                        <a:pt x="400" y="6"/>
                      </a:lnTo>
                      <a:lnTo>
                        <a:pt x="412" y="10"/>
                      </a:lnTo>
                      <a:lnTo>
                        <a:pt x="429" y="13"/>
                      </a:lnTo>
                      <a:lnTo>
                        <a:pt x="451" y="17"/>
                      </a:lnTo>
                      <a:lnTo>
                        <a:pt x="477" y="20"/>
                      </a:lnTo>
                      <a:lnTo>
                        <a:pt x="509" y="22"/>
                      </a:lnTo>
                      <a:lnTo>
                        <a:pt x="546" y="26"/>
                      </a:lnTo>
                      <a:lnTo>
                        <a:pt x="588" y="29"/>
                      </a:lnTo>
                      <a:lnTo>
                        <a:pt x="636" y="32"/>
                      </a:lnTo>
                      <a:lnTo>
                        <a:pt x="689" y="36"/>
                      </a:lnTo>
                      <a:lnTo>
                        <a:pt x="748" y="40"/>
                      </a:lnTo>
                      <a:lnTo>
                        <a:pt x="811" y="46"/>
                      </a:lnTo>
                      <a:lnTo>
                        <a:pt x="968" y="136"/>
                      </a:lnTo>
                      <a:lnTo>
                        <a:pt x="1080" y="245"/>
                      </a:lnTo>
                      <a:lnTo>
                        <a:pt x="1155" y="369"/>
                      </a:lnTo>
                      <a:lnTo>
                        <a:pt x="1202" y="503"/>
                      </a:lnTo>
                      <a:lnTo>
                        <a:pt x="1227" y="645"/>
                      </a:lnTo>
                      <a:lnTo>
                        <a:pt x="1240" y="791"/>
                      </a:lnTo>
                      <a:lnTo>
                        <a:pt x="1246" y="936"/>
                      </a:lnTo>
                      <a:lnTo>
                        <a:pt x="1255" y="1079"/>
                      </a:lnTo>
                      <a:lnTo>
                        <a:pt x="1274" y="1215"/>
                      </a:lnTo>
                      <a:lnTo>
                        <a:pt x="1311" y="1340"/>
                      </a:lnTo>
                      <a:lnTo>
                        <a:pt x="1373" y="1452"/>
                      </a:lnTo>
                      <a:lnTo>
                        <a:pt x="1468" y="1545"/>
                      </a:lnTo>
                      <a:lnTo>
                        <a:pt x="1561" y="1614"/>
                      </a:lnTo>
                      <a:lnTo>
                        <a:pt x="1675" y="1658"/>
                      </a:lnTo>
                      <a:lnTo>
                        <a:pt x="1805" y="1681"/>
                      </a:lnTo>
                      <a:lnTo>
                        <a:pt x="1942" y="1689"/>
                      </a:lnTo>
                      <a:lnTo>
                        <a:pt x="2080" y="1687"/>
                      </a:lnTo>
                      <a:lnTo>
                        <a:pt x="2209" y="1679"/>
                      </a:lnTo>
                      <a:lnTo>
                        <a:pt x="2323" y="1668"/>
                      </a:lnTo>
                      <a:lnTo>
                        <a:pt x="2416" y="1663"/>
                      </a:lnTo>
                      <a:lnTo>
                        <a:pt x="2478" y="1663"/>
                      </a:lnTo>
                      <a:lnTo>
                        <a:pt x="2505" y="1674"/>
                      </a:lnTo>
                      <a:lnTo>
                        <a:pt x="2486" y="1702"/>
                      </a:lnTo>
                      <a:lnTo>
                        <a:pt x="2414" y="1753"/>
                      </a:lnTo>
                      <a:lnTo>
                        <a:pt x="2165" y="1960"/>
                      </a:lnTo>
                      <a:lnTo>
                        <a:pt x="1963" y="2192"/>
                      </a:lnTo>
                      <a:lnTo>
                        <a:pt x="1808" y="2442"/>
                      </a:lnTo>
                      <a:lnTo>
                        <a:pt x="1698" y="2701"/>
                      </a:lnTo>
                      <a:lnTo>
                        <a:pt x="1633" y="2964"/>
                      </a:lnTo>
                      <a:lnTo>
                        <a:pt x="1612" y="3222"/>
                      </a:lnTo>
                      <a:lnTo>
                        <a:pt x="1633" y="3468"/>
                      </a:lnTo>
                      <a:lnTo>
                        <a:pt x="1696" y="3695"/>
                      </a:lnTo>
                      <a:lnTo>
                        <a:pt x="1799" y="3895"/>
                      </a:lnTo>
                      <a:lnTo>
                        <a:pt x="1941" y="4061"/>
                      </a:lnTo>
                      <a:lnTo>
                        <a:pt x="2122" y="4187"/>
                      </a:lnTo>
                      <a:lnTo>
                        <a:pt x="2339" y="4263"/>
                      </a:lnTo>
                      <a:close/>
                    </a:path>
                  </a:pathLst>
                </a:custGeom>
                <a:solidFill>
                  <a:srgbClr val="E6CC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4"/>
                <p:cNvSpPr/>
                <p:nvPr/>
              </p:nvSpPr>
              <p:spPr>
                <a:xfrm>
                  <a:off x="1118" y="3359"/>
                  <a:ext cx="116" cy="234"/>
                </a:xfrm>
                <a:custGeom>
                  <a:rect b="b" l="l" r="r" t="t"/>
                  <a:pathLst>
                    <a:path extrusionOk="0" h="2105" w="1044">
                      <a:moveTo>
                        <a:pt x="138" y="119"/>
                      </a:moveTo>
                      <a:lnTo>
                        <a:pt x="91" y="278"/>
                      </a:lnTo>
                      <a:lnTo>
                        <a:pt x="52" y="442"/>
                      </a:lnTo>
                      <a:lnTo>
                        <a:pt x="24" y="608"/>
                      </a:lnTo>
                      <a:lnTo>
                        <a:pt x="7" y="774"/>
                      </a:lnTo>
                      <a:lnTo>
                        <a:pt x="0" y="939"/>
                      </a:lnTo>
                      <a:lnTo>
                        <a:pt x="2" y="1101"/>
                      </a:lnTo>
                      <a:lnTo>
                        <a:pt x="13" y="1257"/>
                      </a:lnTo>
                      <a:lnTo>
                        <a:pt x="34" y="1404"/>
                      </a:lnTo>
                      <a:lnTo>
                        <a:pt x="64" y="1543"/>
                      </a:lnTo>
                      <a:lnTo>
                        <a:pt x="103" y="1670"/>
                      </a:lnTo>
                      <a:lnTo>
                        <a:pt x="150" y="1783"/>
                      </a:lnTo>
                      <a:lnTo>
                        <a:pt x="206" y="1882"/>
                      </a:lnTo>
                      <a:lnTo>
                        <a:pt x="238" y="1915"/>
                      </a:lnTo>
                      <a:lnTo>
                        <a:pt x="280" y="1944"/>
                      </a:lnTo>
                      <a:lnTo>
                        <a:pt x="332" y="1969"/>
                      </a:lnTo>
                      <a:lnTo>
                        <a:pt x="391" y="1991"/>
                      </a:lnTo>
                      <a:lnTo>
                        <a:pt x="456" y="2010"/>
                      </a:lnTo>
                      <a:lnTo>
                        <a:pt x="527" y="2028"/>
                      </a:lnTo>
                      <a:lnTo>
                        <a:pt x="600" y="2042"/>
                      </a:lnTo>
                      <a:lnTo>
                        <a:pt x="677" y="2056"/>
                      </a:lnTo>
                      <a:lnTo>
                        <a:pt x="754" y="2069"/>
                      </a:lnTo>
                      <a:lnTo>
                        <a:pt x="831" y="2081"/>
                      </a:lnTo>
                      <a:lnTo>
                        <a:pt x="906" y="2092"/>
                      </a:lnTo>
                      <a:lnTo>
                        <a:pt x="977" y="2105"/>
                      </a:lnTo>
                      <a:lnTo>
                        <a:pt x="1026" y="2084"/>
                      </a:lnTo>
                      <a:lnTo>
                        <a:pt x="1044" y="2023"/>
                      </a:lnTo>
                      <a:lnTo>
                        <a:pt x="1035" y="1928"/>
                      </a:lnTo>
                      <a:lnTo>
                        <a:pt x="1008" y="1801"/>
                      </a:lnTo>
                      <a:lnTo>
                        <a:pt x="969" y="1648"/>
                      </a:lnTo>
                      <a:lnTo>
                        <a:pt x="925" y="1471"/>
                      </a:lnTo>
                      <a:lnTo>
                        <a:pt x="883" y="1276"/>
                      </a:lnTo>
                      <a:lnTo>
                        <a:pt x="849" y="1067"/>
                      </a:lnTo>
                      <a:lnTo>
                        <a:pt x="830" y="847"/>
                      </a:lnTo>
                      <a:lnTo>
                        <a:pt x="832" y="621"/>
                      </a:lnTo>
                      <a:lnTo>
                        <a:pt x="862" y="393"/>
                      </a:lnTo>
                      <a:lnTo>
                        <a:pt x="927" y="168"/>
                      </a:lnTo>
                      <a:lnTo>
                        <a:pt x="929" y="132"/>
                      </a:lnTo>
                      <a:lnTo>
                        <a:pt x="902" y="97"/>
                      </a:lnTo>
                      <a:lnTo>
                        <a:pt x="851" y="68"/>
                      </a:lnTo>
                      <a:lnTo>
                        <a:pt x="781" y="41"/>
                      </a:lnTo>
                      <a:lnTo>
                        <a:pt x="698" y="20"/>
                      </a:lnTo>
                      <a:lnTo>
                        <a:pt x="605" y="7"/>
                      </a:lnTo>
                      <a:lnTo>
                        <a:pt x="508" y="0"/>
                      </a:lnTo>
                      <a:lnTo>
                        <a:pt x="412" y="1"/>
                      </a:lnTo>
                      <a:lnTo>
                        <a:pt x="322" y="13"/>
                      </a:lnTo>
                      <a:lnTo>
                        <a:pt x="244" y="37"/>
                      </a:lnTo>
                      <a:lnTo>
                        <a:pt x="180" y="71"/>
                      </a:lnTo>
                      <a:lnTo>
                        <a:pt x="138" y="119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 rot="10800000">
                  <a:off x="1026" y="2370"/>
                  <a:ext cx="912" cy="725"/>
                </a:xfrm>
                <a:custGeom>
                  <a:rect b="b" l="l" r="r" t="t"/>
                  <a:pathLst>
                    <a:path extrusionOk="0" fill="none" h="29671" w="4320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</a:path>
                    <a:path extrusionOk="0" h="29671" w="4320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  <a:lnTo>
                        <a:pt x="21600" y="8071"/>
                      </a:lnTo>
                      <a:lnTo>
                        <a:pt x="41635" y="-1"/>
                      </a:lnTo>
                      <a:close/>
                    </a:path>
                  </a:pathLst>
                </a:custGeom>
                <a:noFill/>
                <a:ln cap="flat" cmpd="sng" w="38100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9" name="Google Shape;189;p4"/>
            <p:cNvSpPr txBox="1"/>
            <p:nvPr/>
          </p:nvSpPr>
          <p:spPr>
            <a:xfrm>
              <a:off x="1288" y="3121"/>
              <a:ext cx="405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Times New Roman"/>
                <a:buNone/>
              </a:pPr>
              <a:r>
                <a:rPr b="1" i="0" lang="en-US" sz="5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4028" y="3061"/>
              <a:ext cx="405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Times New Roman"/>
                <a:buNone/>
              </a:pPr>
              <a:r>
                <a:rPr b="1" i="0" lang="en-US" sz="5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endParaRPr/>
            </a:p>
          </p:txBody>
        </p:sp>
      </p:grpSp>
      <p:sp>
        <p:nvSpPr>
          <p:cNvPr id="191" name="Google Shape;191;p4"/>
          <p:cNvSpPr txBox="1"/>
          <p:nvPr/>
        </p:nvSpPr>
        <p:spPr>
          <a:xfrm>
            <a:off x="3859212" y="1878012"/>
            <a:ext cx="41148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lang="en-US" sz="3200">
                <a:solidFill>
                  <a:schemeClr val="accent2"/>
                </a:solidFill>
              </a:rPr>
              <a:t>lementos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accent2"/>
                </a:solidFill>
              </a:rPr>
              <a:t>neutros ou sem carga, nada acontece.</a:t>
            </a:r>
            <a:endParaRPr/>
          </a:p>
        </p:txBody>
      </p:sp>
      <p:sp>
        <p:nvSpPr>
          <p:cNvPr id="192" name="Google Shape;192;p4"/>
          <p:cNvSpPr txBox="1"/>
          <p:nvPr/>
        </p:nvSpPr>
        <p:spPr>
          <a:xfrm>
            <a:off x="5207950" y="6488700"/>
            <a:ext cx="22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40"/>
          <p:cNvGrpSpPr/>
          <p:nvPr/>
        </p:nvGrpSpPr>
        <p:grpSpPr>
          <a:xfrm>
            <a:off x="2279650" y="1219581"/>
            <a:ext cx="8521700" cy="5089144"/>
            <a:chOff x="272" y="10"/>
            <a:chExt cx="5368" cy="3206"/>
          </a:xfrm>
        </p:grpSpPr>
        <p:cxnSp>
          <p:nvCxnSpPr>
            <p:cNvPr id="1461" name="Google Shape;1461;p40"/>
            <p:cNvCxnSpPr/>
            <p:nvPr/>
          </p:nvCxnSpPr>
          <p:spPr>
            <a:xfrm rot="10800000">
              <a:off x="720" y="288"/>
              <a:ext cx="0" cy="1392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2" name="Google Shape;1462;p40"/>
            <p:cNvCxnSpPr/>
            <p:nvPr/>
          </p:nvCxnSpPr>
          <p:spPr>
            <a:xfrm flipH="1" rot="10800000">
              <a:off x="699" y="285"/>
              <a:ext cx="4356" cy="6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3" name="Google Shape;1463;p40"/>
            <p:cNvCxnSpPr/>
            <p:nvPr/>
          </p:nvCxnSpPr>
          <p:spPr>
            <a:xfrm rot="10800000">
              <a:off x="5040" y="288"/>
              <a:ext cx="0" cy="1536"/>
            </a:xfrm>
            <a:prstGeom prst="straightConnector1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4" name="Google Shape;1464;p40"/>
            <p:cNvCxnSpPr/>
            <p:nvPr/>
          </p:nvCxnSpPr>
          <p:spPr>
            <a:xfrm rot="10800000">
              <a:off x="5040" y="1680"/>
              <a:ext cx="0" cy="1536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5" name="Google Shape;1465;p40"/>
            <p:cNvCxnSpPr/>
            <p:nvPr/>
          </p:nvCxnSpPr>
          <p:spPr>
            <a:xfrm flipH="1" rot="10800000">
              <a:off x="705" y="3198"/>
              <a:ext cx="4356" cy="6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6" name="Google Shape;1466;p40"/>
            <p:cNvCxnSpPr/>
            <p:nvPr/>
          </p:nvCxnSpPr>
          <p:spPr>
            <a:xfrm rot="10800000">
              <a:off x="720" y="1824"/>
              <a:ext cx="0" cy="1392"/>
            </a:xfrm>
            <a:prstGeom prst="straightConnector1">
              <a:avLst/>
            </a:prstGeom>
            <a:noFill/>
            <a:ln cap="flat" cmpd="sng" w="76200">
              <a:solidFill>
                <a:srgbClr val="FF33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67" name="Google Shape;1467;p40"/>
            <p:cNvSpPr/>
            <p:nvPr/>
          </p:nvSpPr>
          <p:spPr>
            <a:xfrm>
              <a:off x="272" y="1344"/>
              <a:ext cx="944" cy="944"/>
            </a:xfrm>
            <a:prstGeom prst="ellipse">
              <a:avLst/>
            </a:prstGeom>
            <a:solidFill>
              <a:srgbClr val="FF3300"/>
            </a:solidFill>
            <a:ln cap="flat" cmpd="sng" w="101600">
              <a:solidFill>
                <a:srgbClr val="99CC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Times New Roman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Gerador</a:t>
              </a:r>
              <a:endParaRPr sz="200"/>
            </a:p>
          </p:txBody>
        </p:sp>
        <p:sp>
          <p:nvSpPr>
            <p:cNvPr id="1468" name="Google Shape;1468;p40"/>
            <p:cNvSpPr txBox="1"/>
            <p:nvPr/>
          </p:nvSpPr>
          <p:spPr>
            <a:xfrm>
              <a:off x="4440" y="1504"/>
              <a:ext cx="1200" cy="624"/>
            </a:xfrm>
            <a:prstGeom prst="rect">
              <a:avLst/>
            </a:prstGeom>
            <a:solidFill>
              <a:srgbClr val="FF3300"/>
            </a:solidFill>
            <a:ln cap="flat" cmpd="sng" w="76200">
              <a:solidFill>
                <a:srgbClr val="99CC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Times New Roman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Carga</a:t>
              </a:r>
              <a:endParaRPr sz="100"/>
            </a:p>
          </p:txBody>
        </p:sp>
        <p:sp>
          <p:nvSpPr>
            <p:cNvPr id="1469" name="Google Shape;1469;p40"/>
            <p:cNvSpPr txBox="1"/>
            <p:nvPr/>
          </p:nvSpPr>
          <p:spPr>
            <a:xfrm>
              <a:off x="2012" y="1452"/>
              <a:ext cx="1800" cy="300"/>
            </a:xfrm>
            <a:prstGeom prst="rect">
              <a:avLst/>
            </a:prstGeom>
            <a:noFill/>
            <a:ln>
              <a:noFill/>
            </a:ln>
            <a:effectLst>
              <a:outerShdw blurRad="63500" dir="2700000" dist="53881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4000"/>
                <a:buFont typeface="Times New Roman"/>
                <a:buNone/>
              </a:pPr>
              <a:r>
                <a:rPr b="1" lang="en-US" sz="4000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Fechado</a:t>
              </a:r>
              <a:endParaRPr/>
            </a:p>
          </p:txBody>
        </p:sp>
        <p:grpSp>
          <p:nvGrpSpPr>
            <p:cNvPr id="1470" name="Google Shape;1470;p40"/>
            <p:cNvGrpSpPr/>
            <p:nvPr/>
          </p:nvGrpSpPr>
          <p:grpSpPr>
            <a:xfrm>
              <a:off x="2508" y="10"/>
              <a:ext cx="774" cy="576"/>
              <a:chOff x="2508" y="10"/>
              <a:chExt cx="774" cy="576"/>
            </a:xfrm>
          </p:grpSpPr>
          <p:grpSp>
            <p:nvGrpSpPr>
              <p:cNvPr id="1471" name="Google Shape;1471;p40"/>
              <p:cNvGrpSpPr/>
              <p:nvPr/>
            </p:nvGrpSpPr>
            <p:grpSpPr>
              <a:xfrm>
                <a:off x="2640" y="270"/>
                <a:ext cx="528" cy="48"/>
                <a:chOff x="1200" y="3744"/>
                <a:chExt cx="528" cy="48"/>
              </a:xfrm>
            </p:grpSpPr>
            <p:cxnSp>
              <p:nvCxnSpPr>
                <p:cNvPr id="1472" name="Google Shape;1472;p40"/>
                <p:cNvCxnSpPr/>
                <p:nvPr/>
              </p:nvCxnSpPr>
              <p:spPr>
                <a:xfrm>
                  <a:off x="1200" y="3744"/>
                  <a:ext cx="52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FFFFCC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73" name="Google Shape;1473;p40"/>
                <p:cNvCxnSpPr/>
                <p:nvPr/>
              </p:nvCxnSpPr>
              <p:spPr>
                <a:xfrm>
                  <a:off x="1200" y="3792"/>
                  <a:ext cx="52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FFFFCC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474" name="Google Shape;1474;p40"/>
              <p:cNvCxnSpPr/>
              <p:nvPr/>
            </p:nvCxnSpPr>
            <p:spPr>
              <a:xfrm flipH="1" rot="-9000000">
                <a:off x="2604" y="132"/>
                <a:ext cx="576" cy="332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accen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475" name="Google Shape;1475;p40"/>
              <p:cNvSpPr/>
              <p:nvPr/>
            </p:nvSpPr>
            <p:spPr>
              <a:xfrm>
                <a:off x="2508" y="216"/>
                <a:ext cx="132" cy="132"/>
              </a:xfrm>
              <a:prstGeom prst="ellipse">
                <a:avLst/>
              </a:prstGeom>
              <a:solidFill>
                <a:srgbClr val="FFFFC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40"/>
              <p:cNvSpPr/>
              <p:nvPr/>
            </p:nvSpPr>
            <p:spPr>
              <a:xfrm>
                <a:off x="3150" y="222"/>
                <a:ext cx="132" cy="132"/>
              </a:xfrm>
              <a:prstGeom prst="ellipse">
                <a:avLst/>
              </a:prstGeom>
              <a:solidFill>
                <a:srgbClr val="FFFFC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77" name="Google Shape;1477;p40"/>
          <p:cNvSpPr txBox="1"/>
          <p:nvPr/>
        </p:nvSpPr>
        <p:spPr>
          <a:xfrm>
            <a:off x="4789500" y="6308725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O próprio autor..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41"/>
          <p:cNvSpPr txBox="1"/>
          <p:nvPr/>
        </p:nvSpPr>
        <p:spPr>
          <a:xfrm>
            <a:off x="2487612" y="1187450"/>
            <a:ext cx="7193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Aparelho de medida da corrente elétrica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2"/>
          <p:cNvSpPr txBox="1"/>
          <p:nvPr/>
        </p:nvSpPr>
        <p:spPr>
          <a:xfrm>
            <a:off x="1874837" y="1182687"/>
            <a:ext cx="3802200" cy="64650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FF33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36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mperímetro</a:t>
            </a:r>
            <a:endParaRPr/>
          </a:p>
        </p:txBody>
      </p:sp>
      <p:cxnSp>
        <p:nvCxnSpPr>
          <p:cNvPr id="1488" name="Google Shape;1488;p42"/>
          <p:cNvCxnSpPr/>
          <p:nvPr/>
        </p:nvCxnSpPr>
        <p:spPr>
          <a:xfrm flipH="1" rot="10800000">
            <a:off x="5465762" y="2070100"/>
            <a:ext cx="2905125" cy="4762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89" name="Google Shape;1489;p42"/>
          <p:cNvCxnSpPr/>
          <p:nvPr/>
        </p:nvCxnSpPr>
        <p:spPr>
          <a:xfrm flipH="1" rot="10800000">
            <a:off x="8323262" y="4254500"/>
            <a:ext cx="1171575" cy="1587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90" name="Google Shape;1490;p42"/>
          <p:cNvCxnSpPr/>
          <p:nvPr/>
        </p:nvCxnSpPr>
        <p:spPr>
          <a:xfrm rot="10800000">
            <a:off x="9612312" y="4405312"/>
            <a:ext cx="0" cy="866775"/>
          </a:xfrm>
          <a:prstGeom prst="straightConnector1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91" name="Google Shape;1491;p42"/>
          <p:cNvCxnSpPr/>
          <p:nvPr/>
        </p:nvCxnSpPr>
        <p:spPr>
          <a:xfrm flipH="1" rot="10800000">
            <a:off x="2392362" y="2063750"/>
            <a:ext cx="2225675" cy="3175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92" name="Google Shape;1492;p42"/>
          <p:cNvCxnSpPr/>
          <p:nvPr/>
        </p:nvCxnSpPr>
        <p:spPr>
          <a:xfrm flipH="1" rot="10800000">
            <a:off x="2398712" y="5294312"/>
            <a:ext cx="7248525" cy="11112"/>
          </a:xfrm>
          <a:prstGeom prst="straightConnector1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493" name="Google Shape;1493;p42"/>
          <p:cNvCxnSpPr/>
          <p:nvPr/>
        </p:nvCxnSpPr>
        <p:spPr>
          <a:xfrm rot="10800000">
            <a:off x="2417762" y="3833812"/>
            <a:ext cx="0" cy="1492250"/>
          </a:xfrm>
          <a:prstGeom prst="straightConnector1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494" name="Google Shape;1494;p42"/>
          <p:cNvGrpSpPr/>
          <p:nvPr/>
        </p:nvGrpSpPr>
        <p:grpSpPr>
          <a:xfrm>
            <a:off x="4583112" y="1723942"/>
            <a:ext cx="938212" cy="697077"/>
            <a:chOff x="1754" y="-57"/>
            <a:chExt cx="591" cy="439"/>
          </a:xfrm>
        </p:grpSpPr>
        <p:cxnSp>
          <p:nvCxnSpPr>
            <p:cNvPr id="1495" name="Google Shape;1495;p42"/>
            <p:cNvCxnSpPr/>
            <p:nvPr/>
          </p:nvCxnSpPr>
          <p:spPr>
            <a:xfrm flipH="1" rot="-9000000">
              <a:off x="1854" y="36"/>
              <a:ext cx="440" cy="253"/>
            </a:xfrm>
            <a:prstGeom prst="straightConnector1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496" name="Google Shape;1496;p42"/>
            <p:cNvGrpSpPr/>
            <p:nvPr/>
          </p:nvGrpSpPr>
          <p:grpSpPr>
            <a:xfrm>
              <a:off x="1754" y="102"/>
              <a:ext cx="591" cy="105"/>
              <a:chOff x="1754" y="102"/>
              <a:chExt cx="591" cy="105"/>
            </a:xfrm>
          </p:grpSpPr>
          <p:sp>
            <p:nvSpPr>
              <p:cNvPr id="1497" name="Google Shape;1497;p42"/>
              <p:cNvSpPr/>
              <p:nvPr/>
            </p:nvSpPr>
            <p:spPr>
              <a:xfrm>
                <a:off x="1754" y="102"/>
                <a:ext cx="101" cy="101"/>
              </a:xfrm>
              <a:prstGeom prst="ellipse">
                <a:avLst/>
              </a:prstGeom>
              <a:solidFill>
                <a:srgbClr val="FFFFC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42"/>
              <p:cNvSpPr/>
              <p:nvPr/>
            </p:nvSpPr>
            <p:spPr>
              <a:xfrm>
                <a:off x="2244" y="107"/>
                <a:ext cx="101" cy="100"/>
              </a:xfrm>
              <a:prstGeom prst="ellipse">
                <a:avLst/>
              </a:prstGeom>
              <a:solidFill>
                <a:srgbClr val="FFFFCC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499" name="Google Shape;1499;p42"/>
          <p:cNvCxnSpPr/>
          <p:nvPr/>
        </p:nvCxnSpPr>
        <p:spPr>
          <a:xfrm rot="10800000">
            <a:off x="8339137" y="2046287"/>
            <a:ext cx="0" cy="2244725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500" name="Google Shape;1500;p42"/>
          <p:cNvGrpSpPr/>
          <p:nvPr/>
        </p:nvGrpSpPr>
        <p:grpSpPr>
          <a:xfrm>
            <a:off x="1798637" y="2881312"/>
            <a:ext cx="609600" cy="1676400"/>
            <a:chOff x="0" y="672"/>
            <a:chExt cx="384" cy="1056"/>
          </a:xfrm>
        </p:grpSpPr>
        <p:sp>
          <p:nvSpPr>
            <p:cNvPr descr="Carvalho" id="1501" name="Google Shape;1501;p42"/>
            <p:cNvSpPr/>
            <p:nvPr/>
          </p:nvSpPr>
          <p:spPr>
            <a:xfrm>
              <a:off x="0" y="672"/>
              <a:ext cx="336" cy="105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2"/>
            <p:cNvSpPr/>
            <p:nvPr/>
          </p:nvSpPr>
          <p:spPr>
            <a:xfrm rot="5400000">
              <a:off x="-72" y="1032"/>
              <a:ext cx="576" cy="336"/>
            </a:xfrm>
            <a:prstGeom prst="can">
              <a:avLst>
                <a:gd fmla="val 10800" name="adj"/>
              </a:avLst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240" y="948"/>
              <a:ext cx="126" cy="509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2"/>
            <p:cNvSpPr/>
            <p:nvPr/>
          </p:nvSpPr>
          <p:spPr>
            <a:xfrm>
              <a:off x="283" y="1272"/>
              <a:ext cx="47" cy="47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283" y="1098"/>
              <a:ext cx="47" cy="47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06" name="Google Shape;1506;p42"/>
          <p:cNvCxnSpPr/>
          <p:nvPr/>
        </p:nvCxnSpPr>
        <p:spPr>
          <a:xfrm>
            <a:off x="2366962" y="3519487"/>
            <a:ext cx="0" cy="15875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07" name="Google Shape;1507;p42"/>
          <p:cNvCxnSpPr/>
          <p:nvPr/>
        </p:nvCxnSpPr>
        <p:spPr>
          <a:xfrm>
            <a:off x="2366962" y="3792537"/>
            <a:ext cx="0" cy="158750"/>
          </a:xfrm>
          <a:prstGeom prst="straightConnector1">
            <a:avLst/>
          </a:prstGeom>
          <a:noFill/>
          <a:ln cap="flat" cmpd="sng" w="76200">
            <a:solidFill>
              <a:srgbClr val="FF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08" name="Google Shape;1508;p42"/>
          <p:cNvCxnSpPr/>
          <p:nvPr/>
        </p:nvCxnSpPr>
        <p:spPr>
          <a:xfrm>
            <a:off x="2406650" y="2025650"/>
            <a:ext cx="3175" cy="1573212"/>
          </a:xfrm>
          <a:prstGeom prst="straightConnector1">
            <a:avLst/>
          </a:prstGeom>
          <a:noFill/>
          <a:ln cap="flat" cmpd="sng" w="76200">
            <a:solidFill>
              <a:srgbClr val="0000CC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1509" name="Google Shape;1509;p42"/>
          <p:cNvGraphicFramePr/>
          <p:nvPr/>
        </p:nvGraphicFramePr>
        <p:xfrm>
          <a:off x="9083675" y="2703512"/>
          <a:ext cx="1016000" cy="1828800"/>
        </p:xfrm>
        <a:graphic>
          <a:graphicData uri="http://schemas.openxmlformats.org/presentationml/2006/ole">
            <mc:AlternateContent>
              <mc:Choice Requires="v">
                <p:oleObj r:id="rId5" imgH="1828800" imgW="1016000" progId="MS_ClipArt_Gallery.2" spid="_x0000_s1">
                  <p:embed/>
                </p:oleObj>
              </mc:Choice>
              <mc:Fallback>
                <p:oleObj r:id="rId6" imgH="1828800" imgW="1016000" progId="MS_ClipArt_Gallery.2">
                  <p:embed/>
                  <p:pic>
                    <p:nvPicPr>
                      <p:cNvPr id="1509" name="Google Shape;1509;p4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083675" y="2703512"/>
                        <a:ext cx="1016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10" name="Google Shape;1510;p42"/>
          <p:cNvGrpSpPr/>
          <p:nvPr/>
        </p:nvGrpSpPr>
        <p:grpSpPr>
          <a:xfrm>
            <a:off x="9075737" y="2709862"/>
            <a:ext cx="998537" cy="1808162"/>
            <a:chOff x="2088" y="1584"/>
            <a:chExt cx="792" cy="1436"/>
          </a:xfrm>
        </p:grpSpPr>
        <p:grpSp>
          <p:nvGrpSpPr>
            <p:cNvPr id="1511" name="Google Shape;1511;p42"/>
            <p:cNvGrpSpPr/>
            <p:nvPr/>
          </p:nvGrpSpPr>
          <p:grpSpPr>
            <a:xfrm>
              <a:off x="2304" y="2683"/>
              <a:ext cx="358" cy="337"/>
              <a:chOff x="1756" y="2735"/>
              <a:chExt cx="358" cy="337"/>
            </a:xfrm>
          </p:grpSpPr>
          <p:grpSp>
            <p:nvGrpSpPr>
              <p:cNvPr id="1512" name="Google Shape;1512;p42"/>
              <p:cNvGrpSpPr/>
              <p:nvPr/>
            </p:nvGrpSpPr>
            <p:grpSpPr>
              <a:xfrm>
                <a:off x="1756" y="2735"/>
                <a:ext cx="358" cy="337"/>
                <a:chOff x="1756" y="2735"/>
                <a:chExt cx="358" cy="337"/>
              </a:xfrm>
            </p:grpSpPr>
            <p:grpSp>
              <p:nvGrpSpPr>
                <p:cNvPr id="1513" name="Google Shape;1513;p42"/>
                <p:cNvGrpSpPr/>
                <p:nvPr/>
              </p:nvGrpSpPr>
              <p:grpSpPr>
                <a:xfrm>
                  <a:off x="1846" y="2995"/>
                  <a:ext cx="195" cy="77"/>
                  <a:chOff x="1846" y="2995"/>
                  <a:chExt cx="195" cy="77"/>
                </a:xfrm>
              </p:grpSpPr>
              <p:sp>
                <p:nvSpPr>
                  <p:cNvPr id="1514" name="Google Shape;1514;p42"/>
                  <p:cNvSpPr/>
                  <p:nvPr/>
                </p:nvSpPr>
                <p:spPr>
                  <a:xfrm>
                    <a:off x="1846" y="2995"/>
                    <a:ext cx="195" cy="77"/>
                  </a:xfrm>
                  <a:custGeom>
                    <a:rect b="b" l="l" r="r" t="t"/>
                    <a:pathLst>
                      <a:path extrusionOk="0" h="155" w="391">
                        <a:moveTo>
                          <a:pt x="0" y="0"/>
                        </a:moveTo>
                        <a:lnTo>
                          <a:pt x="79" y="123"/>
                        </a:lnTo>
                        <a:lnTo>
                          <a:pt x="86" y="130"/>
                        </a:lnTo>
                        <a:lnTo>
                          <a:pt x="95" y="136"/>
                        </a:lnTo>
                        <a:lnTo>
                          <a:pt x="107" y="140"/>
                        </a:lnTo>
                        <a:lnTo>
                          <a:pt x="120" y="146"/>
                        </a:lnTo>
                        <a:lnTo>
                          <a:pt x="136" y="149"/>
                        </a:lnTo>
                        <a:lnTo>
                          <a:pt x="148" y="150"/>
                        </a:lnTo>
                        <a:lnTo>
                          <a:pt x="161" y="152"/>
                        </a:lnTo>
                        <a:lnTo>
                          <a:pt x="174" y="153"/>
                        </a:lnTo>
                        <a:lnTo>
                          <a:pt x="191" y="155"/>
                        </a:lnTo>
                        <a:lnTo>
                          <a:pt x="202" y="155"/>
                        </a:lnTo>
                        <a:lnTo>
                          <a:pt x="218" y="153"/>
                        </a:lnTo>
                        <a:lnTo>
                          <a:pt x="232" y="152"/>
                        </a:lnTo>
                        <a:lnTo>
                          <a:pt x="247" y="150"/>
                        </a:lnTo>
                        <a:lnTo>
                          <a:pt x="260" y="149"/>
                        </a:lnTo>
                        <a:lnTo>
                          <a:pt x="274" y="145"/>
                        </a:lnTo>
                        <a:lnTo>
                          <a:pt x="287" y="142"/>
                        </a:lnTo>
                        <a:lnTo>
                          <a:pt x="298" y="136"/>
                        </a:lnTo>
                        <a:lnTo>
                          <a:pt x="308" y="129"/>
                        </a:lnTo>
                        <a:lnTo>
                          <a:pt x="312" y="125"/>
                        </a:lnTo>
                        <a:lnTo>
                          <a:pt x="318" y="119"/>
                        </a:lnTo>
                        <a:lnTo>
                          <a:pt x="3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5" name="Google Shape;1515;p42"/>
                  <p:cNvSpPr/>
                  <p:nvPr/>
                </p:nvSpPr>
                <p:spPr>
                  <a:xfrm>
                    <a:off x="1876" y="2995"/>
                    <a:ext cx="87" cy="77"/>
                  </a:xfrm>
                  <a:custGeom>
                    <a:rect b="b" l="l" r="r" t="t"/>
                    <a:pathLst>
                      <a:path extrusionOk="0" h="155" w="174">
                        <a:moveTo>
                          <a:pt x="0" y="0"/>
                        </a:moveTo>
                        <a:lnTo>
                          <a:pt x="48" y="140"/>
                        </a:lnTo>
                        <a:lnTo>
                          <a:pt x="58" y="146"/>
                        </a:lnTo>
                        <a:lnTo>
                          <a:pt x="74" y="149"/>
                        </a:lnTo>
                        <a:lnTo>
                          <a:pt x="86" y="150"/>
                        </a:lnTo>
                        <a:lnTo>
                          <a:pt x="99" y="152"/>
                        </a:lnTo>
                        <a:lnTo>
                          <a:pt x="112" y="153"/>
                        </a:lnTo>
                        <a:lnTo>
                          <a:pt x="129" y="155"/>
                        </a:lnTo>
                        <a:lnTo>
                          <a:pt x="140" y="155"/>
                        </a:lnTo>
                        <a:lnTo>
                          <a:pt x="156" y="153"/>
                        </a:lnTo>
                        <a:lnTo>
                          <a:pt x="17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16" name="Google Shape;1516;p42"/>
                <p:cNvGrpSpPr/>
                <p:nvPr/>
              </p:nvGrpSpPr>
              <p:grpSpPr>
                <a:xfrm>
                  <a:off x="1756" y="2735"/>
                  <a:ext cx="358" cy="281"/>
                  <a:chOff x="1756" y="2735"/>
                  <a:chExt cx="358" cy="281"/>
                </a:xfrm>
              </p:grpSpPr>
              <p:sp>
                <p:nvSpPr>
                  <p:cNvPr id="1517" name="Google Shape;1517;p42"/>
                  <p:cNvSpPr/>
                  <p:nvPr/>
                </p:nvSpPr>
                <p:spPr>
                  <a:xfrm>
                    <a:off x="1756" y="2735"/>
                    <a:ext cx="358" cy="281"/>
                  </a:xfrm>
                  <a:custGeom>
                    <a:rect b="b" l="l" r="r" t="t"/>
                    <a:pathLst>
                      <a:path extrusionOk="0" h="561" w="716">
                        <a:moveTo>
                          <a:pt x="20" y="0"/>
                        </a:moveTo>
                        <a:lnTo>
                          <a:pt x="16" y="15"/>
                        </a:lnTo>
                        <a:lnTo>
                          <a:pt x="17" y="22"/>
                        </a:lnTo>
                        <a:lnTo>
                          <a:pt x="19" y="29"/>
                        </a:lnTo>
                        <a:lnTo>
                          <a:pt x="20" y="46"/>
                        </a:lnTo>
                        <a:lnTo>
                          <a:pt x="17" y="57"/>
                        </a:lnTo>
                        <a:lnTo>
                          <a:pt x="13" y="67"/>
                        </a:lnTo>
                        <a:lnTo>
                          <a:pt x="9" y="74"/>
                        </a:lnTo>
                        <a:lnTo>
                          <a:pt x="4" y="88"/>
                        </a:lnTo>
                        <a:lnTo>
                          <a:pt x="4" y="98"/>
                        </a:lnTo>
                        <a:lnTo>
                          <a:pt x="9" y="107"/>
                        </a:lnTo>
                        <a:lnTo>
                          <a:pt x="13" y="116"/>
                        </a:lnTo>
                        <a:lnTo>
                          <a:pt x="22" y="127"/>
                        </a:lnTo>
                        <a:lnTo>
                          <a:pt x="26" y="137"/>
                        </a:lnTo>
                        <a:lnTo>
                          <a:pt x="26" y="144"/>
                        </a:lnTo>
                        <a:lnTo>
                          <a:pt x="23" y="152"/>
                        </a:lnTo>
                        <a:lnTo>
                          <a:pt x="16" y="160"/>
                        </a:lnTo>
                        <a:lnTo>
                          <a:pt x="10" y="169"/>
                        </a:lnTo>
                        <a:lnTo>
                          <a:pt x="6" y="176"/>
                        </a:lnTo>
                        <a:lnTo>
                          <a:pt x="4" y="184"/>
                        </a:lnTo>
                        <a:lnTo>
                          <a:pt x="9" y="193"/>
                        </a:lnTo>
                        <a:lnTo>
                          <a:pt x="14" y="203"/>
                        </a:lnTo>
                        <a:lnTo>
                          <a:pt x="20" y="210"/>
                        </a:lnTo>
                        <a:lnTo>
                          <a:pt x="23" y="217"/>
                        </a:lnTo>
                        <a:lnTo>
                          <a:pt x="26" y="225"/>
                        </a:lnTo>
                        <a:lnTo>
                          <a:pt x="23" y="235"/>
                        </a:lnTo>
                        <a:lnTo>
                          <a:pt x="16" y="245"/>
                        </a:lnTo>
                        <a:lnTo>
                          <a:pt x="9" y="252"/>
                        </a:lnTo>
                        <a:lnTo>
                          <a:pt x="1" y="263"/>
                        </a:lnTo>
                        <a:lnTo>
                          <a:pt x="0" y="272"/>
                        </a:lnTo>
                        <a:lnTo>
                          <a:pt x="3" y="283"/>
                        </a:lnTo>
                        <a:lnTo>
                          <a:pt x="10" y="291"/>
                        </a:lnTo>
                        <a:lnTo>
                          <a:pt x="17" y="299"/>
                        </a:lnTo>
                        <a:lnTo>
                          <a:pt x="25" y="309"/>
                        </a:lnTo>
                        <a:lnTo>
                          <a:pt x="29" y="324"/>
                        </a:lnTo>
                        <a:lnTo>
                          <a:pt x="25" y="337"/>
                        </a:lnTo>
                        <a:lnTo>
                          <a:pt x="17" y="347"/>
                        </a:lnTo>
                        <a:lnTo>
                          <a:pt x="14" y="355"/>
                        </a:lnTo>
                        <a:lnTo>
                          <a:pt x="14" y="365"/>
                        </a:lnTo>
                        <a:lnTo>
                          <a:pt x="16" y="370"/>
                        </a:lnTo>
                        <a:lnTo>
                          <a:pt x="22" y="378"/>
                        </a:lnTo>
                        <a:lnTo>
                          <a:pt x="33" y="390"/>
                        </a:lnTo>
                        <a:lnTo>
                          <a:pt x="50" y="413"/>
                        </a:lnTo>
                        <a:lnTo>
                          <a:pt x="84" y="448"/>
                        </a:lnTo>
                        <a:lnTo>
                          <a:pt x="112" y="476"/>
                        </a:lnTo>
                        <a:lnTo>
                          <a:pt x="130" y="492"/>
                        </a:lnTo>
                        <a:lnTo>
                          <a:pt x="148" y="503"/>
                        </a:lnTo>
                        <a:lnTo>
                          <a:pt x="170" y="516"/>
                        </a:lnTo>
                        <a:lnTo>
                          <a:pt x="200" y="533"/>
                        </a:lnTo>
                        <a:lnTo>
                          <a:pt x="245" y="548"/>
                        </a:lnTo>
                        <a:lnTo>
                          <a:pt x="279" y="555"/>
                        </a:lnTo>
                        <a:lnTo>
                          <a:pt x="314" y="559"/>
                        </a:lnTo>
                        <a:lnTo>
                          <a:pt x="361" y="561"/>
                        </a:lnTo>
                        <a:lnTo>
                          <a:pt x="410" y="559"/>
                        </a:lnTo>
                        <a:lnTo>
                          <a:pt x="453" y="558"/>
                        </a:lnTo>
                        <a:lnTo>
                          <a:pt x="490" y="552"/>
                        </a:lnTo>
                        <a:lnTo>
                          <a:pt x="522" y="545"/>
                        </a:lnTo>
                        <a:lnTo>
                          <a:pt x="546" y="536"/>
                        </a:lnTo>
                        <a:lnTo>
                          <a:pt x="567" y="525"/>
                        </a:lnTo>
                        <a:lnTo>
                          <a:pt x="583" y="515"/>
                        </a:lnTo>
                        <a:lnTo>
                          <a:pt x="596" y="506"/>
                        </a:lnTo>
                        <a:lnTo>
                          <a:pt x="610" y="492"/>
                        </a:lnTo>
                        <a:lnTo>
                          <a:pt x="653" y="434"/>
                        </a:lnTo>
                        <a:lnTo>
                          <a:pt x="685" y="385"/>
                        </a:lnTo>
                        <a:lnTo>
                          <a:pt x="698" y="360"/>
                        </a:lnTo>
                        <a:lnTo>
                          <a:pt x="701" y="350"/>
                        </a:lnTo>
                        <a:lnTo>
                          <a:pt x="702" y="342"/>
                        </a:lnTo>
                        <a:lnTo>
                          <a:pt x="702" y="334"/>
                        </a:lnTo>
                        <a:lnTo>
                          <a:pt x="696" y="324"/>
                        </a:lnTo>
                        <a:lnTo>
                          <a:pt x="692" y="317"/>
                        </a:lnTo>
                        <a:lnTo>
                          <a:pt x="690" y="308"/>
                        </a:lnTo>
                        <a:lnTo>
                          <a:pt x="692" y="298"/>
                        </a:lnTo>
                        <a:lnTo>
                          <a:pt x="696" y="291"/>
                        </a:lnTo>
                        <a:lnTo>
                          <a:pt x="701" y="283"/>
                        </a:lnTo>
                        <a:lnTo>
                          <a:pt x="706" y="275"/>
                        </a:lnTo>
                        <a:lnTo>
                          <a:pt x="712" y="266"/>
                        </a:lnTo>
                        <a:lnTo>
                          <a:pt x="716" y="258"/>
                        </a:lnTo>
                        <a:lnTo>
                          <a:pt x="715" y="247"/>
                        </a:lnTo>
                        <a:lnTo>
                          <a:pt x="711" y="238"/>
                        </a:lnTo>
                        <a:lnTo>
                          <a:pt x="706" y="230"/>
                        </a:lnTo>
                        <a:lnTo>
                          <a:pt x="701" y="223"/>
                        </a:lnTo>
                        <a:lnTo>
                          <a:pt x="695" y="215"/>
                        </a:lnTo>
                        <a:lnTo>
                          <a:pt x="693" y="206"/>
                        </a:lnTo>
                        <a:lnTo>
                          <a:pt x="695" y="198"/>
                        </a:lnTo>
                        <a:lnTo>
                          <a:pt x="702" y="187"/>
                        </a:lnTo>
                        <a:lnTo>
                          <a:pt x="709" y="179"/>
                        </a:lnTo>
                        <a:lnTo>
                          <a:pt x="712" y="170"/>
                        </a:lnTo>
                        <a:lnTo>
                          <a:pt x="712" y="157"/>
                        </a:lnTo>
                        <a:lnTo>
                          <a:pt x="708" y="146"/>
                        </a:lnTo>
                        <a:lnTo>
                          <a:pt x="701" y="137"/>
                        </a:lnTo>
                        <a:lnTo>
                          <a:pt x="698" y="131"/>
                        </a:lnTo>
                        <a:lnTo>
                          <a:pt x="695" y="121"/>
                        </a:lnTo>
                        <a:lnTo>
                          <a:pt x="696" y="110"/>
                        </a:lnTo>
                        <a:lnTo>
                          <a:pt x="702" y="101"/>
                        </a:lnTo>
                        <a:lnTo>
                          <a:pt x="706" y="95"/>
                        </a:lnTo>
                        <a:lnTo>
                          <a:pt x="712" y="88"/>
                        </a:lnTo>
                        <a:lnTo>
                          <a:pt x="715" y="79"/>
                        </a:lnTo>
                        <a:lnTo>
                          <a:pt x="716" y="68"/>
                        </a:lnTo>
                        <a:lnTo>
                          <a:pt x="714" y="62"/>
                        </a:lnTo>
                        <a:lnTo>
                          <a:pt x="708" y="52"/>
                        </a:lnTo>
                        <a:lnTo>
                          <a:pt x="702" y="44"/>
                        </a:lnTo>
                        <a:lnTo>
                          <a:pt x="698" y="32"/>
                        </a:lnTo>
                        <a:lnTo>
                          <a:pt x="698" y="22"/>
                        </a:lnTo>
                        <a:lnTo>
                          <a:pt x="701" y="14"/>
                        </a:lnTo>
                        <a:lnTo>
                          <a:pt x="699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8" name="Google Shape;1518;p42"/>
                  <p:cNvSpPr/>
                  <p:nvPr/>
                </p:nvSpPr>
                <p:spPr>
                  <a:xfrm>
                    <a:off x="1758" y="2773"/>
                    <a:ext cx="44" cy="39"/>
                  </a:xfrm>
                  <a:custGeom>
                    <a:rect b="b" l="l" r="r" t="t"/>
                    <a:pathLst>
                      <a:path extrusionOk="0" h="78" w="89">
                        <a:moveTo>
                          <a:pt x="5" y="0"/>
                        </a:moveTo>
                        <a:lnTo>
                          <a:pt x="10" y="11"/>
                        </a:lnTo>
                        <a:lnTo>
                          <a:pt x="19" y="21"/>
                        </a:lnTo>
                        <a:lnTo>
                          <a:pt x="35" y="34"/>
                        </a:lnTo>
                        <a:lnTo>
                          <a:pt x="53" y="46"/>
                        </a:lnTo>
                        <a:lnTo>
                          <a:pt x="72" y="53"/>
                        </a:lnTo>
                        <a:lnTo>
                          <a:pt x="89" y="57"/>
                        </a:lnTo>
                        <a:lnTo>
                          <a:pt x="82" y="70"/>
                        </a:lnTo>
                        <a:lnTo>
                          <a:pt x="59" y="67"/>
                        </a:lnTo>
                        <a:lnTo>
                          <a:pt x="35" y="69"/>
                        </a:lnTo>
                        <a:lnTo>
                          <a:pt x="19" y="78"/>
                        </a:lnTo>
                        <a:lnTo>
                          <a:pt x="22" y="70"/>
                        </a:lnTo>
                        <a:lnTo>
                          <a:pt x="21" y="62"/>
                        </a:lnTo>
                        <a:lnTo>
                          <a:pt x="16" y="50"/>
                        </a:lnTo>
                        <a:lnTo>
                          <a:pt x="9" y="39"/>
                        </a:lnTo>
                        <a:lnTo>
                          <a:pt x="2" y="27"/>
                        </a:lnTo>
                        <a:lnTo>
                          <a:pt x="0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9" name="Google Shape;1519;p42"/>
                  <p:cNvSpPr/>
                  <p:nvPr/>
                </p:nvSpPr>
                <p:spPr>
                  <a:xfrm>
                    <a:off x="1759" y="2821"/>
                    <a:ext cx="58" cy="33"/>
                  </a:xfrm>
                  <a:custGeom>
                    <a:rect b="b" l="l" r="r" t="t"/>
                    <a:pathLst>
                      <a:path extrusionOk="0" h="65" w="117">
                        <a:moveTo>
                          <a:pt x="0" y="8"/>
                        </a:moveTo>
                        <a:lnTo>
                          <a:pt x="3" y="0"/>
                        </a:lnTo>
                        <a:lnTo>
                          <a:pt x="7" y="8"/>
                        </a:lnTo>
                        <a:lnTo>
                          <a:pt x="16" y="12"/>
                        </a:lnTo>
                        <a:lnTo>
                          <a:pt x="33" y="19"/>
                        </a:lnTo>
                        <a:lnTo>
                          <a:pt x="50" y="24"/>
                        </a:lnTo>
                        <a:lnTo>
                          <a:pt x="77" y="30"/>
                        </a:lnTo>
                        <a:lnTo>
                          <a:pt x="107" y="35"/>
                        </a:lnTo>
                        <a:lnTo>
                          <a:pt x="117" y="62"/>
                        </a:lnTo>
                        <a:lnTo>
                          <a:pt x="83" y="54"/>
                        </a:lnTo>
                        <a:lnTo>
                          <a:pt x="56" y="51"/>
                        </a:lnTo>
                        <a:lnTo>
                          <a:pt x="35" y="55"/>
                        </a:lnTo>
                        <a:lnTo>
                          <a:pt x="19" y="65"/>
                        </a:lnTo>
                        <a:lnTo>
                          <a:pt x="19" y="57"/>
                        </a:lnTo>
                        <a:lnTo>
                          <a:pt x="19" y="49"/>
                        </a:lnTo>
                        <a:lnTo>
                          <a:pt x="16" y="41"/>
                        </a:lnTo>
                        <a:lnTo>
                          <a:pt x="7" y="28"/>
                        </a:lnTo>
                        <a:lnTo>
                          <a:pt x="0" y="1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0" name="Google Shape;1520;p42"/>
                  <p:cNvSpPr/>
                  <p:nvPr/>
                </p:nvSpPr>
                <p:spPr>
                  <a:xfrm>
                    <a:off x="1756" y="2862"/>
                    <a:ext cx="69" cy="41"/>
                  </a:xfrm>
                  <a:custGeom>
                    <a:rect b="b" l="l" r="r" t="t"/>
                    <a:pathLst>
                      <a:path extrusionOk="0" h="82" w="137">
                        <a:moveTo>
                          <a:pt x="2" y="10"/>
                        </a:moveTo>
                        <a:lnTo>
                          <a:pt x="8" y="0"/>
                        </a:lnTo>
                        <a:lnTo>
                          <a:pt x="16" y="13"/>
                        </a:lnTo>
                        <a:lnTo>
                          <a:pt x="25" y="19"/>
                        </a:lnTo>
                        <a:lnTo>
                          <a:pt x="36" y="26"/>
                        </a:lnTo>
                        <a:lnTo>
                          <a:pt x="54" y="33"/>
                        </a:lnTo>
                        <a:lnTo>
                          <a:pt x="76" y="39"/>
                        </a:lnTo>
                        <a:lnTo>
                          <a:pt x="99" y="46"/>
                        </a:lnTo>
                        <a:lnTo>
                          <a:pt x="131" y="56"/>
                        </a:lnTo>
                        <a:lnTo>
                          <a:pt x="137" y="82"/>
                        </a:lnTo>
                        <a:lnTo>
                          <a:pt x="104" y="68"/>
                        </a:lnTo>
                        <a:lnTo>
                          <a:pt x="81" y="59"/>
                        </a:lnTo>
                        <a:lnTo>
                          <a:pt x="61" y="56"/>
                        </a:lnTo>
                        <a:lnTo>
                          <a:pt x="46" y="56"/>
                        </a:lnTo>
                        <a:lnTo>
                          <a:pt x="38" y="62"/>
                        </a:lnTo>
                        <a:lnTo>
                          <a:pt x="28" y="72"/>
                        </a:lnTo>
                        <a:lnTo>
                          <a:pt x="26" y="61"/>
                        </a:lnTo>
                        <a:lnTo>
                          <a:pt x="16" y="46"/>
                        </a:lnTo>
                        <a:lnTo>
                          <a:pt x="8" y="36"/>
                        </a:lnTo>
                        <a:lnTo>
                          <a:pt x="0" y="24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1" name="Google Shape;1521;p42"/>
                  <p:cNvSpPr/>
                  <p:nvPr/>
                </p:nvSpPr>
                <p:spPr>
                  <a:xfrm>
                    <a:off x="1764" y="2906"/>
                    <a:ext cx="82" cy="91"/>
                  </a:xfrm>
                  <a:custGeom>
                    <a:rect b="b" l="l" r="r" t="t"/>
                    <a:pathLst>
                      <a:path extrusionOk="0" h="180" w="163">
                        <a:moveTo>
                          <a:pt x="1" y="28"/>
                        </a:moveTo>
                        <a:lnTo>
                          <a:pt x="0" y="16"/>
                        </a:lnTo>
                        <a:lnTo>
                          <a:pt x="0" y="9"/>
                        </a:lnTo>
                        <a:lnTo>
                          <a:pt x="6" y="0"/>
                        </a:lnTo>
                        <a:lnTo>
                          <a:pt x="18" y="13"/>
                        </a:lnTo>
                        <a:lnTo>
                          <a:pt x="37" y="26"/>
                        </a:lnTo>
                        <a:lnTo>
                          <a:pt x="56" y="35"/>
                        </a:lnTo>
                        <a:lnTo>
                          <a:pt x="83" y="43"/>
                        </a:lnTo>
                        <a:lnTo>
                          <a:pt x="122" y="51"/>
                        </a:lnTo>
                        <a:lnTo>
                          <a:pt x="130" y="72"/>
                        </a:lnTo>
                        <a:lnTo>
                          <a:pt x="110" y="66"/>
                        </a:lnTo>
                        <a:lnTo>
                          <a:pt x="89" y="62"/>
                        </a:lnTo>
                        <a:lnTo>
                          <a:pt x="79" y="65"/>
                        </a:lnTo>
                        <a:lnTo>
                          <a:pt x="76" y="75"/>
                        </a:lnTo>
                        <a:lnTo>
                          <a:pt x="82" y="88"/>
                        </a:lnTo>
                        <a:lnTo>
                          <a:pt x="90" y="100"/>
                        </a:lnTo>
                        <a:lnTo>
                          <a:pt x="107" y="120"/>
                        </a:lnTo>
                        <a:lnTo>
                          <a:pt x="130" y="140"/>
                        </a:lnTo>
                        <a:lnTo>
                          <a:pt x="163" y="164"/>
                        </a:lnTo>
                        <a:lnTo>
                          <a:pt x="163" y="180"/>
                        </a:lnTo>
                        <a:lnTo>
                          <a:pt x="149" y="171"/>
                        </a:lnTo>
                        <a:lnTo>
                          <a:pt x="130" y="161"/>
                        </a:lnTo>
                        <a:lnTo>
                          <a:pt x="104" y="140"/>
                        </a:lnTo>
                        <a:lnTo>
                          <a:pt x="82" y="118"/>
                        </a:lnTo>
                        <a:lnTo>
                          <a:pt x="63" y="100"/>
                        </a:lnTo>
                        <a:lnTo>
                          <a:pt x="44" y="79"/>
                        </a:lnTo>
                        <a:lnTo>
                          <a:pt x="28" y="61"/>
                        </a:lnTo>
                        <a:lnTo>
                          <a:pt x="11" y="45"/>
                        </a:lnTo>
                        <a:lnTo>
                          <a:pt x="1" y="28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2" name="Google Shape;1522;p42"/>
                  <p:cNvSpPr/>
                  <p:nvPr/>
                </p:nvSpPr>
                <p:spPr>
                  <a:xfrm>
                    <a:off x="1766" y="2745"/>
                    <a:ext cx="33" cy="27"/>
                  </a:xfrm>
                  <a:custGeom>
                    <a:rect b="b" l="l" r="r" t="t"/>
                    <a:pathLst>
                      <a:path extrusionOk="0" h="54" w="68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20" y="17"/>
                        </a:lnTo>
                        <a:lnTo>
                          <a:pt x="33" y="26"/>
                        </a:lnTo>
                        <a:lnTo>
                          <a:pt x="47" y="35"/>
                        </a:lnTo>
                        <a:lnTo>
                          <a:pt x="61" y="42"/>
                        </a:lnTo>
                        <a:lnTo>
                          <a:pt x="68" y="48"/>
                        </a:lnTo>
                        <a:lnTo>
                          <a:pt x="51" y="54"/>
                        </a:lnTo>
                        <a:lnTo>
                          <a:pt x="33" y="48"/>
                        </a:lnTo>
                        <a:lnTo>
                          <a:pt x="15" y="41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3" name="Google Shape;1523;p42"/>
                  <p:cNvSpPr/>
                  <p:nvPr/>
                </p:nvSpPr>
                <p:spPr>
                  <a:xfrm>
                    <a:off x="1827" y="2738"/>
                    <a:ext cx="287" cy="270"/>
                  </a:xfrm>
                  <a:custGeom>
                    <a:rect b="b" l="l" r="r" t="t"/>
                    <a:pathLst>
                      <a:path extrusionOk="0" h="539" w="575">
                        <a:moveTo>
                          <a:pt x="231" y="105"/>
                        </a:moveTo>
                        <a:lnTo>
                          <a:pt x="147" y="111"/>
                        </a:lnTo>
                        <a:lnTo>
                          <a:pt x="274" y="124"/>
                        </a:lnTo>
                        <a:lnTo>
                          <a:pt x="266" y="130"/>
                        </a:lnTo>
                        <a:lnTo>
                          <a:pt x="250" y="135"/>
                        </a:lnTo>
                        <a:lnTo>
                          <a:pt x="230" y="141"/>
                        </a:lnTo>
                        <a:lnTo>
                          <a:pt x="203" y="148"/>
                        </a:lnTo>
                        <a:lnTo>
                          <a:pt x="174" y="154"/>
                        </a:lnTo>
                        <a:lnTo>
                          <a:pt x="138" y="157"/>
                        </a:lnTo>
                        <a:lnTo>
                          <a:pt x="94" y="161"/>
                        </a:lnTo>
                        <a:lnTo>
                          <a:pt x="48" y="164"/>
                        </a:lnTo>
                        <a:lnTo>
                          <a:pt x="0" y="164"/>
                        </a:lnTo>
                        <a:lnTo>
                          <a:pt x="75" y="181"/>
                        </a:lnTo>
                        <a:lnTo>
                          <a:pt x="121" y="190"/>
                        </a:lnTo>
                        <a:lnTo>
                          <a:pt x="161" y="190"/>
                        </a:lnTo>
                        <a:lnTo>
                          <a:pt x="210" y="190"/>
                        </a:lnTo>
                        <a:lnTo>
                          <a:pt x="282" y="184"/>
                        </a:lnTo>
                        <a:lnTo>
                          <a:pt x="341" y="176"/>
                        </a:lnTo>
                        <a:lnTo>
                          <a:pt x="392" y="164"/>
                        </a:lnTo>
                        <a:lnTo>
                          <a:pt x="445" y="147"/>
                        </a:lnTo>
                        <a:lnTo>
                          <a:pt x="469" y="138"/>
                        </a:lnTo>
                        <a:lnTo>
                          <a:pt x="491" y="131"/>
                        </a:lnTo>
                        <a:lnTo>
                          <a:pt x="502" y="128"/>
                        </a:lnTo>
                        <a:lnTo>
                          <a:pt x="509" y="132"/>
                        </a:lnTo>
                        <a:lnTo>
                          <a:pt x="509" y="141"/>
                        </a:lnTo>
                        <a:lnTo>
                          <a:pt x="504" y="151"/>
                        </a:lnTo>
                        <a:lnTo>
                          <a:pt x="491" y="163"/>
                        </a:lnTo>
                        <a:lnTo>
                          <a:pt x="469" y="177"/>
                        </a:lnTo>
                        <a:lnTo>
                          <a:pt x="438" y="190"/>
                        </a:lnTo>
                        <a:lnTo>
                          <a:pt x="401" y="206"/>
                        </a:lnTo>
                        <a:lnTo>
                          <a:pt x="352" y="220"/>
                        </a:lnTo>
                        <a:lnTo>
                          <a:pt x="295" y="232"/>
                        </a:lnTo>
                        <a:lnTo>
                          <a:pt x="239" y="241"/>
                        </a:lnTo>
                        <a:lnTo>
                          <a:pt x="180" y="250"/>
                        </a:lnTo>
                        <a:lnTo>
                          <a:pt x="75" y="260"/>
                        </a:lnTo>
                        <a:lnTo>
                          <a:pt x="140" y="275"/>
                        </a:lnTo>
                        <a:lnTo>
                          <a:pt x="191" y="282"/>
                        </a:lnTo>
                        <a:lnTo>
                          <a:pt x="256" y="280"/>
                        </a:lnTo>
                        <a:lnTo>
                          <a:pt x="323" y="271"/>
                        </a:lnTo>
                        <a:lnTo>
                          <a:pt x="372" y="260"/>
                        </a:lnTo>
                        <a:lnTo>
                          <a:pt x="412" y="250"/>
                        </a:lnTo>
                        <a:lnTo>
                          <a:pt x="445" y="241"/>
                        </a:lnTo>
                        <a:lnTo>
                          <a:pt x="479" y="229"/>
                        </a:lnTo>
                        <a:lnTo>
                          <a:pt x="505" y="219"/>
                        </a:lnTo>
                        <a:lnTo>
                          <a:pt x="518" y="216"/>
                        </a:lnTo>
                        <a:lnTo>
                          <a:pt x="525" y="216"/>
                        </a:lnTo>
                        <a:lnTo>
                          <a:pt x="524" y="224"/>
                        </a:lnTo>
                        <a:lnTo>
                          <a:pt x="519" y="233"/>
                        </a:lnTo>
                        <a:lnTo>
                          <a:pt x="509" y="246"/>
                        </a:lnTo>
                        <a:lnTo>
                          <a:pt x="485" y="262"/>
                        </a:lnTo>
                        <a:lnTo>
                          <a:pt x="458" y="277"/>
                        </a:lnTo>
                        <a:lnTo>
                          <a:pt x="429" y="290"/>
                        </a:lnTo>
                        <a:lnTo>
                          <a:pt x="390" y="305"/>
                        </a:lnTo>
                        <a:lnTo>
                          <a:pt x="345" y="319"/>
                        </a:lnTo>
                        <a:lnTo>
                          <a:pt x="277" y="333"/>
                        </a:lnTo>
                        <a:lnTo>
                          <a:pt x="231" y="342"/>
                        </a:lnTo>
                        <a:lnTo>
                          <a:pt x="187" y="347"/>
                        </a:lnTo>
                        <a:lnTo>
                          <a:pt x="121" y="351"/>
                        </a:lnTo>
                        <a:lnTo>
                          <a:pt x="188" y="361"/>
                        </a:lnTo>
                        <a:lnTo>
                          <a:pt x="240" y="365"/>
                        </a:lnTo>
                        <a:lnTo>
                          <a:pt x="283" y="366"/>
                        </a:lnTo>
                        <a:lnTo>
                          <a:pt x="332" y="365"/>
                        </a:lnTo>
                        <a:lnTo>
                          <a:pt x="378" y="359"/>
                        </a:lnTo>
                        <a:lnTo>
                          <a:pt x="416" y="349"/>
                        </a:lnTo>
                        <a:lnTo>
                          <a:pt x="446" y="339"/>
                        </a:lnTo>
                        <a:lnTo>
                          <a:pt x="494" y="323"/>
                        </a:lnTo>
                        <a:lnTo>
                          <a:pt x="500" y="323"/>
                        </a:lnTo>
                        <a:lnTo>
                          <a:pt x="505" y="326"/>
                        </a:lnTo>
                        <a:lnTo>
                          <a:pt x="504" y="336"/>
                        </a:lnTo>
                        <a:lnTo>
                          <a:pt x="498" y="347"/>
                        </a:lnTo>
                        <a:lnTo>
                          <a:pt x="487" y="359"/>
                        </a:lnTo>
                        <a:lnTo>
                          <a:pt x="471" y="371"/>
                        </a:lnTo>
                        <a:lnTo>
                          <a:pt x="442" y="385"/>
                        </a:lnTo>
                        <a:lnTo>
                          <a:pt x="412" y="398"/>
                        </a:lnTo>
                        <a:lnTo>
                          <a:pt x="385" y="408"/>
                        </a:lnTo>
                        <a:lnTo>
                          <a:pt x="352" y="415"/>
                        </a:lnTo>
                        <a:lnTo>
                          <a:pt x="322" y="420"/>
                        </a:lnTo>
                        <a:lnTo>
                          <a:pt x="283" y="424"/>
                        </a:lnTo>
                        <a:lnTo>
                          <a:pt x="240" y="426"/>
                        </a:lnTo>
                        <a:lnTo>
                          <a:pt x="197" y="427"/>
                        </a:lnTo>
                        <a:lnTo>
                          <a:pt x="130" y="427"/>
                        </a:lnTo>
                        <a:lnTo>
                          <a:pt x="166" y="439"/>
                        </a:lnTo>
                        <a:lnTo>
                          <a:pt x="199" y="448"/>
                        </a:lnTo>
                        <a:lnTo>
                          <a:pt x="237" y="453"/>
                        </a:lnTo>
                        <a:lnTo>
                          <a:pt x="269" y="454"/>
                        </a:lnTo>
                        <a:lnTo>
                          <a:pt x="302" y="456"/>
                        </a:lnTo>
                        <a:lnTo>
                          <a:pt x="335" y="454"/>
                        </a:lnTo>
                        <a:lnTo>
                          <a:pt x="363" y="453"/>
                        </a:lnTo>
                        <a:lnTo>
                          <a:pt x="389" y="448"/>
                        </a:lnTo>
                        <a:lnTo>
                          <a:pt x="425" y="439"/>
                        </a:lnTo>
                        <a:lnTo>
                          <a:pt x="451" y="433"/>
                        </a:lnTo>
                        <a:lnTo>
                          <a:pt x="461" y="434"/>
                        </a:lnTo>
                        <a:lnTo>
                          <a:pt x="462" y="442"/>
                        </a:lnTo>
                        <a:lnTo>
                          <a:pt x="459" y="450"/>
                        </a:lnTo>
                        <a:lnTo>
                          <a:pt x="452" y="458"/>
                        </a:lnTo>
                        <a:lnTo>
                          <a:pt x="441" y="467"/>
                        </a:lnTo>
                        <a:lnTo>
                          <a:pt x="428" y="473"/>
                        </a:lnTo>
                        <a:lnTo>
                          <a:pt x="412" y="480"/>
                        </a:lnTo>
                        <a:lnTo>
                          <a:pt x="389" y="487"/>
                        </a:lnTo>
                        <a:lnTo>
                          <a:pt x="339" y="494"/>
                        </a:lnTo>
                        <a:lnTo>
                          <a:pt x="292" y="500"/>
                        </a:lnTo>
                        <a:lnTo>
                          <a:pt x="199" y="507"/>
                        </a:lnTo>
                        <a:lnTo>
                          <a:pt x="320" y="513"/>
                        </a:lnTo>
                        <a:lnTo>
                          <a:pt x="345" y="513"/>
                        </a:lnTo>
                        <a:lnTo>
                          <a:pt x="356" y="518"/>
                        </a:lnTo>
                        <a:lnTo>
                          <a:pt x="362" y="524"/>
                        </a:lnTo>
                        <a:lnTo>
                          <a:pt x="360" y="533"/>
                        </a:lnTo>
                        <a:lnTo>
                          <a:pt x="366" y="537"/>
                        </a:lnTo>
                        <a:lnTo>
                          <a:pt x="381" y="539"/>
                        </a:lnTo>
                        <a:lnTo>
                          <a:pt x="405" y="530"/>
                        </a:lnTo>
                        <a:lnTo>
                          <a:pt x="426" y="519"/>
                        </a:lnTo>
                        <a:lnTo>
                          <a:pt x="442" y="509"/>
                        </a:lnTo>
                        <a:lnTo>
                          <a:pt x="455" y="500"/>
                        </a:lnTo>
                        <a:lnTo>
                          <a:pt x="469" y="486"/>
                        </a:lnTo>
                        <a:lnTo>
                          <a:pt x="512" y="428"/>
                        </a:lnTo>
                        <a:lnTo>
                          <a:pt x="544" y="379"/>
                        </a:lnTo>
                        <a:lnTo>
                          <a:pt x="557" y="354"/>
                        </a:lnTo>
                        <a:lnTo>
                          <a:pt x="560" y="344"/>
                        </a:lnTo>
                        <a:lnTo>
                          <a:pt x="561" y="336"/>
                        </a:lnTo>
                        <a:lnTo>
                          <a:pt x="561" y="328"/>
                        </a:lnTo>
                        <a:lnTo>
                          <a:pt x="555" y="318"/>
                        </a:lnTo>
                        <a:lnTo>
                          <a:pt x="551" y="311"/>
                        </a:lnTo>
                        <a:lnTo>
                          <a:pt x="549" y="302"/>
                        </a:lnTo>
                        <a:lnTo>
                          <a:pt x="551" y="292"/>
                        </a:lnTo>
                        <a:lnTo>
                          <a:pt x="555" y="285"/>
                        </a:lnTo>
                        <a:lnTo>
                          <a:pt x="560" y="277"/>
                        </a:lnTo>
                        <a:lnTo>
                          <a:pt x="565" y="269"/>
                        </a:lnTo>
                        <a:lnTo>
                          <a:pt x="571" y="260"/>
                        </a:lnTo>
                        <a:lnTo>
                          <a:pt x="575" y="252"/>
                        </a:lnTo>
                        <a:lnTo>
                          <a:pt x="574" y="241"/>
                        </a:lnTo>
                        <a:lnTo>
                          <a:pt x="570" y="232"/>
                        </a:lnTo>
                        <a:lnTo>
                          <a:pt x="565" y="224"/>
                        </a:lnTo>
                        <a:lnTo>
                          <a:pt x="560" y="217"/>
                        </a:lnTo>
                        <a:lnTo>
                          <a:pt x="554" y="209"/>
                        </a:lnTo>
                        <a:lnTo>
                          <a:pt x="552" y="200"/>
                        </a:lnTo>
                        <a:lnTo>
                          <a:pt x="554" y="192"/>
                        </a:lnTo>
                        <a:lnTo>
                          <a:pt x="561" y="181"/>
                        </a:lnTo>
                        <a:lnTo>
                          <a:pt x="568" y="173"/>
                        </a:lnTo>
                        <a:lnTo>
                          <a:pt x="571" y="164"/>
                        </a:lnTo>
                        <a:lnTo>
                          <a:pt x="571" y="151"/>
                        </a:lnTo>
                        <a:lnTo>
                          <a:pt x="567" y="140"/>
                        </a:lnTo>
                        <a:lnTo>
                          <a:pt x="560" y="131"/>
                        </a:lnTo>
                        <a:lnTo>
                          <a:pt x="557" y="125"/>
                        </a:lnTo>
                        <a:lnTo>
                          <a:pt x="554" y="115"/>
                        </a:lnTo>
                        <a:lnTo>
                          <a:pt x="555" y="104"/>
                        </a:lnTo>
                        <a:lnTo>
                          <a:pt x="561" y="95"/>
                        </a:lnTo>
                        <a:lnTo>
                          <a:pt x="565" y="89"/>
                        </a:lnTo>
                        <a:lnTo>
                          <a:pt x="571" y="82"/>
                        </a:lnTo>
                        <a:lnTo>
                          <a:pt x="574" y="73"/>
                        </a:lnTo>
                        <a:lnTo>
                          <a:pt x="575" y="62"/>
                        </a:lnTo>
                        <a:lnTo>
                          <a:pt x="573" y="56"/>
                        </a:lnTo>
                        <a:lnTo>
                          <a:pt x="567" y="46"/>
                        </a:lnTo>
                        <a:lnTo>
                          <a:pt x="561" y="38"/>
                        </a:lnTo>
                        <a:lnTo>
                          <a:pt x="557" y="26"/>
                        </a:lnTo>
                        <a:lnTo>
                          <a:pt x="557" y="0"/>
                        </a:lnTo>
                        <a:lnTo>
                          <a:pt x="498" y="39"/>
                        </a:lnTo>
                        <a:lnTo>
                          <a:pt x="462" y="54"/>
                        </a:lnTo>
                        <a:lnTo>
                          <a:pt x="421" y="67"/>
                        </a:lnTo>
                        <a:lnTo>
                          <a:pt x="373" y="82"/>
                        </a:lnTo>
                        <a:lnTo>
                          <a:pt x="330" y="91"/>
                        </a:lnTo>
                        <a:lnTo>
                          <a:pt x="287" y="98"/>
                        </a:lnTo>
                        <a:lnTo>
                          <a:pt x="231" y="105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524" name="Google Shape;1524;p42"/>
              <p:cNvGrpSpPr/>
              <p:nvPr/>
            </p:nvGrpSpPr>
            <p:grpSpPr>
              <a:xfrm>
                <a:off x="1995" y="2781"/>
                <a:ext cx="85" cy="171"/>
                <a:chOff x="1995" y="2781"/>
                <a:chExt cx="85" cy="171"/>
              </a:xfrm>
            </p:grpSpPr>
            <p:sp>
              <p:nvSpPr>
                <p:cNvPr id="1525" name="Google Shape;1525;p42"/>
                <p:cNvSpPr/>
                <p:nvPr/>
              </p:nvSpPr>
              <p:spPr>
                <a:xfrm>
                  <a:off x="2011" y="2827"/>
                  <a:ext cx="66" cy="27"/>
                </a:xfrm>
                <a:custGeom>
                  <a:rect b="b" l="l" r="r" t="t"/>
                  <a:pathLst>
                    <a:path extrusionOk="0" h="54" w="131">
                      <a:moveTo>
                        <a:pt x="131" y="10"/>
                      </a:moveTo>
                      <a:lnTo>
                        <a:pt x="119" y="0"/>
                      </a:lnTo>
                      <a:lnTo>
                        <a:pt x="79" y="21"/>
                      </a:lnTo>
                      <a:lnTo>
                        <a:pt x="39" y="35"/>
                      </a:lnTo>
                      <a:lnTo>
                        <a:pt x="0" y="46"/>
                      </a:lnTo>
                      <a:lnTo>
                        <a:pt x="7" y="54"/>
                      </a:lnTo>
                      <a:lnTo>
                        <a:pt x="34" y="54"/>
                      </a:lnTo>
                      <a:lnTo>
                        <a:pt x="70" y="47"/>
                      </a:lnTo>
                      <a:lnTo>
                        <a:pt x="103" y="31"/>
                      </a:lnTo>
                      <a:lnTo>
                        <a:pt x="131" y="10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42"/>
                <p:cNvSpPr/>
                <p:nvPr/>
              </p:nvSpPr>
              <p:spPr>
                <a:xfrm>
                  <a:off x="2023" y="2870"/>
                  <a:ext cx="57" cy="31"/>
                </a:xfrm>
                <a:custGeom>
                  <a:rect b="b" l="l" r="r" t="t"/>
                  <a:pathLst>
                    <a:path extrusionOk="0" h="62" w="115">
                      <a:moveTo>
                        <a:pt x="115" y="12"/>
                      </a:moveTo>
                      <a:lnTo>
                        <a:pt x="108" y="0"/>
                      </a:lnTo>
                      <a:lnTo>
                        <a:pt x="69" y="27"/>
                      </a:lnTo>
                      <a:lnTo>
                        <a:pt x="39" y="40"/>
                      </a:lnTo>
                      <a:lnTo>
                        <a:pt x="0" y="52"/>
                      </a:lnTo>
                      <a:lnTo>
                        <a:pt x="8" y="62"/>
                      </a:lnTo>
                      <a:lnTo>
                        <a:pt x="33" y="62"/>
                      </a:lnTo>
                      <a:lnTo>
                        <a:pt x="58" y="55"/>
                      </a:lnTo>
                      <a:lnTo>
                        <a:pt x="88" y="36"/>
                      </a:lnTo>
                      <a:lnTo>
                        <a:pt x="115" y="12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7" name="Google Shape;1527;p42"/>
                <p:cNvSpPr/>
                <p:nvPr/>
              </p:nvSpPr>
              <p:spPr>
                <a:xfrm>
                  <a:off x="2019" y="2921"/>
                  <a:ext cx="59" cy="31"/>
                </a:xfrm>
                <a:custGeom>
                  <a:rect b="b" l="l" r="r" t="t"/>
                  <a:pathLst>
                    <a:path extrusionOk="0" h="60" w="116">
                      <a:moveTo>
                        <a:pt x="116" y="9"/>
                      </a:moveTo>
                      <a:lnTo>
                        <a:pt x="108" y="0"/>
                      </a:lnTo>
                      <a:lnTo>
                        <a:pt x="72" y="24"/>
                      </a:lnTo>
                      <a:lnTo>
                        <a:pt x="39" y="39"/>
                      </a:lnTo>
                      <a:lnTo>
                        <a:pt x="0" y="49"/>
                      </a:lnTo>
                      <a:lnTo>
                        <a:pt x="7" y="60"/>
                      </a:lnTo>
                      <a:lnTo>
                        <a:pt x="32" y="58"/>
                      </a:lnTo>
                      <a:lnTo>
                        <a:pt x="63" y="51"/>
                      </a:lnTo>
                      <a:lnTo>
                        <a:pt x="95" y="31"/>
                      </a:lnTo>
                      <a:lnTo>
                        <a:pt x="116" y="9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42"/>
                <p:cNvSpPr/>
                <p:nvPr/>
              </p:nvSpPr>
              <p:spPr>
                <a:xfrm>
                  <a:off x="1995" y="2781"/>
                  <a:ext cx="67" cy="27"/>
                </a:xfrm>
                <a:custGeom>
                  <a:rect b="b" l="l" r="r" t="t"/>
                  <a:pathLst>
                    <a:path extrusionOk="0" h="53" w="135">
                      <a:moveTo>
                        <a:pt x="135" y="10"/>
                      </a:moveTo>
                      <a:lnTo>
                        <a:pt x="121" y="0"/>
                      </a:lnTo>
                      <a:lnTo>
                        <a:pt x="76" y="20"/>
                      </a:lnTo>
                      <a:lnTo>
                        <a:pt x="39" y="33"/>
                      </a:lnTo>
                      <a:lnTo>
                        <a:pt x="0" y="43"/>
                      </a:lnTo>
                      <a:lnTo>
                        <a:pt x="9" y="53"/>
                      </a:lnTo>
                      <a:lnTo>
                        <a:pt x="33" y="52"/>
                      </a:lnTo>
                      <a:lnTo>
                        <a:pt x="65" y="45"/>
                      </a:lnTo>
                      <a:lnTo>
                        <a:pt x="100" y="32"/>
                      </a:lnTo>
                      <a:lnTo>
                        <a:pt x="135" y="10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29" name="Google Shape;1529;p42"/>
            <p:cNvSpPr/>
            <p:nvPr/>
          </p:nvSpPr>
          <p:spPr>
            <a:xfrm>
              <a:off x="2088" y="1584"/>
              <a:ext cx="792" cy="1137"/>
            </a:xfrm>
            <a:custGeom>
              <a:rect b="b" l="l" r="r" t="t"/>
              <a:pathLst>
                <a:path extrusionOk="0" h="2273" w="1584">
                  <a:moveTo>
                    <a:pt x="1110" y="2213"/>
                  </a:moveTo>
                  <a:lnTo>
                    <a:pt x="1124" y="2204"/>
                  </a:lnTo>
                  <a:lnTo>
                    <a:pt x="1134" y="2195"/>
                  </a:lnTo>
                  <a:lnTo>
                    <a:pt x="1140" y="2188"/>
                  </a:lnTo>
                  <a:lnTo>
                    <a:pt x="1144" y="2181"/>
                  </a:lnTo>
                  <a:lnTo>
                    <a:pt x="1148" y="2177"/>
                  </a:lnTo>
                  <a:lnTo>
                    <a:pt x="1150" y="2172"/>
                  </a:lnTo>
                  <a:lnTo>
                    <a:pt x="1153" y="2168"/>
                  </a:lnTo>
                  <a:lnTo>
                    <a:pt x="1154" y="2162"/>
                  </a:lnTo>
                  <a:lnTo>
                    <a:pt x="1156" y="2155"/>
                  </a:lnTo>
                  <a:lnTo>
                    <a:pt x="1157" y="2145"/>
                  </a:lnTo>
                  <a:lnTo>
                    <a:pt x="1165" y="2109"/>
                  </a:lnTo>
                  <a:lnTo>
                    <a:pt x="1211" y="1815"/>
                  </a:lnTo>
                  <a:lnTo>
                    <a:pt x="1219" y="1773"/>
                  </a:lnTo>
                  <a:lnTo>
                    <a:pt x="1226" y="1743"/>
                  </a:lnTo>
                  <a:lnTo>
                    <a:pt x="1237" y="1701"/>
                  </a:lnTo>
                  <a:lnTo>
                    <a:pt x="1254" y="1653"/>
                  </a:lnTo>
                  <a:lnTo>
                    <a:pt x="1270" y="1612"/>
                  </a:lnTo>
                  <a:lnTo>
                    <a:pt x="1286" y="1578"/>
                  </a:lnTo>
                  <a:lnTo>
                    <a:pt x="1299" y="1548"/>
                  </a:lnTo>
                  <a:lnTo>
                    <a:pt x="1312" y="1519"/>
                  </a:lnTo>
                  <a:lnTo>
                    <a:pt x="1339" y="1470"/>
                  </a:lnTo>
                  <a:lnTo>
                    <a:pt x="1365" y="1424"/>
                  </a:lnTo>
                  <a:lnTo>
                    <a:pt x="1391" y="1381"/>
                  </a:lnTo>
                  <a:lnTo>
                    <a:pt x="1412" y="1348"/>
                  </a:lnTo>
                  <a:lnTo>
                    <a:pt x="1449" y="1286"/>
                  </a:lnTo>
                  <a:lnTo>
                    <a:pt x="1474" y="1243"/>
                  </a:lnTo>
                  <a:lnTo>
                    <a:pt x="1495" y="1208"/>
                  </a:lnTo>
                  <a:lnTo>
                    <a:pt x="1512" y="1167"/>
                  </a:lnTo>
                  <a:lnTo>
                    <a:pt x="1532" y="1117"/>
                  </a:lnTo>
                  <a:lnTo>
                    <a:pt x="1545" y="1074"/>
                  </a:lnTo>
                  <a:lnTo>
                    <a:pt x="1557" y="1029"/>
                  </a:lnTo>
                  <a:lnTo>
                    <a:pt x="1565" y="990"/>
                  </a:lnTo>
                  <a:lnTo>
                    <a:pt x="1575" y="947"/>
                  </a:lnTo>
                  <a:lnTo>
                    <a:pt x="1581" y="893"/>
                  </a:lnTo>
                  <a:lnTo>
                    <a:pt x="1584" y="830"/>
                  </a:lnTo>
                  <a:lnTo>
                    <a:pt x="1584" y="772"/>
                  </a:lnTo>
                  <a:lnTo>
                    <a:pt x="1579" y="726"/>
                  </a:lnTo>
                  <a:lnTo>
                    <a:pt x="1572" y="683"/>
                  </a:lnTo>
                  <a:lnTo>
                    <a:pt x="1564" y="644"/>
                  </a:lnTo>
                  <a:lnTo>
                    <a:pt x="1552" y="594"/>
                  </a:lnTo>
                  <a:lnTo>
                    <a:pt x="1538" y="542"/>
                  </a:lnTo>
                  <a:lnTo>
                    <a:pt x="1522" y="495"/>
                  </a:lnTo>
                  <a:lnTo>
                    <a:pt x="1504" y="452"/>
                  </a:lnTo>
                  <a:lnTo>
                    <a:pt x="1481" y="413"/>
                  </a:lnTo>
                  <a:lnTo>
                    <a:pt x="1452" y="364"/>
                  </a:lnTo>
                  <a:lnTo>
                    <a:pt x="1418" y="315"/>
                  </a:lnTo>
                  <a:lnTo>
                    <a:pt x="1385" y="277"/>
                  </a:lnTo>
                  <a:lnTo>
                    <a:pt x="1355" y="244"/>
                  </a:lnTo>
                  <a:lnTo>
                    <a:pt x="1320" y="212"/>
                  </a:lnTo>
                  <a:lnTo>
                    <a:pt x="1283" y="182"/>
                  </a:lnTo>
                  <a:lnTo>
                    <a:pt x="1248" y="153"/>
                  </a:lnTo>
                  <a:lnTo>
                    <a:pt x="1205" y="124"/>
                  </a:lnTo>
                  <a:lnTo>
                    <a:pt x="1154" y="93"/>
                  </a:lnTo>
                  <a:lnTo>
                    <a:pt x="1107" y="70"/>
                  </a:lnTo>
                  <a:lnTo>
                    <a:pt x="1052" y="47"/>
                  </a:lnTo>
                  <a:lnTo>
                    <a:pt x="1002" y="31"/>
                  </a:lnTo>
                  <a:lnTo>
                    <a:pt x="961" y="21"/>
                  </a:lnTo>
                  <a:lnTo>
                    <a:pt x="916" y="10"/>
                  </a:lnTo>
                  <a:lnTo>
                    <a:pt x="875" y="4"/>
                  </a:lnTo>
                  <a:lnTo>
                    <a:pt x="826" y="0"/>
                  </a:lnTo>
                  <a:lnTo>
                    <a:pt x="782" y="0"/>
                  </a:lnTo>
                  <a:lnTo>
                    <a:pt x="734" y="0"/>
                  </a:lnTo>
                  <a:lnTo>
                    <a:pt x="694" y="4"/>
                  </a:lnTo>
                  <a:lnTo>
                    <a:pt x="648" y="15"/>
                  </a:lnTo>
                  <a:lnTo>
                    <a:pt x="613" y="22"/>
                  </a:lnTo>
                  <a:lnTo>
                    <a:pt x="570" y="34"/>
                  </a:lnTo>
                  <a:lnTo>
                    <a:pt x="530" y="46"/>
                  </a:lnTo>
                  <a:lnTo>
                    <a:pt x="494" y="61"/>
                  </a:lnTo>
                  <a:lnTo>
                    <a:pt x="459" y="76"/>
                  </a:lnTo>
                  <a:lnTo>
                    <a:pt x="425" y="94"/>
                  </a:lnTo>
                  <a:lnTo>
                    <a:pt x="393" y="113"/>
                  </a:lnTo>
                  <a:lnTo>
                    <a:pt x="358" y="137"/>
                  </a:lnTo>
                  <a:lnTo>
                    <a:pt x="320" y="163"/>
                  </a:lnTo>
                  <a:lnTo>
                    <a:pt x="286" y="189"/>
                  </a:lnTo>
                  <a:lnTo>
                    <a:pt x="255" y="216"/>
                  </a:lnTo>
                  <a:lnTo>
                    <a:pt x="223" y="247"/>
                  </a:lnTo>
                  <a:lnTo>
                    <a:pt x="190" y="281"/>
                  </a:lnTo>
                  <a:lnTo>
                    <a:pt x="161" y="314"/>
                  </a:lnTo>
                  <a:lnTo>
                    <a:pt x="138" y="345"/>
                  </a:lnTo>
                  <a:lnTo>
                    <a:pt x="110" y="387"/>
                  </a:lnTo>
                  <a:lnTo>
                    <a:pt x="83" y="433"/>
                  </a:lnTo>
                  <a:lnTo>
                    <a:pt x="59" y="485"/>
                  </a:lnTo>
                  <a:lnTo>
                    <a:pt x="41" y="535"/>
                  </a:lnTo>
                  <a:lnTo>
                    <a:pt x="27" y="587"/>
                  </a:lnTo>
                  <a:lnTo>
                    <a:pt x="14" y="640"/>
                  </a:lnTo>
                  <a:lnTo>
                    <a:pt x="5" y="687"/>
                  </a:lnTo>
                  <a:lnTo>
                    <a:pt x="0" y="735"/>
                  </a:lnTo>
                  <a:lnTo>
                    <a:pt x="0" y="781"/>
                  </a:lnTo>
                  <a:lnTo>
                    <a:pt x="0" y="822"/>
                  </a:lnTo>
                  <a:lnTo>
                    <a:pt x="0" y="871"/>
                  </a:lnTo>
                  <a:lnTo>
                    <a:pt x="2" y="914"/>
                  </a:lnTo>
                  <a:lnTo>
                    <a:pt x="10" y="969"/>
                  </a:lnTo>
                  <a:lnTo>
                    <a:pt x="19" y="1016"/>
                  </a:lnTo>
                  <a:lnTo>
                    <a:pt x="31" y="1062"/>
                  </a:lnTo>
                  <a:lnTo>
                    <a:pt x="48" y="1115"/>
                  </a:lnTo>
                  <a:lnTo>
                    <a:pt x="68" y="1163"/>
                  </a:lnTo>
                  <a:lnTo>
                    <a:pt x="88" y="1205"/>
                  </a:lnTo>
                  <a:lnTo>
                    <a:pt x="113" y="1253"/>
                  </a:lnTo>
                  <a:lnTo>
                    <a:pt x="140" y="1298"/>
                  </a:lnTo>
                  <a:lnTo>
                    <a:pt x="163" y="1341"/>
                  </a:lnTo>
                  <a:lnTo>
                    <a:pt x="188" y="1384"/>
                  </a:lnTo>
                  <a:lnTo>
                    <a:pt x="213" y="1431"/>
                  </a:lnTo>
                  <a:lnTo>
                    <a:pt x="253" y="1499"/>
                  </a:lnTo>
                  <a:lnTo>
                    <a:pt x="290" y="1569"/>
                  </a:lnTo>
                  <a:lnTo>
                    <a:pt x="312" y="1605"/>
                  </a:lnTo>
                  <a:lnTo>
                    <a:pt x="323" y="1635"/>
                  </a:lnTo>
                  <a:lnTo>
                    <a:pt x="336" y="1672"/>
                  </a:lnTo>
                  <a:lnTo>
                    <a:pt x="349" y="1714"/>
                  </a:lnTo>
                  <a:lnTo>
                    <a:pt x="359" y="1751"/>
                  </a:lnTo>
                  <a:lnTo>
                    <a:pt x="368" y="1792"/>
                  </a:lnTo>
                  <a:lnTo>
                    <a:pt x="375" y="1849"/>
                  </a:lnTo>
                  <a:lnTo>
                    <a:pt x="386" y="1911"/>
                  </a:lnTo>
                  <a:lnTo>
                    <a:pt x="393" y="1960"/>
                  </a:lnTo>
                  <a:lnTo>
                    <a:pt x="401" y="2022"/>
                  </a:lnTo>
                  <a:lnTo>
                    <a:pt x="406" y="2066"/>
                  </a:lnTo>
                  <a:lnTo>
                    <a:pt x="412" y="2105"/>
                  </a:lnTo>
                  <a:lnTo>
                    <a:pt x="421" y="2144"/>
                  </a:lnTo>
                  <a:lnTo>
                    <a:pt x="425" y="2155"/>
                  </a:lnTo>
                  <a:lnTo>
                    <a:pt x="426" y="2164"/>
                  </a:lnTo>
                  <a:lnTo>
                    <a:pt x="428" y="2168"/>
                  </a:lnTo>
                  <a:lnTo>
                    <a:pt x="429" y="2172"/>
                  </a:lnTo>
                  <a:lnTo>
                    <a:pt x="433" y="2177"/>
                  </a:lnTo>
                  <a:lnTo>
                    <a:pt x="438" y="2184"/>
                  </a:lnTo>
                  <a:lnTo>
                    <a:pt x="445" y="2191"/>
                  </a:lnTo>
                  <a:lnTo>
                    <a:pt x="452" y="2199"/>
                  </a:lnTo>
                  <a:lnTo>
                    <a:pt x="465" y="2208"/>
                  </a:lnTo>
                  <a:lnTo>
                    <a:pt x="479" y="2215"/>
                  </a:lnTo>
                  <a:lnTo>
                    <a:pt x="498" y="2226"/>
                  </a:lnTo>
                  <a:lnTo>
                    <a:pt x="516" y="2233"/>
                  </a:lnTo>
                  <a:lnTo>
                    <a:pt x="534" y="2240"/>
                  </a:lnTo>
                  <a:lnTo>
                    <a:pt x="552" y="2244"/>
                  </a:lnTo>
                  <a:lnTo>
                    <a:pt x="567" y="2248"/>
                  </a:lnTo>
                  <a:lnTo>
                    <a:pt x="591" y="2254"/>
                  </a:lnTo>
                  <a:lnTo>
                    <a:pt x="610" y="2259"/>
                  </a:lnTo>
                  <a:lnTo>
                    <a:pt x="630" y="2261"/>
                  </a:lnTo>
                  <a:lnTo>
                    <a:pt x="650" y="2264"/>
                  </a:lnTo>
                  <a:lnTo>
                    <a:pt x="673" y="2267"/>
                  </a:lnTo>
                  <a:lnTo>
                    <a:pt x="693" y="2269"/>
                  </a:lnTo>
                  <a:lnTo>
                    <a:pt x="711" y="2270"/>
                  </a:lnTo>
                  <a:lnTo>
                    <a:pt x="733" y="2272"/>
                  </a:lnTo>
                  <a:lnTo>
                    <a:pt x="753" y="2273"/>
                  </a:lnTo>
                  <a:lnTo>
                    <a:pt x="772" y="2273"/>
                  </a:lnTo>
                  <a:lnTo>
                    <a:pt x="789" y="2273"/>
                  </a:lnTo>
                  <a:lnTo>
                    <a:pt x="809" y="2273"/>
                  </a:lnTo>
                  <a:lnTo>
                    <a:pt x="832" y="2273"/>
                  </a:lnTo>
                  <a:lnTo>
                    <a:pt x="852" y="2272"/>
                  </a:lnTo>
                  <a:lnTo>
                    <a:pt x="869" y="2272"/>
                  </a:lnTo>
                  <a:lnTo>
                    <a:pt x="890" y="2269"/>
                  </a:lnTo>
                  <a:lnTo>
                    <a:pt x="914" y="2267"/>
                  </a:lnTo>
                  <a:lnTo>
                    <a:pt x="932" y="2264"/>
                  </a:lnTo>
                  <a:lnTo>
                    <a:pt x="954" y="2261"/>
                  </a:lnTo>
                  <a:lnTo>
                    <a:pt x="974" y="2257"/>
                  </a:lnTo>
                  <a:lnTo>
                    <a:pt x="992" y="2254"/>
                  </a:lnTo>
                  <a:lnTo>
                    <a:pt x="1011" y="2250"/>
                  </a:lnTo>
                  <a:lnTo>
                    <a:pt x="1027" y="2245"/>
                  </a:lnTo>
                  <a:lnTo>
                    <a:pt x="1047" y="2240"/>
                  </a:lnTo>
                  <a:lnTo>
                    <a:pt x="1062" y="2233"/>
                  </a:lnTo>
                  <a:lnTo>
                    <a:pt x="1078" y="2227"/>
                  </a:lnTo>
                  <a:lnTo>
                    <a:pt x="1095" y="2220"/>
                  </a:lnTo>
                  <a:lnTo>
                    <a:pt x="1110" y="2213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2311" y="2592"/>
              <a:ext cx="347" cy="116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1" name="Google Shape;1531;p42"/>
            <p:cNvGrpSpPr/>
            <p:nvPr/>
          </p:nvGrpSpPr>
          <p:grpSpPr>
            <a:xfrm>
              <a:off x="2468" y="1698"/>
              <a:ext cx="338" cy="997"/>
              <a:chOff x="1920" y="1750"/>
              <a:chExt cx="338" cy="997"/>
            </a:xfrm>
          </p:grpSpPr>
          <p:sp>
            <p:nvSpPr>
              <p:cNvPr id="1532" name="Google Shape;1532;p42"/>
              <p:cNvSpPr/>
              <p:nvPr/>
            </p:nvSpPr>
            <p:spPr>
              <a:xfrm>
                <a:off x="2125" y="1750"/>
                <a:ext cx="133" cy="169"/>
              </a:xfrm>
              <a:custGeom>
                <a:rect b="b" l="l" r="r" t="t"/>
                <a:pathLst>
                  <a:path extrusionOk="0" h="338" w="265">
                    <a:moveTo>
                      <a:pt x="0" y="0"/>
                    </a:moveTo>
                    <a:lnTo>
                      <a:pt x="70" y="36"/>
                    </a:lnTo>
                    <a:lnTo>
                      <a:pt x="135" y="76"/>
                    </a:lnTo>
                    <a:lnTo>
                      <a:pt x="183" y="116"/>
                    </a:lnTo>
                    <a:lnTo>
                      <a:pt x="216" y="159"/>
                    </a:lnTo>
                    <a:lnTo>
                      <a:pt x="239" y="203"/>
                    </a:lnTo>
                    <a:lnTo>
                      <a:pt x="255" y="241"/>
                    </a:lnTo>
                    <a:lnTo>
                      <a:pt x="265" y="280"/>
                    </a:lnTo>
                    <a:lnTo>
                      <a:pt x="172" y="338"/>
                    </a:lnTo>
                    <a:lnTo>
                      <a:pt x="163" y="283"/>
                    </a:lnTo>
                    <a:lnTo>
                      <a:pt x="148" y="224"/>
                    </a:lnTo>
                    <a:lnTo>
                      <a:pt x="126" y="164"/>
                    </a:lnTo>
                    <a:lnTo>
                      <a:pt x="97" y="112"/>
                    </a:lnTo>
                    <a:lnTo>
                      <a:pt x="57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2"/>
              <p:cNvSpPr/>
              <p:nvPr/>
            </p:nvSpPr>
            <p:spPr>
              <a:xfrm>
                <a:off x="1920" y="2481"/>
                <a:ext cx="215" cy="266"/>
              </a:xfrm>
              <a:custGeom>
                <a:rect b="b" l="l" r="r" t="t"/>
                <a:pathLst>
                  <a:path extrusionOk="0" h="532" w="428">
                    <a:moveTo>
                      <a:pt x="428" y="0"/>
                    </a:moveTo>
                    <a:lnTo>
                      <a:pt x="411" y="16"/>
                    </a:lnTo>
                    <a:lnTo>
                      <a:pt x="339" y="345"/>
                    </a:lnTo>
                    <a:lnTo>
                      <a:pt x="326" y="377"/>
                    </a:lnTo>
                    <a:lnTo>
                      <a:pt x="304" y="405"/>
                    </a:lnTo>
                    <a:lnTo>
                      <a:pt x="272" y="430"/>
                    </a:lnTo>
                    <a:lnTo>
                      <a:pt x="241" y="449"/>
                    </a:lnTo>
                    <a:lnTo>
                      <a:pt x="206" y="468"/>
                    </a:lnTo>
                    <a:lnTo>
                      <a:pt x="169" y="483"/>
                    </a:lnTo>
                    <a:lnTo>
                      <a:pt x="128" y="498"/>
                    </a:lnTo>
                    <a:lnTo>
                      <a:pt x="93" y="506"/>
                    </a:lnTo>
                    <a:lnTo>
                      <a:pt x="51" y="513"/>
                    </a:lnTo>
                    <a:lnTo>
                      <a:pt x="0" y="510"/>
                    </a:lnTo>
                    <a:lnTo>
                      <a:pt x="8" y="529"/>
                    </a:lnTo>
                    <a:lnTo>
                      <a:pt x="43" y="532"/>
                    </a:lnTo>
                    <a:lnTo>
                      <a:pt x="67" y="532"/>
                    </a:lnTo>
                    <a:lnTo>
                      <a:pt x="105" y="529"/>
                    </a:lnTo>
                    <a:lnTo>
                      <a:pt x="136" y="527"/>
                    </a:lnTo>
                    <a:lnTo>
                      <a:pt x="178" y="520"/>
                    </a:lnTo>
                    <a:lnTo>
                      <a:pt x="211" y="514"/>
                    </a:lnTo>
                    <a:lnTo>
                      <a:pt x="248" y="502"/>
                    </a:lnTo>
                    <a:lnTo>
                      <a:pt x="269" y="496"/>
                    </a:lnTo>
                    <a:lnTo>
                      <a:pt x="301" y="483"/>
                    </a:lnTo>
                    <a:lnTo>
                      <a:pt x="335" y="461"/>
                    </a:lnTo>
                    <a:lnTo>
                      <a:pt x="345" y="449"/>
                    </a:lnTo>
                    <a:lnTo>
                      <a:pt x="354" y="433"/>
                    </a:lnTo>
                    <a:lnTo>
                      <a:pt x="363" y="400"/>
                    </a:lnTo>
                    <a:lnTo>
                      <a:pt x="370" y="367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4" name="Google Shape;1534;p42"/>
            <p:cNvGrpSpPr/>
            <p:nvPr/>
          </p:nvGrpSpPr>
          <p:grpSpPr>
            <a:xfrm>
              <a:off x="2372" y="1981"/>
              <a:ext cx="222" cy="655"/>
              <a:chOff x="720" y="2029"/>
              <a:chExt cx="222" cy="655"/>
            </a:xfrm>
          </p:grpSpPr>
          <p:sp>
            <p:nvSpPr>
              <p:cNvPr id="1535" name="Google Shape;1535;p42"/>
              <p:cNvSpPr/>
              <p:nvPr/>
            </p:nvSpPr>
            <p:spPr>
              <a:xfrm>
                <a:off x="763" y="2273"/>
                <a:ext cx="135" cy="411"/>
              </a:xfrm>
              <a:custGeom>
                <a:rect b="b" l="l" r="r" t="t"/>
                <a:pathLst>
                  <a:path extrusionOk="0" h="823" w="271">
                    <a:moveTo>
                      <a:pt x="0" y="63"/>
                    </a:moveTo>
                    <a:lnTo>
                      <a:pt x="5" y="197"/>
                    </a:lnTo>
                    <a:lnTo>
                      <a:pt x="19" y="214"/>
                    </a:lnTo>
                    <a:lnTo>
                      <a:pt x="13" y="763"/>
                    </a:lnTo>
                    <a:lnTo>
                      <a:pt x="32" y="823"/>
                    </a:lnTo>
                    <a:lnTo>
                      <a:pt x="77" y="823"/>
                    </a:lnTo>
                    <a:lnTo>
                      <a:pt x="115" y="793"/>
                    </a:lnTo>
                    <a:lnTo>
                      <a:pt x="158" y="793"/>
                    </a:lnTo>
                    <a:lnTo>
                      <a:pt x="193" y="823"/>
                    </a:lnTo>
                    <a:lnTo>
                      <a:pt x="241" y="823"/>
                    </a:lnTo>
                    <a:lnTo>
                      <a:pt x="257" y="763"/>
                    </a:lnTo>
                    <a:lnTo>
                      <a:pt x="249" y="214"/>
                    </a:lnTo>
                    <a:lnTo>
                      <a:pt x="262" y="197"/>
                    </a:lnTo>
                    <a:lnTo>
                      <a:pt x="271" y="63"/>
                    </a:lnTo>
                    <a:lnTo>
                      <a:pt x="211" y="13"/>
                    </a:lnTo>
                    <a:lnTo>
                      <a:pt x="182" y="13"/>
                    </a:lnTo>
                    <a:lnTo>
                      <a:pt x="165" y="0"/>
                    </a:lnTo>
                    <a:lnTo>
                      <a:pt x="96" y="0"/>
                    </a:lnTo>
                    <a:lnTo>
                      <a:pt x="82" y="13"/>
                    </a:lnTo>
                    <a:lnTo>
                      <a:pt x="57" y="1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42"/>
              <p:cNvSpPr/>
              <p:nvPr/>
            </p:nvSpPr>
            <p:spPr>
              <a:xfrm>
                <a:off x="833" y="2285"/>
                <a:ext cx="17" cy="2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42"/>
              <p:cNvSpPr/>
              <p:nvPr/>
            </p:nvSpPr>
            <p:spPr>
              <a:xfrm>
                <a:off x="722" y="2029"/>
                <a:ext cx="220" cy="273"/>
              </a:xfrm>
              <a:custGeom>
                <a:rect b="b" l="l" r="r" t="t"/>
                <a:pathLst>
                  <a:path extrusionOk="0" h="547" w="441">
                    <a:moveTo>
                      <a:pt x="281" y="547"/>
                    </a:moveTo>
                    <a:lnTo>
                      <a:pt x="441" y="54"/>
                    </a:lnTo>
                    <a:lnTo>
                      <a:pt x="413" y="43"/>
                    </a:lnTo>
                    <a:lnTo>
                      <a:pt x="380" y="30"/>
                    </a:lnTo>
                    <a:lnTo>
                      <a:pt x="338" y="19"/>
                    </a:lnTo>
                    <a:lnTo>
                      <a:pt x="301" y="10"/>
                    </a:lnTo>
                    <a:lnTo>
                      <a:pt x="269" y="3"/>
                    </a:lnTo>
                    <a:lnTo>
                      <a:pt x="233" y="0"/>
                    </a:lnTo>
                    <a:lnTo>
                      <a:pt x="195" y="2"/>
                    </a:lnTo>
                    <a:lnTo>
                      <a:pt x="146" y="7"/>
                    </a:lnTo>
                    <a:lnTo>
                      <a:pt x="104" y="19"/>
                    </a:lnTo>
                    <a:lnTo>
                      <a:pt x="63" y="30"/>
                    </a:lnTo>
                    <a:lnTo>
                      <a:pt x="27" y="45"/>
                    </a:lnTo>
                    <a:lnTo>
                      <a:pt x="0" y="60"/>
                    </a:lnTo>
                    <a:lnTo>
                      <a:pt x="155" y="547"/>
                    </a:lnTo>
                  </a:path>
                </a:pathLst>
              </a:custGeom>
              <a:noFill/>
              <a:ln cap="flat" cmpd="sng" w="9525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38" name="Google Shape;1538;p42"/>
              <p:cNvGrpSpPr/>
              <p:nvPr/>
            </p:nvGrpSpPr>
            <p:grpSpPr>
              <a:xfrm>
                <a:off x="791" y="2332"/>
                <a:ext cx="76" cy="314"/>
                <a:chOff x="791" y="2332"/>
                <a:chExt cx="76" cy="314"/>
              </a:xfrm>
            </p:grpSpPr>
            <p:cxnSp>
              <p:nvCxnSpPr>
                <p:cNvPr id="1539" name="Google Shape;1539;p42"/>
                <p:cNvCxnSpPr/>
                <p:nvPr/>
              </p:nvCxnSpPr>
              <p:spPr>
                <a:xfrm>
                  <a:off x="804" y="2340"/>
                  <a:ext cx="1" cy="3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80808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40" name="Google Shape;1540;p42"/>
                <p:cNvCxnSpPr/>
                <p:nvPr/>
              </p:nvCxnSpPr>
              <p:spPr>
                <a:xfrm flipH="1" rot="10800000">
                  <a:off x="854" y="2340"/>
                  <a:ext cx="2" cy="30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80808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41" name="Google Shape;1541;p42"/>
                <p:cNvCxnSpPr/>
                <p:nvPr/>
              </p:nvCxnSpPr>
              <p:spPr>
                <a:xfrm flipH="1" rot="10800000">
                  <a:off x="866" y="2332"/>
                  <a:ext cx="1" cy="30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42" name="Google Shape;1542;p42"/>
                <p:cNvCxnSpPr/>
                <p:nvPr/>
              </p:nvCxnSpPr>
              <p:spPr>
                <a:xfrm rot="10800000">
                  <a:off x="791" y="2332"/>
                  <a:ext cx="1" cy="30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543" name="Google Shape;1543;p42"/>
              <p:cNvCxnSpPr/>
              <p:nvPr/>
            </p:nvCxnSpPr>
            <p:spPr>
              <a:xfrm flipH="1" rot="10800000">
                <a:off x="864" y="2070"/>
                <a:ext cx="72" cy="23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44" name="Google Shape;1544;p42"/>
              <p:cNvCxnSpPr/>
              <p:nvPr/>
            </p:nvCxnSpPr>
            <p:spPr>
              <a:xfrm rot="10800000">
                <a:off x="720" y="2064"/>
                <a:ext cx="72" cy="23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545" name="Google Shape;1545;p42"/>
          <p:cNvGrpSpPr/>
          <p:nvPr/>
        </p:nvGrpSpPr>
        <p:grpSpPr>
          <a:xfrm>
            <a:off x="6403975" y="2989262"/>
            <a:ext cx="1066800" cy="1651000"/>
            <a:chOff x="3264" y="2592"/>
            <a:chExt cx="672" cy="1040"/>
          </a:xfrm>
        </p:grpSpPr>
        <p:grpSp>
          <p:nvGrpSpPr>
            <p:cNvPr id="1546" name="Google Shape;1546;p42"/>
            <p:cNvGrpSpPr/>
            <p:nvPr/>
          </p:nvGrpSpPr>
          <p:grpSpPr>
            <a:xfrm>
              <a:off x="3264" y="2592"/>
              <a:ext cx="672" cy="1008"/>
              <a:chOff x="4032" y="2736"/>
              <a:chExt cx="672" cy="1008"/>
            </a:xfrm>
          </p:grpSpPr>
          <p:grpSp>
            <p:nvGrpSpPr>
              <p:cNvPr id="1547" name="Google Shape;1547;p42"/>
              <p:cNvGrpSpPr/>
              <p:nvPr/>
            </p:nvGrpSpPr>
            <p:grpSpPr>
              <a:xfrm>
                <a:off x="4032" y="2736"/>
                <a:ext cx="672" cy="1008"/>
                <a:chOff x="4032" y="2736"/>
                <a:chExt cx="672" cy="1008"/>
              </a:xfrm>
            </p:grpSpPr>
            <p:grpSp>
              <p:nvGrpSpPr>
                <p:cNvPr id="1548" name="Google Shape;1548;p42"/>
                <p:cNvGrpSpPr/>
                <p:nvPr/>
              </p:nvGrpSpPr>
              <p:grpSpPr>
                <a:xfrm>
                  <a:off x="4032" y="2736"/>
                  <a:ext cx="672" cy="1008"/>
                  <a:chOff x="4032" y="2736"/>
                  <a:chExt cx="672" cy="1008"/>
                </a:xfrm>
              </p:grpSpPr>
              <p:sp>
                <p:nvSpPr>
                  <p:cNvPr id="1549" name="Google Shape;1549;p42"/>
                  <p:cNvSpPr/>
                  <p:nvPr/>
                </p:nvSpPr>
                <p:spPr>
                  <a:xfrm>
                    <a:off x="4032" y="2736"/>
                    <a:ext cx="672" cy="1008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0" name="Google Shape;1550;p42"/>
                  <p:cNvSpPr/>
                  <p:nvPr/>
                </p:nvSpPr>
                <p:spPr>
                  <a:xfrm>
                    <a:off x="4056" y="2760"/>
                    <a:ext cx="624" cy="528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B2B2B2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51" name="Google Shape;1551;p42"/>
                <p:cNvSpPr/>
                <p:nvPr/>
              </p:nvSpPr>
              <p:spPr>
                <a:xfrm rot="-5400000">
                  <a:off x="4320" y="2592"/>
                  <a:ext cx="96" cy="576"/>
                </a:xfrm>
                <a:prstGeom prst="rightBracket">
                  <a:avLst>
                    <a:gd fmla="val 4424" name="adj"/>
                  </a:avLst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552" name="Google Shape;1552;p42"/>
              <p:cNvCxnSpPr/>
              <p:nvPr/>
            </p:nvCxnSpPr>
            <p:spPr>
              <a:xfrm rot="10800000">
                <a:off x="4128" y="2946"/>
                <a:ext cx="240" cy="24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med" w="med" type="oval"/>
                <a:tailEnd len="med" w="med" type="triangle"/>
              </a:ln>
            </p:spPr>
          </p:cxnSp>
        </p:grpSp>
        <p:grpSp>
          <p:nvGrpSpPr>
            <p:cNvPr id="1553" name="Google Shape;1553;p42"/>
            <p:cNvGrpSpPr/>
            <p:nvPr/>
          </p:nvGrpSpPr>
          <p:grpSpPr>
            <a:xfrm>
              <a:off x="3342" y="3408"/>
              <a:ext cx="516" cy="66"/>
              <a:chOff x="3342" y="3408"/>
              <a:chExt cx="516" cy="66"/>
            </a:xfrm>
          </p:grpSpPr>
          <p:sp>
            <p:nvSpPr>
              <p:cNvPr id="1554" name="Google Shape;1554;p42"/>
              <p:cNvSpPr/>
              <p:nvPr/>
            </p:nvSpPr>
            <p:spPr>
              <a:xfrm>
                <a:off x="3342" y="3408"/>
                <a:ext cx="66" cy="66"/>
              </a:xfrm>
              <a:prstGeom prst="ellipse">
                <a:avLst/>
              </a:prstGeom>
              <a:solidFill>
                <a:srgbClr val="FF3300"/>
              </a:solidFill>
              <a:ln cap="flat" cmpd="sng" w="9525">
                <a:solidFill>
                  <a:srgbClr val="FF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2"/>
              <p:cNvSpPr/>
              <p:nvPr/>
            </p:nvSpPr>
            <p:spPr>
              <a:xfrm>
                <a:off x="3792" y="3408"/>
                <a:ext cx="66" cy="66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6" name="Google Shape;1556;p42"/>
            <p:cNvSpPr txBox="1"/>
            <p:nvPr/>
          </p:nvSpPr>
          <p:spPr>
            <a:xfrm>
              <a:off x="3378" y="3190"/>
              <a:ext cx="405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5000"/>
                <a:buFont typeface="Arial"/>
                <a:buNone/>
              </a:pPr>
              <a:r>
                <a:rPr b="1" i="0" lang="en-US" sz="50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1557" name="Google Shape;1557;p42"/>
          <p:cNvSpPr txBox="1"/>
          <p:nvPr/>
        </p:nvSpPr>
        <p:spPr>
          <a:xfrm>
            <a:off x="6111875" y="5465762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558" name="Google Shape;1558;p42"/>
          <p:cNvSpPr txBox="1"/>
          <p:nvPr/>
        </p:nvSpPr>
        <p:spPr>
          <a:xfrm>
            <a:off x="1685775" y="5995375"/>
            <a:ext cx="948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b="1" lang="en-US" sz="28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amperímetro deve ser ligado em série com a carga.</a:t>
            </a:r>
            <a:endParaRPr/>
          </a:p>
        </p:txBody>
      </p:sp>
      <p:sp>
        <p:nvSpPr>
          <p:cNvPr id="1559" name="Google Shape;1559;p42"/>
          <p:cNvSpPr txBox="1"/>
          <p:nvPr/>
        </p:nvSpPr>
        <p:spPr>
          <a:xfrm>
            <a:off x="4387450" y="54657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4" name="Google Shape;1564;p43"/>
          <p:cNvCxnSpPr/>
          <p:nvPr/>
        </p:nvCxnSpPr>
        <p:spPr>
          <a:xfrm flipH="1" rot="10800000">
            <a:off x="5541962" y="2027237"/>
            <a:ext cx="2905125" cy="4762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65" name="Google Shape;1565;p43"/>
          <p:cNvCxnSpPr/>
          <p:nvPr/>
        </p:nvCxnSpPr>
        <p:spPr>
          <a:xfrm flipH="1" rot="10800000">
            <a:off x="8399462" y="4211637"/>
            <a:ext cx="1171575" cy="1587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566" name="Google Shape;1566;p43"/>
          <p:cNvCxnSpPr/>
          <p:nvPr/>
        </p:nvCxnSpPr>
        <p:spPr>
          <a:xfrm rot="10800000">
            <a:off x="8415337" y="2003425"/>
            <a:ext cx="0" cy="2244725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567" name="Google Shape;1567;p43"/>
          <p:cNvGrpSpPr/>
          <p:nvPr/>
        </p:nvGrpSpPr>
        <p:grpSpPr>
          <a:xfrm>
            <a:off x="6480175" y="2946400"/>
            <a:ext cx="1066800" cy="1651000"/>
            <a:chOff x="3264" y="2592"/>
            <a:chExt cx="672" cy="1040"/>
          </a:xfrm>
        </p:grpSpPr>
        <p:grpSp>
          <p:nvGrpSpPr>
            <p:cNvPr id="1568" name="Google Shape;1568;p43"/>
            <p:cNvGrpSpPr/>
            <p:nvPr/>
          </p:nvGrpSpPr>
          <p:grpSpPr>
            <a:xfrm>
              <a:off x="3264" y="2592"/>
              <a:ext cx="672" cy="1008"/>
              <a:chOff x="4032" y="2736"/>
              <a:chExt cx="672" cy="1008"/>
            </a:xfrm>
          </p:grpSpPr>
          <p:grpSp>
            <p:nvGrpSpPr>
              <p:cNvPr id="1569" name="Google Shape;1569;p43"/>
              <p:cNvGrpSpPr/>
              <p:nvPr/>
            </p:nvGrpSpPr>
            <p:grpSpPr>
              <a:xfrm>
                <a:off x="4032" y="2736"/>
                <a:ext cx="672" cy="1008"/>
                <a:chOff x="4032" y="2736"/>
                <a:chExt cx="672" cy="1008"/>
              </a:xfrm>
            </p:grpSpPr>
            <p:grpSp>
              <p:nvGrpSpPr>
                <p:cNvPr id="1570" name="Google Shape;1570;p43"/>
                <p:cNvGrpSpPr/>
                <p:nvPr/>
              </p:nvGrpSpPr>
              <p:grpSpPr>
                <a:xfrm>
                  <a:off x="4032" y="2736"/>
                  <a:ext cx="672" cy="1008"/>
                  <a:chOff x="4032" y="2736"/>
                  <a:chExt cx="672" cy="1008"/>
                </a:xfrm>
              </p:grpSpPr>
              <p:sp>
                <p:nvSpPr>
                  <p:cNvPr id="1571" name="Google Shape;1571;p43"/>
                  <p:cNvSpPr/>
                  <p:nvPr/>
                </p:nvSpPr>
                <p:spPr>
                  <a:xfrm>
                    <a:off x="4032" y="2736"/>
                    <a:ext cx="672" cy="1008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chemeClr val="lt2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2" name="Google Shape;1572;p43"/>
                  <p:cNvSpPr/>
                  <p:nvPr/>
                </p:nvSpPr>
                <p:spPr>
                  <a:xfrm>
                    <a:off x="4056" y="2760"/>
                    <a:ext cx="624" cy="528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B2B2B2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73" name="Google Shape;1573;p43"/>
                <p:cNvSpPr/>
                <p:nvPr/>
              </p:nvSpPr>
              <p:spPr>
                <a:xfrm rot="-5400000">
                  <a:off x="4320" y="2592"/>
                  <a:ext cx="96" cy="576"/>
                </a:xfrm>
                <a:prstGeom prst="rightBracket">
                  <a:avLst>
                    <a:gd fmla="val 4424" name="adj"/>
                  </a:avLst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574" name="Google Shape;1574;p43"/>
              <p:cNvCxnSpPr/>
              <p:nvPr/>
            </p:nvCxnSpPr>
            <p:spPr>
              <a:xfrm rot="10800000">
                <a:off x="4128" y="2946"/>
                <a:ext cx="240" cy="24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med" w="med" type="oval"/>
                <a:tailEnd len="med" w="med" type="triangle"/>
              </a:ln>
            </p:spPr>
          </p:cxnSp>
        </p:grpSp>
        <p:grpSp>
          <p:nvGrpSpPr>
            <p:cNvPr id="1575" name="Google Shape;1575;p43"/>
            <p:cNvGrpSpPr/>
            <p:nvPr/>
          </p:nvGrpSpPr>
          <p:grpSpPr>
            <a:xfrm>
              <a:off x="3342" y="3408"/>
              <a:ext cx="516" cy="66"/>
              <a:chOff x="3342" y="3408"/>
              <a:chExt cx="516" cy="66"/>
            </a:xfrm>
          </p:grpSpPr>
          <p:sp>
            <p:nvSpPr>
              <p:cNvPr id="1576" name="Google Shape;1576;p43"/>
              <p:cNvSpPr/>
              <p:nvPr/>
            </p:nvSpPr>
            <p:spPr>
              <a:xfrm>
                <a:off x="3342" y="3408"/>
                <a:ext cx="66" cy="66"/>
              </a:xfrm>
              <a:prstGeom prst="ellipse">
                <a:avLst/>
              </a:prstGeom>
              <a:solidFill>
                <a:srgbClr val="FF3300"/>
              </a:solidFill>
              <a:ln cap="flat" cmpd="sng" w="9525">
                <a:solidFill>
                  <a:srgbClr val="FF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43"/>
              <p:cNvSpPr/>
              <p:nvPr/>
            </p:nvSpPr>
            <p:spPr>
              <a:xfrm>
                <a:off x="3792" y="3408"/>
                <a:ext cx="66" cy="66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78" name="Google Shape;1578;p43"/>
            <p:cNvSpPr txBox="1"/>
            <p:nvPr/>
          </p:nvSpPr>
          <p:spPr>
            <a:xfrm>
              <a:off x="3378" y="3190"/>
              <a:ext cx="405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5000"/>
                <a:buFont typeface="Arial"/>
                <a:buNone/>
              </a:pPr>
              <a:r>
                <a:rPr b="1" i="0" lang="en-US" sz="50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1579" name="Google Shape;1579;p43"/>
          <p:cNvSpPr txBox="1"/>
          <p:nvPr/>
        </p:nvSpPr>
        <p:spPr>
          <a:xfrm>
            <a:off x="5610225" y="1778000"/>
            <a:ext cx="2895600" cy="53340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FF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43"/>
          <p:cNvSpPr txBox="1"/>
          <p:nvPr/>
        </p:nvSpPr>
        <p:spPr>
          <a:xfrm rot="-5400000">
            <a:off x="6759575" y="2654300"/>
            <a:ext cx="2895600" cy="53340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FF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43"/>
          <p:cNvSpPr txBox="1"/>
          <p:nvPr/>
        </p:nvSpPr>
        <p:spPr>
          <a:xfrm>
            <a:off x="8016875" y="4064000"/>
            <a:ext cx="1447800" cy="533400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rgbClr val="FFFF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2" name="Google Shape;1582;p43"/>
          <p:cNvCxnSpPr/>
          <p:nvPr/>
        </p:nvCxnSpPr>
        <p:spPr>
          <a:xfrm rot="10800000">
            <a:off x="5530850" y="2092325"/>
            <a:ext cx="0" cy="2244725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583" name="Google Shape;1583;p43"/>
          <p:cNvGrpSpPr/>
          <p:nvPr/>
        </p:nvGrpSpPr>
        <p:grpSpPr>
          <a:xfrm>
            <a:off x="1874837" y="1681080"/>
            <a:ext cx="9075737" cy="4857833"/>
            <a:chOff x="163" y="755"/>
            <a:chExt cx="5717" cy="3060"/>
          </a:xfrm>
        </p:grpSpPr>
        <p:grpSp>
          <p:nvGrpSpPr>
            <p:cNvPr id="1584" name="Google Shape;1584;p43"/>
            <p:cNvGrpSpPr/>
            <p:nvPr/>
          </p:nvGrpSpPr>
          <p:grpSpPr>
            <a:xfrm>
              <a:off x="163" y="755"/>
              <a:ext cx="5717" cy="3060"/>
              <a:chOff x="163" y="755"/>
              <a:chExt cx="5717" cy="3060"/>
            </a:xfrm>
          </p:grpSpPr>
          <p:grpSp>
            <p:nvGrpSpPr>
              <p:cNvPr id="1585" name="Google Shape;1585;p43"/>
              <p:cNvGrpSpPr/>
              <p:nvPr/>
            </p:nvGrpSpPr>
            <p:grpSpPr>
              <a:xfrm>
                <a:off x="541" y="3004"/>
                <a:ext cx="5339" cy="811"/>
                <a:chOff x="541" y="3004"/>
                <a:chExt cx="5339" cy="811"/>
              </a:xfrm>
            </p:grpSpPr>
            <p:cxnSp>
              <p:nvCxnSpPr>
                <p:cNvPr id="1586" name="Google Shape;1586;p43"/>
                <p:cNvCxnSpPr/>
                <p:nvPr/>
              </p:nvCxnSpPr>
              <p:spPr>
                <a:xfrm flipH="1" rot="10800000">
                  <a:off x="541" y="3004"/>
                  <a:ext cx="4566" cy="7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FF33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87" name="Google Shape;1587;p43"/>
                <p:cNvCxnSpPr/>
                <p:nvPr/>
              </p:nvCxnSpPr>
              <p:spPr>
                <a:xfrm flipH="1" rot="10800000">
                  <a:off x="541" y="3004"/>
                  <a:ext cx="4566" cy="7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FF33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sp>
              <p:nvSpPr>
                <p:cNvPr id="1588" name="Google Shape;1588;p43"/>
                <p:cNvSpPr txBox="1"/>
                <p:nvPr/>
              </p:nvSpPr>
              <p:spPr>
                <a:xfrm>
                  <a:off x="2880" y="3112"/>
                  <a:ext cx="30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D0D0D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rgbClr val="0D0D0D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</a:t>
                  </a:r>
                  <a:endParaRPr/>
                </a:p>
              </p:txBody>
            </p:sp>
            <p:sp>
              <p:nvSpPr>
                <p:cNvPr id="1589" name="Google Shape;1589;p43"/>
                <p:cNvSpPr txBox="1"/>
                <p:nvPr/>
              </p:nvSpPr>
              <p:spPr>
                <a:xfrm>
                  <a:off x="607" y="3515"/>
                  <a:ext cx="42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D0D0D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rgbClr val="0D0D0D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</a:t>
                  </a:r>
                  <a:endParaRPr/>
                </a:p>
              </p:txBody>
            </p:sp>
            <p:sp>
              <p:nvSpPr>
                <p:cNvPr id="1590" name="Google Shape;1590;p43"/>
                <p:cNvSpPr txBox="1"/>
                <p:nvPr/>
              </p:nvSpPr>
              <p:spPr>
                <a:xfrm>
                  <a:off x="574" y="3412"/>
                  <a:ext cx="4500" cy="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D0D0D"/>
                    </a:buClr>
                    <a:buSzPts val="2400"/>
                    <a:buFont typeface="Times New Roman"/>
                    <a:buNone/>
                  </a:pPr>
                  <a:r>
                    <a:rPr b="1" i="0" lang="en-US" sz="2400" u="none">
                      <a:solidFill>
                        <a:srgbClr val="0D0D0D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 amperímetro deve ser ligado em série com a carga</a:t>
                  </a:r>
                  <a:r>
                    <a:rPr b="1" lang="en-US" sz="2400">
                      <a:solidFill>
                        <a:srgbClr val="0D0D0D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</a:t>
                  </a:r>
                  <a:endParaRPr/>
                </a:p>
              </p:txBody>
            </p:sp>
          </p:grpSp>
          <p:cxnSp>
            <p:nvCxnSpPr>
              <p:cNvPr id="1591" name="Google Shape;1591;p43"/>
              <p:cNvCxnSpPr/>
              <p:nvPr/>
            </p:nvCxnSpPr>
            <p:spPr>
              <a:xfrm rot="10800000">
                <a:off x="5085" y="2444"/>
                <a:ext cx="0" cy="546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33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92" name="Google Shape;1592;p43"/>
              <p:cNvCxnSpPr/>
              <p:nvPr/>
            </p:nvCxnSpPr>
            <p:spPr>
              <a:xfrm flipH="1" rot="10800000">
                <a:off x="537" y="969"/>
                <a:ext cx="1402" cy="2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93" name="Google Shape;1593;p43"/>
              <p:cNvCxnSpPr/>
              <p:nvPr/>
            </p:nvCxnSpPr>
            <p:spPr>
              <a:xfrm rot="10800000">
                <a:off x="553" y="2084"/>
                <a:ext cx="0" cy="94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33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1594" name="Google Shape;1594;p43"/>
              <p:cNvGrpSpPr/>
              <p:nvPr/>
            </p:nvGrpSpPr>
            <p:grpSpPr>
              <a:xfrm>
                <a:off x="1917" y="755"/>
                <a:ext cx="591" cy="439"/>
                <a:chOff x="1754" y="-57"/>
                <a:chExt cx="591" cy="439"/>
              </a:xfrm>
            </p:grpSpPr>
            <p:cxnSp>
              <p:nvCxnSpPr>
                <p:cNvPr id="1595" name="Google Shape;1595;p43"/>
                <p:cNvCxnSpPr/>
                <p:nvPr/>
              </p:nvCxnSpPr>
              <p:spPr>
                <a:xfrm flipH="1" rot="-9000000">
                  <a:off x="1854" y="36"/>
                  <a:ext cx="440" cy="253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chemeClr val="accen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grpSp>
              <p:nvGrpSpPr>
                <p:cNvPr id="1596" name="Google Shape;1596;p43"/>
                <p:cNvGrpSpPr/>
                <p:nvPr/>
              </p:nvGrpSpPr>
              <p:grpSpPr>
                <a:xfrm>
                  <a:off x="1754" y="102"/>
                  <a:ext cx="591" cy="105"/>
                  <a:chOff x="1754" y="102"/>
                  <a:chExt cx="591" cy="105"/>
                </a:xfrm>
              </p:grpSpPr>
              <p:sp>
                <p:nvSpPr>
                  <p:cNvPr id="1597" name="Google Shape;1597;p43"/>
                  <p:cNvSpPr/>
                  <p:nvPr/>
                </p:nvSpPr>
                <p:spPr>
                  <a:xfrm>
                    <a:off x="1754" y="102"/>
                    <a:ext cx="101" cy="101"/>
                  </a:xfrm>
                  <a:prstGeom prst="ellipse">
                    <a:avLst/>
                  </a:prstGeom>
                  <a:solidFill>
                    <a:srgbClr val="FFFFCC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8" name="Google Shape;1598;p43"/>
                  <p:cNvSpPr/>
                  <p:nvPr/>
                </p:nvSpPr>
                <p:spPr>
                  <a:xfrm>
                    <a:off x="2244" y="107"/>
                    <a:ext cx="101" cy="100"/>
                  </a:xfrm>
                  <a:prstGeom prst="ellipse">
                    <a:avLst/>
                  </a:prstGeom>
                  <a:solidFill>
                    <a:srgbClr val="FFFFCC"/>
                  </a:solidFill>
                  <a:ln cap="flat" cmpd="sng" w="12700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599" name="Google Shape;1599;p43"/>
              <p:cNvGrpSpPr/>
              <p:nvPr/>
            </p:nvGrpSpPr>
            <p:grpSpPr>
              <a:xfrm>
                <a:off x="163" y="1484"/>
                <a:ext cx="384" cy="1056"/>
                <a:chOff x="0" y="672"/>
                <a:chExt cx="384" cy="1056"/>
              </a:xfrm>
            </p:grpSpPr>
            <p:sp>
              <p:nvSpPr>
                <p:cNvPr descr="Carvalho" id="1600" name="Google Shape;1600;p43"/>
                <p:cNvSpPr/>
                <p:nvPr/>
              </p:nvSpPr>
              <p:spPr>
                <a:xfrm>
                  <a:off x="0" y="672"/>
                  <a:ext cx="336" cy="1056"/>
                </a:xfrm>
                <a:prstGeom prst="ellipse">
                  <a:avLst/>
                </a:prstGeom>
                <a:blipFill rotWithShape="1">
                  <a:blip r:embed="rId4">
                    <a:alphaModFix/>
                  </a:blip>
                  <a:stretch>
                    <a:fillRect b="0" l="0" r="0" t="0"/>
                  </a:stretch>
                </a:blip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43"/>
                <p:cNvSpPr/>
                <p:nvPr/>
              </p:nvSpPr>
              <p:spPr>
                <a:xfrm rot="5400000">
                  <a:off x="-72" y="1032"/>
                  <a:ext cx="576" cy="336"/>
                </a:xfrm>
                <a:prstGeom prst="can">
                  <a:avLst>
                    <a:gd fmla="val 10800" name="adj"/>
                  </a:avLst>
                </a:prstGeom>
                <a:solidFill>
                  <a:srgbClr val="EAEAEA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43"/>
                <p:cNvSpPr/>
                <p:nvPr/>
              </p:nvSpPr>
              <p:spPr>
                <a:xfrm>
                  <a:off x="240" y="948"/>
                  <a:ext cx="126" cy="509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43"/>
                <p:cNvSpPr/>
                <p:nvPr/>
              </p:nvSpPr>
              <p:spPr>
                <a:xfrm>
                  <a:off x="283" y="1272"/>
                  <a:ext cx="47" cy="47"/>
                </a:xfrm>
                <a:prstGeom prst="ellipse">
                  <a:avLst/>
                </a:pr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43"/>
                <p:cNvSpPr/>
                <p:nvPr/>
              </p:nvSpPr>
              <p:spPr>
                <a:xfrm>
                  <a:off x="283" y="1098"/>
                  <a:ext cx="47" cy="47"/>
                </a:xfrm>
                <a:prstGeom prst="ellipse">
                  <a:avLst/>
                </a:prstGeom>
                <a:solidFill>
                  <a:schemeClr val="dk2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605" name="Google Shape;1605;p43"/>
              <p:cNvCxnSpPr/>
              <p:nvPr/>
            </p:nvCxnSpPr>
            <p:spPr>
              <a:xfrm>
                <a:off x="521" y="1886"/>
                <a:ext cx="0" cy="100"/>
              </a:xfrm>
              <a:prstGeom prst="straightConnector1">
                <a:avLst/>
              </a:prstGeom>
              <a:noFill/>
              <a:ln cap="flat" cmpd="sng" w="76200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06" name="Google Shape;1606;p43"/>
              <p:cNvCxnSpPr/>
              <p:nvPr/>
            </p:nvCxnSpPr>
            <p:spPr>
              <a:xfrm>
                <a:off x="521" y="2058"/>
                <a:ext cx="0" cy="10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FF33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07" name="Google Shape;1607;p43"/>
              <p:cNvCxnSpPr/>
              <p:nvPr/>
            </p:nvCxnSpPr>
            <p:spPr>
              <a:xfrm>
                <a:off x="546" y="945"/>
                <a:ext cx="2" cy="991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CC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aphicFrame>
          <p:nvGraphicFramePr>
            <p:cNvPr id="1608" name="Google Shape;1608;p43"/>
            <p:cNvGraphicFramePr/>
            <p:nvPr/>
          </p:nvGraphicFramePr>
          <p:xfrm>
            <a:off x="4752" y="1372"/>
            <a:ext cx="640" cy="1152"/>
          </p:xfrm>
          <a:graphic>
            <a:graphicData uri="http://schemas.openxmlformats.org/presentationml/2006/ole">
              <mc:AlternateContent>
                <mc:Choice Requires="v">
                  <p:oleObj r:id="rId5" imgH="1152" imgW="640" progId="MS_ClipArt_Gallery.2" spid="_x0000_s1">
                    <p:embed/>
                  </p:oleObj>
                </mc:Choice>
                <mc:Fallback>
                  <p:oleObj r:id="rId6" imgH="1152" imgW="640" progId="MS_ClipArt_Gallery.2">
                    <p:embed/>
                    <p:pic>
                      <p:nvPicPr>
                        <p:cNvPr id="1608" name="Google Shape;1608;p43"/>
                        <p:cNvPicPr preferRelativeResize="0"/>
                        <p:nvPr/>
                      </p:nvPicPr>
                      <p:blipFill rotWithShape="1">
                        <a:blip r:embed="rId7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4752" y="1372"/>
                          <a:ext cx="640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09" name="Google Shape;1609;p43"/>
          <p:cNvGrpSpPr/>
          <p:nvPr/>
        </p:nvGrpSpPr>
        <p:grpSpPr>
          <a:xfrm>
            <a:off x="6480175" y="2959100"/>
            <a:ext cx="1066800" cy="1651000"/>
            <a:chOff x="3024" y="702"/>
            <a:chExt cx="672" cy="1040"/>
          </a:xfrm>
        </p:grpSpPr>
        <p:grpSp>
          <p:nvGrpSpPr>
            <p:cNvPr id="1610" name="Google Shape;1610;p43"/>
            <p:cNvGrpSpPr/>
            <p:nvPr/>
          </p:nvGrpSpPr>
          <p:grpSpPr>
            <a:xfrm>
              <a:off x="3024" y="702"/>
              <a:ext cx="672" cy="1008"/>
              <a:chOff x="4032" y="2736"/>
              <a:chExt cx="672" cy="1008"/>
            </a:xfrm>
          </p:grpSpPr>
          <p:grpSp>
            <p:nvGrpSpPr>
              <p:cNvPr id="1611" name="Google Shape;1611;p43"/>
              <p:cNvGrpSpPr/>
              <p:nvPr/>
            </p:nvGrpSpPr>
            <p:grpSpPr>
              <a:xfrm>
                <a:off x="4032" y="2736"/>
                <a:ext cx="672" cy="1008"/>
                <a:chOff x="4032" y="2736"/>
                <a:chExt cx="672" cy="1008"/>
              </a:xfrm>
            </p:grpSpPr>
            <p:sp>
              <p:nvSpPr>
                <p:cNvPr id="1612" name="Google Shape;1612;p43"/>
                <p:cNvSpPr/>
                <p:nvPr/>
              </p:nvSpPr>
              <p:spPr>
                <a:xfrm>
                  <a:off x="4032" y="2736"/>
                  <a:ext cx="672" cy="1008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2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43"/>
                <p:cNvSpPr/>
                <p:nvPr/>
              </p:nvSpPr>
              <p:spPr>
                <a:xfrm>
                  <a:off x="4056" y="2760"/>
                  <a:ext cx="624" cy="528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B2B2B2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14" name="Google Shape;1614;p43"/>
              <p:cNvSpPr/>
              <p:nvPr/>
            </p:nvSpPr>
            <p:spPr>
              <a:xfrm rot="-5400000">
                <a:off x="4320" y="2592"/>
                <a:ext cx="96" cy="576"/>
              </a:xfrm>
              <a:prstGeom prst="rightBracket">
                <a:avLst>
                  <a:gd fmla="val 4424" name="adj"/>
                </a:avLst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15" name="Google Shape;1615;p43"/>
            <p:cNvCxnSpPr/>
            <p:nvPr/>
          </p:nvCxnSpPr>
          <p:spPr>
            <a:xfrm rot="-5400000">
              <a:off x="3360" y="912"/>
              <a:ext cx="240" cy="24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grpSp>
          <p:nvGrpSpPr>
            <p:cNvPr id="1616" name="Google Shape;1616;p43"/>
            <p:cNvGrpSpPr/>
            <p:nvPr/>
          </p:nvGrpSpPr>
          <p:grpSpPr>
            <a:xfrm>
              <a:off x="3102" y="1518"/>
              <a:ext cx="516" cy="66"/>
              <a:chOff x="3342" y="3408"/>
              <a:chExt cx="516" cy="66"/>
            </a:xfrm>
          </p:grpSpPr>
          <p:sp>
            <p:nvSpPr>
              <p:cNvPr id="1617" name="Google Shape;1617;p43"/>
              <p:cNvSpPr/>
              <p:nvPr/>
            </p:nvSpPr>
            <p:spPr>
              <a:xfrm>
                <a:off x="3342" y="3408"/>
                <a:ext cx="66" cy="66"/>
              </a:xfrm>
              <a:prstGeom prst="ellipse">
                <a:avLst/>
              </a:prstGeom>
              <a:solidFill>
                <a:srgbClr val="FF3300"/>
              </a:solidFill>
              <a:ln cap="flat" cmpd="sng" w="9525">
                <a:solidFill>
                  <a:srgbClr val="FF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43"/>
              <p:cNvSpPr/>
              <p:nvPr/>
            </p:nvSpPr>
            <p:spPr>
              <a:xfrm>
                <a:off x="3792" y="3408"/>
                <a:ext cx="66" cy="66"/>
              </a:xfrm>
              <a:prstGeom prst="ellipse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9" name="Google Shape;1619;p43"/>
            <p:cNvSpPr txBox="1"/>
            <p:nvPr/>
          </p:nvSpPr>
          <p:spPr>
            <a:xfrm>
              <a:off x="3138" y="1300"/>
              <a:ext cx="405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5000"/>
                <a:buFont typeface="Arial"/>
                <a:buNone/>
              </a:pPr>
              <a:r>
                <a:rPr b="1" i="0" lang="en-US" sz="50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cxnSp>
        <p:nvCxnSpPr>
          <p:cNvPr id="1620" name="Google Shape;1620;p43"/>
          <p:cNvCxnSpPr/>
          <p:nvPr/>
        </p:nvCxnSpPr>
        <p:spPr>
          <a:xfrm flipH="1" rot="10800000">
            <a:off x="5502275" y="4292600"/>
            <a:ext cx="1171575" cy="1587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21" name="Google Shape;1621;p43"/>
          <p:cNvCxnSpPr/>
          <p:nvPr/>
        </p:nvCxnSpPr>
        <p:spPr>
          <a:xfrm flipH="1" rot="10800000">
            <a:off x="7407275" y="4291012"/>
            <a:ext cx="2133600" cy="3175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622" name="Google Shape;1622;p43"/>
          <p:cNvGrpSpPr/>
          <p:nvPr/>
        </p:nvGrpSpPr>
        <p:grpSpPr>
          <a:xfrm>
            <a:off x="9175750" y="2636837"/>
            <a:ext cx="998537" cy="1808162"/>
            <a:chOff x="2088" y="1584"/>
            <a:chExt cx="792" cy="1436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2304" y="2683"/>
              <a:ext cx="358" cy="337"/>
              <a:chOff x="1756" y="2735"/>
              <a:chExt cx="358" cy="337"/>
            </a:xfrm>
          </p:grpSpPr>
          <p:grpSp>
            <p:nvGrpSpPr>
              <p:cNvPr id="1624" name="Google Shape;1624;p43"/>
              <p:cNvGrpSpPr/>
              <p:nvPr/>
            </p:nvGrpSpPr>
            <p:grpSpPr>
              <a:xfrm>
                <a:off x="1756" y="2735"/>
                <a:ext cx="358" cy="337"/>
                <a:chOff x="1756" y="2735"/>
                <a:chExt cx="358" cy="337"/>
              </a:xfrm>
            </p:grpSpPr>
            <p:grpSp>
              <p:nvGrpSpPr>
                <p:cNvPr id="1625" name="Google Shape;1625;p43"/>
                <p:cNvGrpSpPr/>
                <p:nvPr/>
              </p:nvGrpSpPr>
              <p:grpSpPr>
                <a:xfrm>
                  <a:off x="1846" y="2995"/>
                  <a:ext cx="195" cy="77"/>
                  <a:chOff x="1846" y="2995"/>
                  <a:chExt cx="195" cy="77"/>
                </a:xfrm>
              </p:grpSpPr>
              <p:sp>
                <p:nvSpPr>
                  <p:cNvPr id="1626" name="Google Shape;1626;p43"/>
                  <p:cNvSpPr/>
                  <p:nvPr/>
                </p:nvSpPr>
                <p:spPr>
                  <a:xfrm>
                    <a:off x="1846" y="2995"/>
                    <a:ext cx="195" cy="77"/>
                  </a:xfrm>
                  <a:custGeom>
                    <a:rect b="b" l="l" r="r" t="t"/>
                    <a:pathLst>
                      <a:path extrusionOk="0" h="155" w="391">
                        <a:moveTo>
                          <a:pt x="0" y="0"/>
                        </a:moveTo>
                        <a:lnTo>
                          <a:pt x="79" y="123"/>
                        </a:lnTo>
                        <a:lnTo>
                          <a:pt x="86" y="130"/>
                        </a:lnTo>
                        <a:lnTo>
                          <a:pt x="95" y="136"/>
                        </a:lnTo>
                        <a:lnTo>
                          <a:pt x="107" y="140"/>
                        </a:lnTo>
                        <a:lnTo>
                          <a:pt x="120" y="146"/>
                        </a:lnTo>
                        <a:lnTo>
                          <a:pt x="136" y="149"/>
                        </a:lnTo>
                        <a:lnTo>
                          <a:pt x="148" y="150"/>
                        </a:lnTo>
                        <a:lnTo>
                          <a:pt x="161" y="152"/>
                        </a:lnTo>
                        <a:lnTo>
                          <a:pt x="174" y="153"/>
                        </a:lnTo>
                        <a:lnTo>
                          <a:pt x="191" y="155"/>
                        </a:lnTo>
                        <a:lnTo>
                          <a:pt x="202" y="155"/>
                        </a:lnTo>
                        <a:lnTo>
                          <a:pt x="218" y="153"/>
                        </a:lnTo>
                        <a:lnTo>
                          <a:pt x="232" y="152"/>
                        </a:lnTo>
                        <a:lnTo>
                          <a:pt x="247" y="150"/>
                        </a:lnTo>
                        <a:lnTo>
                          <a:pt x="260" y="149"/>
                        </a:lnTo>
                        <a:lnTo>
                          <a:pt x="274" y="145"/>
                        </a:lnTo>
                        <a:lnTo>
                          <a:pt x="287" y="142"/>
                        </a:lnTo>
                        <a:lnTo>
                          <a:pt x="298" y="136"/>
                        </a:lnTo>
                        <a:lnTo>
                          <a:pt x="308" y="129"/>
                        </a:lnTo>
                        <a:lnTo>
                          <a:pt x="312" y="125"/>
                        </a:lnTo>
                        <a:lnTo>
                          <a:pt x="318" y="119"/>
                        </a:lnTo>
                        <a:lnTo>
                          <a:pt x="39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7" name="Google Shape;1627;p43"/>
                  <p:cNvSpPr/>
                  <p:nvPr/>
                </p:nvSpPr>
                <p:spPr>
                  <a:xfrm>
                    <a:off x="1876" y="2995"/>
                    <a:ext cx="87" cy="77"/>
                  </a:xfrm>
                  <a:custGeom>
                    <a:rect b="b" l="l" r="r" t="t"/>
                    <a:pathLst>
                      <a:path extrusionOk="0" h="155" w="174">
                        <a:moveTo>
                          <a:pt x="0" y="0"/>
                        </a:moveTo>
                        <a:lnTo>
                          <a:pt x="48" y="140"/>
                        </a:lnTo>
                        <a:lnTo>
                          <a:pt x="58" y="146"/>
                        </a:lnTo>
                        <a:lnTo>
                          <a:pt x="74" y="149"/>
                        </a:lnTo>
                        <a:lnTo>
                          <a:pt x="86" y="150"/>
                        </a:lnTo>
                        <a:lnTo>
                          <a:pt x="99" y="152"/>
                        </a:lnTo>
                        <a:lnTo>
                          <a:pt x="112" y="153"/>
                        </a:lnTo>
                        <a:lnTo>
                          <a:pt x="129" y="155"/>
                        </a:lnTo>
                        <a:lnTo>
                          <a:pt x="140" y="155"/>
                        </a:lnTo>
                        <a:lnTo>
                          <a:pt x="156" y="153"/>
                        </a:lnTo>
                        <a:lnTo>
                          <a:pt x="17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28" name="Google Shape;1628;p43"/>
                <p:cNvGrpSpPr/>
                <p:nvPr/>
              </p:nvGrpSpPr>
              <p:grpSpPr>
                <a:xfrm>
                  <a:off x="1756" y="2735"/>
                  <a:ext cx="358" cy="281"/>
                  <a:chOff x="1756" y="2735"/>
                  <a:chExt cx="358" cy="281"/>
                </a:xfrm>
              </p:grpSpPr>
              <p:sp>
                <p:nvSpPr>
                  <p:cNvPr id="1629" name="Google Shape;1629;p43"/>
                  <p:cNvSpPr/>
                  <p:nvPr/>
                </p:nvSpPr>
                <p:spPr>
                  <a:xfrm>
                    <a:off x="1756" y="2735"/>
                    <a:ext cx="358" cy="281"/>
                  </a:xfrm>
                  <a:custGeom>
                    <a:rect b="b" l="l" r="r" t="t"/>
                    <a:pathLst>
                      <a:path extrusionOk="0" h="561" w="716">
                        <a:moveTo>
                          <a:pt x="20" y="0"/>
                        </a:moveTo>
                        <a:lnTo>
                          <a:pt x="16" y="15"/>
                        </a:lnTo>
                        <a:lnTo>
                          <a:pt x="17" y="22"/>
                        </a:lnTo>
                        <a:lnTo>
                          <a:pt x="19" y="29"/>
                        </a:lnTo>
                        <a:lnTo>
                          <a:pt x="20" y="46"/>
                        </a:lnTo>
                        <a:lnTo>
                          <a:pt x="17" y="57"/>
                        </a:lnTo>
                        <a:lnTo>
                          <a:pt x="13" y="67"/>
                        </a:lnTo>
                        <a:lnTo>
                          <a:pt x="9" y="74"/>
                        </a:lnTo>
                        <a:lnTo>
                          <a:pt x="4" y="88"/>
                        </a:lnTo>
                        <a:lnTo>
                          <a:pt x="4" y="98"/>
                        </a:lnTo>
                        <a:lnTo>
                          <a:pt x="9" y="107"/>
                        </a:lnTo>
                        <a:lnTo>
                          <a:pt x="13" y="116"/>
                        </a:lnTo>
                        <a:lnTo>
                          <a:pt x="22" y="127"/>
                        </a:lnTo>
                        <a:lnTo>
                          <a:pt x="26" y="137"/>
                        </a:lnTo>
                        <a:lnTo>
                          <a:pt x="26" y="144"/>
                        </a:lnTo>
                        <a:lnTo>
                          <a:pt x="23" y="152"/>
                        </a:lnTo>
                        <a:lnTo>
                          <a:pt x="16" y="160"/>
                        </a:lnTo>
                        <a:lnTo>
                          <a:pt x="10" y="169"/>
                        </a:lnTo>
                        <a:lnTo>
                          <a:pt x="6" y="176"/>
                        </a:lnTo>
                        <a:lnTo>
                          <a:pt x="4" y="184"/>
                        </a:lnTo>
                        <a:lnTo>
                          <a:pt x="9" y="193"/>
                        </a:lnTo>
                        <a:lnTo>
                          <a:pt x="14" y="203"/>
                        </a:lnTo>
                        <a:lnTo>
                          <a:pt x="20" y="210"/>
                        </a:lnTo>
                        <a:lnTo>
                          <a:pt x="23" y="217"/>
                        </a:lnTo>
                        <a:lnTo>
                          <a:pt x="26" y="225"/>
                        </a:lnTo>
                        <a:lnTo>
                          <a:pt x="23" y="235"/>
                        </a:lnTo>
                        <a:lnTo>
                          <a:pt x="16" y="245"/>
                        </a:lnTo>
                        <a:lnTo>
                          <a:pt x="9" y="252"/>
                        </a:lnTo>
                        <a:lnTo>
                          <a:pt x="1" y="263"/>
                        </a:lnTo>
                        <a:lnTo>
                          <a:pt x="0" y="272"/>
                        </a:lnTo>
                        <a:lnTo>
                          <a:pt x="3" y="283"/>
                        </a:lnTo>
                        <a:lnTo>
                          <a:pt x="10" y="291"/>
                        </a:lnTo>
                        <a:lnTo>
                          <a:pt x="17" y="299"/>
                        </a:lnTo>
                        <a:lnTo>
                          <a:pt x="25" y="309"/>
                        </a:lnTo>
                        <a:lnTo>
                          <a:pt x="29" y="324"/>
                        </a:lnTo>
                        <a:lnTo>
                          <a:pt x="25" y="337"/>
                        </a:lnTo>
                        <a:lnTo>
                          <a:pt x="17" y="347"/>
                        </a:lnTo>
                        <a:lnTo>
                          <a:pt x="14" y="355"/>
                        </a:lnTo>
                        <a:lnTo>
                          <a:pt x="14" y="365"/>
                        </a:lnTo>
                        <a:lnTo>
                          <a:pt x="16" y="370"/>
                        </a:lnTo>
                        <a:lnTo>
                          <a:pt x="22" y="378"/>
                        </a:lnTo>
                        <a:lnTo>
                          <a:pt x="33" y="390"/>
                        </a:lnTo>
                        <a:lnTo>
                          <a:pt x="50" y="413"/>
                        </a:lnTo>
                        <a:lnTo>
                          <a:pt x="84" y="448"/>
                        </a:lnTo>
                        <a:lnTo>
                          <a:pt x="112" y="476"/>
                        </a:lnTo>
                        <a:lnTo>
                          <a:pt x="130" y="492"/>
                        </a:lnTo>
                        <a:lnTo>
                          <a:pt x="148" y="503"/>
                        </a:lnTo>
                        <a:lnTo>
                          <a:pt x="170" y="516"/>
                        </a:lnTo>
                        <a:lnTo>
                          <a:pt x="200" y="533"/>
                        </a:lnTo>
                        <a:lnTo>
                          <a:pt x="245" y="548"/>
                        </a:lnTo>
                        <a:lnTo>
                          <a:pt x="279" y="555"/>
                        </a:lnTo>
                        <a:lnTo>
                          <a:pt x="314" y="559"/>
                        </a:lnTo>
                        <a:lnTo>
                          <a:pt x="361" y="561"/>
                        </a:lnTo>
                        <a:lnTo>
                          <a:pt x="410" y="559"/>
                        </a:lnTo>
                        <a:lnTo>
                          <a:pt x="453" y="558"/>
                        </a:lnTo>
                        <a:lnTo>
                          <a:pt x="490" y="552"/>
                        </a:lnTo>
                        <a:lnTo>
                          <a:pt x="522" y="545"/>
                        </a:lnTo>
                        <a:lnTo>
                          <a:pt x="546" y="536"/>
                        </a:lnTo>
                        <a:lnTo>
                          <a:pt x="567" y="525"/>
                        </a:lnTo>
                        <a:lnTo>
                          <a:pt x="583" y="515"/>
                        </a:lnTo>
                        <a:lnTo>
                          <a:pt x="596" y="506"/>
                        </a:lnTo>
                        <a:lnTo>
                          <a:pt x="610" y="492"/>
                        </a:lnTo>
                        <a:lnTo>
                          <a:pt x="653" y="434"/>
                        </a:lnTo>
                        <a:lnTo>
                          <a:pt x="685" y="385"/>
                        </a:lnTo>
                        <a:lnTo>
                          <a:pt x="698" y="360"/>
                        </a:lnTo>
                        <a:lnTo>
                          <a:pt x="701" y="350"/>
                        </a:lnTo>
                        <a:lnTo>
                          <a:pt x="702" y="342"/>
                        </a:lnTo>
                        <a:lnTo>
                          <a:pt x="702" y="334"/>
                        </a:lnTo>
                        <a:lnTo>
                          <a:pt x="696" y="324"/>
                        </a:lnTo>
                        <a:lnTo>
                          <a:pt x="692" y="317"/>
                        </a:lnTo>
                        <a:lnTo>
                          <a:pt x="690" y="308"/>
                        </a:lnTo>
                        <a:lnTo>
                          <a:pt x="692" y="298"/>
                        </a:lnTo>
                        <a:lnTo>
                          <a:pt x="696" y="291"/>
                        </a:lnTo>
                        <a:lnTo>
                          <a:pt x="701" y="283"/>
                        </a:lnTo>
                        <a:lnTo>
                          <a:pt x="706" y="275"/>
                        </a:lnTo>
                        <a:lnTo>
                          <a:pt x="712" y="266"/>
                        </a:lnTo>
                        <a:lnTo>
                          <a:pt x="716" y="258"/>
                        </a:lnTo>
                        <a:lnTo>
                          <a:pt x="715" y="247"/>
                        </a:lnTo>
                        <a:lnTo>
                          <a:pt x="711" y="238"/>
                        </a:lnTo>
                        <a:lnTo>
                          <a:pt x="706" y="230"/>
                        </a:lnTo>
                        <a:lnTo>
                          <a:pt x="701" y="223"/>
                        </a:lnTo>
                        <a:lnTo>
                          <a:pt x="695" y="215"/>
                        </a:lnTo>
                        <a:lnTo>
                          <a:pt x="693" y="206"/>
                        </a:lnTo>
                        <a:lnTo>
                          <a:pt x="695" y="198"/>
                        </a:lnTo>
                        <a:lnTo>
                          <a:pt x="702" y="187"/>
                        </a:lnTo>
                        <a:lnTo>
                          <a:pt x="709" y="179"/>
                        </a:lnTo>
                        <a:lnTo>
                          <a:pt x="712" y="170"/>
                        </a:lnTo>
                        <a:lnTo>
                          <a:pt x="712" y="157"/>
                        </a:lnTo>
                        <a:lnTo>
                          <a:pt x="708" y="146"/>
                        </a:lnTo>
                        <a:lnTo>
                          <a:pt x="701" y="137"/>
                        </a:lnTo>
                        <a:lnTo>
                          <a:pt x="698" y="131"/>
                        </a:lnTo>
                        <a:lnTo>
                          <a:pt x="695" y="121"/>
                        </a:lnTo>
                        <a:lnTo>
                          <a:pt x="696" y="110"/>
                        </a:lnTo>
                        <a:lnTo>
                          <a:pt x="702" y="101"/>
                        </a:lnTo>
                        <a:lnTo>
                          <a:pt x="706" y="95"/>
                        </a:lnTo>
                        <a:lnTo>
                          <a:pt x="712" y="88"/>
                        </a:lnTo>
                        <a:lnTo>
                          <a:pt x="715" y="79"/>
                        </a:lnTo>
                        <a:lnTo>
                          <a:pt x="716" y="68"/>
                        </a:lnTo>
                        <a:lnTo>
                          <a:pt x="714" y="62"/>
                        </a:lnTo>
                        <a:lnTo>
                          <a:pt x="708" y="52"/>
                        </a:lnTo>
                        <a:lnTo>
                          <a:pt x="702" y="44"/>
                        </a:lnTo>
                        <a:lnTo>
                          <a:pt x="698" y="32"/>
                        </a:lnTo>
                        <a:lnTo>
                          <a:pt x="698" y="22"/>
                        </a:lnTo>
                        <a:lnTo>
                          <a:pt x="701" y="14"/>
                        </a:lnTo>
                        <a:lnTo>
                          <a:pt x="699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0" name="Google Shape;1630;p43"/>
                  <p:cNvSpPr/>
                  <p:nvPr/>
                </p:nvSpPr>
                <p:spPr>
                  <a:xfrm>
                    <a:off x="1758" y="2773"/>
                    <a:ext cx="44" cy="39"/>
                  </a:xfrm>
                  <a:custGeom>
                    <a:rect b="b" l="l" r="r" t="t"/>
                    <a:pathLst>
                      <a:path extrusionOk="0" h="78" w="89">
                        <a:moveTo>
                          <a:pt x="5" y="0"/>
                        </a:moveTo>
                        <a:lnTo>
                          <a:pt x="10" y="11"/>
                        </a:lnTo>
                        <a:lnTo>
                          <a:pt x="19" y="21"/>
                        </a:lnTo>
                        <a:lnTo>
                          <a:pt x="35" y="34"/>
                        </a:lnTo>
                        <a:lnTo>
                          <a:pt x="53" y="46"/>
                        </a:lnTo>
                        <a:lnTo>
                          <a:pt x="72" y="53"/>
                        </a:lnTo>
                        <a:lnTo>
                          <a:pt x="89" y="57"/>
                        </a:lnTo>
                        <a:lnTo>
                          <a:pt x="82" y="70"/>
                        </a:lnTo>
                        <a:lnTo>
                          <a:pt x="59" y="67"/>
                        </a:lnTo>
                        <a:lnTo>
                          <a:pt x="35" y="69"/>
                        </a:lnTo>
                        <a:lnTo>
                          <a:pt x="19" y="78"/>
                        </a:lnTo>
                        <a:lnTo>
                          <a:pt x="22" y="70"/>
                        </a:lnTo>
                        <a:lnTo>
                          <a:pt x="21" y="62"/>
                        </a:lnTo>
                        <a:lnTo>
                          <a:pt x="16" y="50"/>
                        </a:lnTo>
                        <a:lnTo>
                          <a:pt x="9" y="39"/>
                        </a:lnTo>
                        <a:lnTo>
                          <a:pt x="2" y="27"/>
                        </a:lnTo>
                        <a:lnTo>
                          <a:pt x="0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1" name="Google Shape;1631;p43"/>
                  <p:cNvSpPr/>
                  <p:nvPr/>
                </p:nvSpPr>
                <p:spPr>
                  <a:xfrm>
                    <a:off x="1759" y="2821"/>
                    <a:ext cx="58" cy="33"/>
                  </a:xfrm>
                  <a:custGeom>
                    <a:rect b="b" l="l" r="r" t="t"/>
                    <a:pathLst>
                      <a:path extrusionOk="0" h="65" w="117">
                        <a:moveTo>
                          <a:pt x="0" y="8"/>
                        </a:moveTo>
                        <a:lnTo>
                          <a:pt x="3" y="0"/>
                        </a:lnTo>
                        <a:lnTo>
                          <a:pt x="7" y="8"/>
                        </a:lnTo>
                        <a:lnTo>
                          <a:pt x="16" y="12"/>
                        </a:lnTo>
                        <a:lnTo>
                          <a:pt x="33" y="19"/>
                        </a:lnTo>
                        <a:lnTo>
                          <a:pt x="50" y="24"/>
                        </a:lnTo>
                        <a:lnTo>
                          <a:pt x="77" y="30"/>
                        </a:lnTo>
                        <a:lnTo>
                          <a:pt x="107" y="35"/>
                        </a:lnTo>
                        <a:lnTo>
                          <a:pt x="117" y="62"/>
                        </a:lnTo>
                        <a:lnTo>
                          <a:pt x="83" y="54"/>
                        </a:lnTo>
                        <a:lnTo>
                          <a:pt x="56" y="51"/>
                        </a:lnTo>
                        <a:lnTo>
                          <a:pt x="35" y="55"/>
                        </a:lnTo>
                        <a:lnTo>
                          <a:pt x="19" y="65"/>
                        </a:lnTo>
                        <a:lnTo>
                          <a:pt x="19" y="57"/>
                        </a:lnTo>
                        <a:lnTo>
                          <a:pt x="19" y="49"/>
                        </a:lnTo>
                        <a:lnTo>
                          <a:pt x="16" y="41"/>
                        </a:lnTo>
                        <a:lnTo>
                          <a:pt x="7" y="28"/>
                        </a:lnTo>
                        <a:lnTo>
                          <a:pt x="0" y="1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2" name="Google Shape;1632;p43"/>
                  <p:cNvSpPr/>
                  <p:nvPr/>
                </p:nvSpPr>
                <p:spPr>
                  <a:xfrm>
                    <a:off x="1756" y="2862"/>
                    <a:ext cx="69" cy="41"/>
                  </a:xfrm>
                  <a:custGeom>
                    <a:rect b="b" l="l" r="r" t="t"/>
                    <a:pathLst>
                      <a:path extrusionOk="0" h="82" w="137">
                        <a:moveTo>
                          <a:pt x="2" y="10"/>
                        </a:moveTo>
                        <a:lnTo>
                          <a:pt x="8" y="0"/>
                        </a:lnTo>
                        <a:lnTo>
                          <a:pt x="16" y="13"/>
                        </a:lnTo>
                        <a:lnTo>
                          <a:pt x="25" y="19"/>
                        </a:lnTo>
                        <a:lnTo>
                          <a:pt x="36" y="26"/>
                        </a:lnTo>
                        <a:lnTo>
                          <a:pt x="54" y="33"/>
                        </a:lnTo>
                        <a:lnTo>
                          <a:pt x="76" y="39"/>
                        </a:lnTo>
                        <a:lnTo>
                          <a:pt x="99" y="46"/>
                        </a:lnTo>
                        <a:lnTo>
                          <a:pt x="131" y="56"/>
                        </a:lnTo>
                        <a:lnTo>
                          <a:pt x="137" y="82"/>
                        </a:lnTo>
                        <a:lnTo>
                          <a:pt x="104" y="68"/>
                        </a:lnTo>
                        <a:lnTo>
                          <a:pt x="81" y="59"/>
                        </a:lnTo>
                        <a:lnTo>
                          <a:pt x="61" y="56"/>
                        </a:lnTo>
                        <a:lnTo>
                          <a:pt x="46" y="56"/>
                        </a:lnTo>
                        <a:lnTo>
                          <a:pt x="38" y="62"/>
                        </a:lnTo>
                        <a:lnTo>
                          <a:pt x="28" y="72"/>
                        </a:lnTo>
                        <a:lnTo>
                          <a:pt x="26" y="61"/>
                        </a:lnTo>
                        <a:lnTo>
                          <a:pt x="16" y="46"/>
                        </a:lnTo>
                        <a:lnTo>
                          <a:pt x="8" y="36"/>
                        </a:lnTo>
                        <a:lnTo>
                          <a:pt x="0" y="24"/>
                        </a:lnTo>
                        <a:lnTo>
                          <a:pt x="2" y="1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3" name="Google Shape;1633;p43"/>
                  <p:cNvSpPr/>
                  <p:nvPr/>
                </p:nvSpPr>
                <p:spPr>
                  <a:xfrm>
                    <a:off x="1764" y="2906"/>
                    <a:ext cx="82" cy="91"/>
                  </a:xfrm>
                  <a:custGeom>
                    <a:rect b="b" l="l" r="r" t="t"/>
                    <a:pathLst>
                      <a:path extrusionOk="0" h="180" w="163">
                        <a:moveTo>
                          <a:pt x="1" y="28"/>
                        </a:moveTo>
                        <a:lnTo>
                          <a:pt x="0" y="16"/>
                        </a:lnTo>
                        <a:lnTo>
                          <a:pt x="0" y="9"/>
                        </a:lnTo>
                        <a:lnTo>
                          <a:pt x="6" y="0"/>
                        </a:lnTo>
                        <a:lnTo>
                          <a:pt x="18" y="13"/>
                        </a:lnTo>
                        <a:lnTo>
                          <a:pt x="37" y="26"/>
                        </a:lnTo>
                        <a:lnTo>
                          <a:pt x="56" y="35"/>
                        </a:lnTo>
                        <a:lnTo>
                          <a:pt x="83" y="43"/>
                        </a:lnTo>
                        <a:lnTo>
                          <a:pt x="122" y="51"/>
                        </a:lnTo>
                        <a:lnTo>
                          <a:pt x="130" y="72"/>
                        </a:lnTo>
                        <a:lnTo>
                          <a:pt x="110" y="66"/>
                        </a:lnTo>
                        <a:lnTo>
                          <a:pt x="89" y="62"/>
                        </a:lnTo>
                        <a:lnTo>
                          <a:pt x="79" y="65"/>
                        </a:lnTo>
                        <a:lnTo>
                          <a:pt x="76" y="75"/>
                        </a:lnTo>
                        <a:lnTo>
                          <a:pt x="82" y="88"/>
                        </a:lnTo>
                        <a:lnTo>
                          <a:pt x="90" y="100"/>
                        </a:lnTo>
                        <a:lnTo>
                          <a:pt x="107" y="120"/>
                        </a:lnTo>
                        <a:lnTo>
                          <a:pt x="130" y="140"/>
                        </a:lnTo>
                        <a:lnTo>
                          <a:pt x="163" y="164"/>
                        </a:lnTo>
                        <a:lnTo>
                          <a:pt x="163" y="180"/>
                        </a:lnTo>
                        <a:lnTo>
                          <a:pt x="149" y="171"/>
                        </a:lnTo>
                        <a:lnTo>
                          <a:pt x="130" y="161"/>
                        </a:lnTo>
                        <a:lnTo>
                          <a:pt x="104" y="140"/>
                        </a:lnTo>
                        <a:lnTo>
                          <a:pt x="82" y="118"/>
                        </a:lnTo>
                        <a:lnTo>
                          <a:pt x="63" y="100"/>
                        </a:lnTo>
                        <a:lnTo>
                          <a:pt x="44" y="79"/>
                        </a:lnTo>
                        <a:lnTo>
                          <a:pt x="28" y="61"/>
                        </a:lnTo>
                        <a:lnTo>
                          <a:pt x="11" y="45"/>
                        </a:lnTo>
                        <a:lnTo>
                          <a:pt x="1" y="28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4" name="Google Shape;1634;p43"/>
                  <p:cNvSpPr/>
                  <p:nvPr/>
                </p:nvSpPr>
                <p:spPr>
                  <a:xfrm>
                    <a:off x="1766" y="2745"/>
                    <a:ext cx="33" cy="27"/>
                  </a:xfrm>
                  <a:custGeom>
                    <a:rect b="b" l="l" r="r" t="t"/>
                    <a:pathLst>
                      <a:path extrusionOk="0" h="54" w="68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20" y="17"/>
                        </a:lnTo>
                        <a:lnTo>
                          <a:pt x="33" y="26"/>
                        </a:lnTo>
                        <a:lnTo>
                          <a:pt x="47" y="35"/>
                        </a:lnTo>
                        <a:lnTo>
                          <a:pt x="61" y="42"/>
                        </a:lnTo>
                        <a:lnTo>
                          <a:pt x="68" y="48"/>
                        </a:lnTo>
                        <a:lnTo>
                          <a:pt x="51" y="54"/>
                        </a:lnTo>
                        <a:lnTo>
                          <a:pt x="33" y="48"/>
                        </a:lnTo>
                        <a:lnTo>
                          <a:pt x="15" y="41"/>
                        </a:lnTo>
                        <a:lnTo>
                          <a:pt x="0" y="33"/>
                        </a:lnTo>
                        <a:lnTo>
                          <a:pt x="1" y="26"/>
                        </a:lnTo>
                        <a:lnTo>
                          <a:pt x="3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5" name="Google Shape;1635;p43"/>
                  <p:cNvSpPr/>
                  <p:nvPr/>
                </p:nvSpPr>
                <p:spPr>
                  <a:xfrm>
                    <a:off x="1827" y="2738"/>
                    <a:ext cx="287" cy="270"/>
                  </a:xfrm>
                  <a:custGeom>
                    <a:rect b="b" l="l" r="r" t="t"/>
                    <a:pathLst>
                      <a:path extrusionOk="0" h="539" w="575">
                        <a:moveTo>
                          <a:pt x="231" y="105"/>
                        </a:moveTo>
                        <a:lnTo>
                          <a:pt x="147" y="111"/>
                        </a:lnTo>
                        <a:lnTo>
                          <a:pt x="274" y="124"/>
                        </a:lnTo>
                        <a:lnTo>
                          <a:pt x="266" y="130"/>
                        </a:lnTo>
                        <a:lnTo>
                          <a:pt x="250" y="135"/>
                        </a:lnTo>
                        <a:lnTo>
                          <a:pt x="230" y="141"/>
                        </a:lnTo>
                        <a:lnTo>
                          <a:pt x="203" y="148"/>
                        </a:lnTo>
                        <a:lnTo>
                          <a:pt x="174" y="154"/>
                        </a:lnTo>
                        <a:lnTo>
                          <a:pt x="138" y="157"/>
                        </a:lnTo>
                        <a:lnTo>
                          <a:pt x="94" y="161"/>
                        </a:lnTo>
                        <a:lnTo>
                          <a:pt x="48" y="164"/>
                        </a:lnTo>
                        <a:lnTo>
                          <a:pt x="0" y="164"/>
                        </a:lnTo>
                        <a:lnTo>
                          <a:pt x="75" y="181"/>
                        </a:lnTo>
                        <a:lnTo>
                          <a:pt x="121" y="190"/>
                        </a:lnTo>
                        <a:lnTo>
                          <a:pt x="161" y="190"/>
                        </a:lnTo>
                        <a:lnTo>
                          <a:pt x="210" y="190"/>
                        </a:lnTo>
                        <a:lnTo>
                          <a:pt x="282" y="184"/>
                        </a:lnTo>
                        <a:lnTo>
                          <a:pt x="341" y="176"/>
                        </a:lnTo>
                        <a:lnTo>
                          <a:pt x="392" y="164"/>
                        </a:lnTo>
                        <a:lnTo>
                          <a:pt x="445" y="147"/>
                        </a:lnTo>
                        <a:lnTo>
                          <a:pt x="469" y="138"/>
                        </a:lnTo>
                        <a:lnTo>
                          <a:pt x="491" y="131"/>
                        </a:lnTo>
                        <a:lnTo>
                          <a:pt x="502" y="128"/>
                        </a:lnTo>
                        <a:lnTo>
                          <a:pt x="509" y="132"/>
                        </a:lnTo>
                        <a:lnTo>
                          <a:pt x="509" y="141"/>
                        </a:lnTo>
                        <a:lnTo>
                          <a:pt x="504" y="151"/>
                        </a:lnTo>
                        <a:lnTo>
                          <a:pt x="491" y="163"/>
                        </a:lnTo>
                        <a:lnTo>
                          <a:pt x="469" y="177"/>
                        </a:lnTo>
                        <a:lnTo>
                          <a:pt x="438" y="190"/>
                        </a:lnTo>
                        <a:lnTo>
                          <a:pt x="401" y="206"/>
                        </a:lnTo>
                        <a:lnTo>
                          <a:pt x="352" y="220"/>
                        </a:lnTo>
                        <a:lnTo>
                          <a:pt x="295" y="232"/>
                        </a:lnTo>
                        <a:lnTo>
                          <a:pt x="239" y="241"/>
                        </a:lnTo>
                        <a:lnTo>
                          <a:pt x="180" y="250"/>
                        </a:lnTo>
                        <a:lnTo>
                          <a:pt x="75" y="260"/>
                        </a:lnTo>
                        <a:lnTo>
                          <a:pt x="140" y="275"/>
                        </a:lnTo>
                        <a:lnTo>
                          <a:pt x="191" y="282"/>
                        </a:lnTo>
                        <a:lnTo>
                          <a:pt x="256" y="280"/>
                        </a:lnTo>
                        <a:lnTo>
                          <a:pt x="323" y="271"/>
                        </a:lnTo>
                        <a:lnTo>
                          <a:pt x="372" y="260"/>
                        </a:lnTo>
                        <a:lnTo>
                          <a:pt x="412" y="250"/>
                        </a:lnTo>
                        <a:lnTo>
                          <a:pt x="445" y="241"/>
                        </a:lnTo>
                        <a:lnTo>
                          <a:pt x="479" y="229"/>
                        </a:lnTo>
                        <a:lnTo>
                          <a:pt x="505" y="219"/>
                        </a:lnTo>
                        <a:lnTo>
                          <a:pt x="518" y="216"/>
                        </a:lnTo>
                        <a:lnTo>
                          <a:pt x="525" y="216"/>
                        </a:lnTo>
                        <a:lnTo>
                          <a:pt x="524" y="224"/>
                        </a:lnTo>
                        <a:lnTo>
                          <a:pt x="519" y="233"/>
                        </a:lnTo>
                        <a:lnTo>
                          <a:pt x="509" y="246"/>
                        </a:lnTo>
                        <a:lnTo>
                          <a:pt x="485" y="262"/>
                        </a:lnTo>
                        <a:lnTo>
                          <a:pt x="458" y="277"/>
                        </a:lnTo>
                        <a:lnTo>
                          <a:pt x="429" y="290"/>
                        </a:lnTo>
                        <a:lnTo>
                          <a:pt x="390" y="305"/>
                        </a:lnTo>
                        <a:lnTo>
                          <a:pt x="345" y="319"/>
                        </a:lnTo>
                        <a:lnTo>
                          <a:pt x="277" y="333"/>
                        </a:lnTo>
                        <a:lnTo>
                          <a:pt x="231" y="342"/>
                        </a:lnTo>
                        <a:lnTo>
                          <a:pt x="187" y="347"/>
                        </a:lnTo>
                        <a:lnTo>
                          <a:pt x="121" y="351"/>
                        </a:lnTo>
                        <a:lnTo>
                          <a:pt x="188" y="361"/>
                        </a:lnTo>
                        <a:lnTo>
                          <a:pt x="240" y="365"/>
                        </a:lnTo>
                        <a:lnTo>
                          <a:pt x="283" y="366"/>
                        </a:lnTo>
                        <a:lnTo>
                          <a:pt x="332" y="365"/>
                        </a:lnTo>
                        <a:lnTo>
                          <a:pt x="378" y="359"/>
                        </a:lnTo>
                        <a:lnTo>
                          <a:pt x="416" y="349"/>
                        </a:lnTo>
                        <a:lnTo>
                          <a:pt x="446" y="339"/>
                        </a:lnTo>
                        <a:lnTo>
                          <a:pt x="494" y="323"/>
                        </a:lnTo>
                        <a:lnTo>
                          <a:pt x="500" y="323"/>
                        </a:lnTo>
                        <a:lnTo>
                          <a:pt x="505" y="326"/>
                        </a:lnTo>
                        <a:lnTo>
                          <a:pt x="504" y="336"/>
                        </a:lnTo>
                        <a:lnTo>
                          <a:pt x="498" y="347"/>
                        </a:lnTo>
                        <a:lnTo>
                          <a:pt x="487" y="359"/>
                        </a:lnTo>
                        <a:lnTo>
                          <a:pt x="471" y="371"/>
                        </a:lnTo>
                        <a:lnTo>
                          <a:pt x="442" y="385"/>
                        </a:lnTo>
                        <a:lnTo>
                          <a:pt x="412" y="398"/>
                        </a:lnTo>
                        <a:lnTo>
                          <a:pt x="385" y="408"/>
                        </a:lnTo>
                        <a:lnTo>
                          <a:pt x="352" y="415"/>
                        </a:lnTo>
                        <a:lnTo>
                          <a:pt x="322" y="420"/>
                        </a:lnTo>
                        <a:lnTo>
                          <a:pt x="283" y="424"/>
                        </a:lnTo>
                        <a:lnTo>
                          <a:pt x="240" y="426"/>
                        </a:lnTo>
                        <a:lnTo>
                          <a:pt x="197" y="427"/>
                        </a:lnTo>
                        <a:lnTo>
                          <a:pt x="130" y="427"/>
                        </a:lnTo>
                        <a:lnTo>
                          <a:pt x="166" y="439"/>
                        </a:lnTo>
                        <a:lnTo>
                          <a:pt x="199" y="448"/>
                        </a:lnTo>
                        <a:lnTo>
                          <a:pt x="237" y="453"/>
                        </a:lnTo>
                        <a:lnTo>
                          <a:pt x="269" y="454"/>
                        </a:lnTo>
                        <a:lnTo>
                          <a:pt x="302" y="456"/>
                        </a:lnTo>
                        <a:lnTo>
                          <a:pt x="335" y="454"/>
                        </a:lnTo>
                        <a:lnTo>
                          <a:pt x="363" y="453"/>
                        </a:lnTo>
                        <a:lnTo>
                          <a:pt x="389" y="448"/>
                        </a:lnTo>
                        <a:lnTo>
                          <a:pt x="425" y="439"/>
                        </a:lnTo>
                        <a:lnTo>
                          <a:pt x="451" y="433"/>
                        </a:lnTo>
                        <a:lnTo>
                          <a:pt x="461" y="434"/>
                        </a:lnTo>
                        <a:lnTo>
                          <a:pt x="462" y="442"/>
                        </a:lnTo>
                        <a:lnTo>
                          <a:pt x="459" y="450"/>
                        </a:lnTo>
                        <a:lnTo>
                          <a:pt x="452" y="458"/>
                        </a:lnTo>
                        <a:lnTo>
                          <a:pt x="441" y="467"/>
                        </a:lnTo>
                        <a:lnTo>
                          <a:pt x="428" y="473"/>
                        </a:lnTo>
                        <a:lnTo>
                          <a:pt x="412" y="480"/>
                        </a:lnTo>
                        <a:lnTo>
                          <a:pt x="389" y="487"/>
                        </a:lnTo>
                        <a:lnTo>
                          <a:pt x="339" y="494"/>
                        </a:lnTo>
                        <a:lnTo>
                          <a:pt x="292" y="500"/>
                        </a:lnTo>
                        <a:lnTo>
                          <a:pt x="199" y="507"/>
                        </a:lnTo>
                        <a:lnTo>
                          <a:pt x="320" y="513"/>
                        </a:lnTo>
                        <a:lnTo>
                          <a:pt x="345" y="513"/>
                        </a:lnTo>
                        <a:lnTo>
                          <a:pt x="356" y="518"/>
                        </a:lnTo>
                        <a:lnTo>
                          <a:pt x="362" y="524"/>
                        </a:lnTo>
                        <a:lnTo>
                          <a:pt x="360" y="533"/>
                        </a:lnTo>
                        <a:lnTo>
                          <a:pt x="366" y="537"/>
                        </a:lnTo>
                        <a:lnTo>
                          <a:pt x="381" y="539"/>
                        </a:lnTo>
                        <a:lnTo>
                          <a:pt x="405" y="530"/>
                        </a:lnTo>
                        <a:lnTo>
                          <a:pt x="426" y="519"/>
                        </a:lnTo>
                        <a:lnTo>
                          <a:pt x="442" y="509"/>
                        </a:lnTo>
                        <a:lnTo>
                          <a:pt x="455" y="500"/>
                        </a:lnTo>
                        <a:lnTo>
                          <a:pt x="469" y="486"/>
                        </a:lnTo>
                        <a:lnTo>
                          <a:pt x="512" y="428"/>
                        </a:lnTo>
                        <a:lnTo>
                          <a:pt x="544" y="379"/>
                        </a:lnTo>
                        <a:lnTo>
                          <a:pt x="557" y="354"/>
                        </a:lnTo>
                        <a:lnTo>
                          <a:pt x="560" y="344"/>
                        </a:lnTo>
                        <a:lnTo>
                          <a:pt x="561" y="336"/>
                        </a:lnTo>
                        <a:lnTo>
                          <a:pt x="561" y="328"/>
                        </a:lnTo>
                        <a:lnTo>
                          <a:pt x="555" y="318"/>
                        </a:lnTo>
                        <a:lnTo>
                          <a:pt x="551" y="311"/>
                        </a:lnTo>
                        <a:lnTo>
                          <a:pt x="549" y="302"/>
                        </a:lnTo>
                        <a:lnTo>
                          <a:pt x="551" y="292"/>
                        </a:lnTo>
                        <a:lnTo>
                          <a:pt x="555" y="285"/>
                        </a:lnTo>
                        <a:lnTo>
                          <a:pt x="560" y="277"/>
                        </a:lnTo>
                        <a:lnTo>
                          <a:pt x="565" y="269"/>
                        </a:lnTo>
                        <a:lnTo>
                          <a:pt x="571" y="260"/>
                        </a:lnTo>
                        <a:lnTo>
                          <a:pt x="575" y="252"/>
                        </a:lnTo>
                        <a:lnTo>
                          <a:pt x="574" y="241"/>
                        </a:lnTo>
                        <a:lnTo>
                          <a:pt x="570" y="232"/>
                        </a:lnTo>
                        <a:lnTo>
                          <a:pt x="565" y="224"/>
                        </a:lnTo>
                        <a:lnTo>
                          <a:pt x="560" y="217"/>
                        </a:lnTo>
                        <a:lnTo>
                          <a:pt x="554" y="209"/>
                        </a:lnTo>
                        <a:lnTo>
                          <a:pt x="552" y="200"/>
                        </a:lnTo>
                        <a:lnTo>
                          <a:pt x="554" y="192"/>
                        </a:lnTo>
                        <a:lnTo>
                          <a:pt x="561" y="181"/>
                        </a:lnTo>
                        <a:lnTo>
                          <a:pt x="568" y="173"/>
                        </a:lnTo>
                        <a:lnTo>
                          <a:pt x="571" y="164"/>
                        </a:lnTo>
                        <a:lnTo>
                          <a:pt x="571" y="151"/>
                        </a:lnTo>
                        <a:lnTo>
                          <a:pt x="567" y="140"/>
                        </a:lnTo>
                        <a:lnTo>
                          <a:pt x="560" y="131"/>
                        </a:lnTo>
                        <a:lnTo>
                          <a:pt x="557" y="125"/>
                        </a:lnTo>
                        <a:lnTo>
                          <a:pt x="554" y="115"/>
                        </a:lnTo>
                        <a:lnTo>
                          <a:pt x="555" y="104"/>
                        </a:lnTo>
                        <a:lnTo>
                          <a:pt x="561" y="95"/>
                        </a:lnTo>
                        <a:lnTo>
                          <a:pt x="565" y="89"/>
                        </a:lnTo>
                        <a:lnTo>
                          <a:pt x="571" y="82"/>
                        </a:lnTo>
                        <a:lnTo>
                          <a:pt x="574" y="73"/>
                        </a:lnTo>
                        <a:lnTo>
                          <a:pt x="575" y="62"/>
                        </a:lnTo>
                        <a:lnTo>
                          <a:pt x="573" y="56"/>
                        </a:lnTo>
                        <a:lnTo>
                          <a:pt x="567" y="46"/>
                        </a:lnTo>
                        <a:lnTo>
                          <a:pt x="561" y="38"/>
                        </a:lnTo>
                        <a:lnTo>
                          <a:pt x="557" y="26"/>
                        </a:lnTo>
                        <a:lnTo>
                          <a:pt x="557" y="0"/>
                        </a:lnTo>
                        <a:lnTo>
                          <a:pt x="498" y="39"/>
                        </a:lnTo>
                        <a:lnTo>
                          <a:pt x="462" y="54"/>
                        </a:lnTo>
                        <a:lnTo>
                          <a:pt x="421" y="67"/>
                        </a:lnTo>
                        <a:lnTo>
                          <a:pt x="373" y="82"/>
                        </a:lnTo>
                        <a:lnTo>
                          <a:pt x="330" y="91"/>
                        </a:lnTo>
                        <a:lnTo>
                          <a:pt x="287" y="98"/>
                        </a:lnTo>
                        <a:lnTo>
                          <a:pt x="231" y="105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636" name="Google Shape;1636;p43"/>
              <p:cNvGrpSpPr/>
              <p:nvPr/>
            </p:nvGrpSpPr>
            <p:grpSpPr>
              <a:xfrm>
                <a:off x="1995" y="2781"/>
                <a:ext cx="85" cy="171"/>
                <a:chOff x="1995" y="2781"/>
                <a:chExt cx="85" cy="171"/>
              </a:xfrm>
            </p:grpSpPr>
            <p:sp>
              <p:nvSpPr>
                <p:cNvPr id="1637" name="Google Shape;1637;p43"/>
                <p:cNvSpPr/>
                <p:nvPr/>
              </p:nvSpPr>
              <p:spPr>
                <a:xfrm>
                  <a:off x="2011" y="2827"/>
                  <a:ext cx="66" cy="27"/>
                </a:xfrm>
                <a:custGeom>
                  <a:rect b="b" l="l" r="r" t="t"/>
                  <a:pathLst>
                    <a:path extrusionOk="0" h="54" w="131">
                      <a:moveTo>
                        <a:pt x="131" y="10"/>
                      </a:moveTo>
                      <a:lnTo>
                        <a:pt x="119" y="0"/>
                      </a:lnTo>
                      <a:lnTo>
                        <a:pt x="79" y="21"/>
                      </a:lnTo>
                      <a:lnTo>
                        <a:pt x="39" y="35"/>
                      </a:lnTo>
                      <a:lnTo>
                        <a:pt x="0" y="46"/>
                      </a:lnTo>
                      <a:lnTo>
                        <a:pt x="7" y="54"/>
                      </a:lnTo>
                      <a:lnTo>
                        <a:pt x="34" y="54"/>
                      </a:lnTo>
                      <a:lnTo>
                        <a:pt x="70" y="47"/>
                      </a:lnTo>
                      <a:lnTo>
                        <a:pt x="103" y="31"/>
                      </a:lnTo>
                      <a:lnTo>
                        <a:pt x="131" y="10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8" name="Google Shape;1638;p43"/>
                <p:cNvSpPr/>
                <p:nvPr/>
              </p:nvSpPr>
              <p:spPr>
                <a:xfrm>
                  <a:off x="2023" y="2870"/>
                  <a:ext cx="57" cy="31"/>
                </a:xfrm>
                <a:custGeom>
                  <a:rect b="b" l="l" r="r" t="t"/>
                  <a:pathLst>
                    <a:path extrusionOk="0" h="62" w="115">
                      <a:moveTo>
                        <a:pt x="115" y="12"/>
                      </a:moveTo>
                      <a:lnTo>
                        <a:pt x="108" y="0"/>
                      </a:lnTo>
                      <a:lnTo>
                        <a:pt x="69" y="27"/>
                      </a:lnTo>
                      <a:lnTo>
                        <a:pt x="39" y="40"/>
                      </a:lnTo>
                      <a:lnTo>
                        <a:pt x="0" y="52"/>
                      </a:lnTo>
                      <a:lnTo>
                        <a:pt x="8" y="62"/>
                      </a:lnTo>
                      <a:lnTo>
                        <a:pt x="33" y="62"/>
                      </a:lnTo>
                      <a:lnTo>
                        <a:pt x="58" y="55"/>
                      </a:lnTo>
                      <a:lnTo>
                        <a:pt x="88" y="36"/>
                      </a:lnTo>
                      <a:lnTo>
                        <a:pt x="115" y="12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9" name="Google Shape;1639;p43"/>
                <p:cNvSpPr/>
                <p:nvPr/>
              </p:nvSpPr>
              <p:spPr>
                <a:xfrm>
                  <a:off x="2019" y="2921"/>
                  <a:ext cx="59" cy="31"/>
                </a:xfrm>
                <a:custGeom>
                  <a:rect b="b" l="l" r="r" t="t"/>
                  <a:pathLst>
                    <a:path extrusionOk="0" h="60" w="116">
                      <a:moveTo>
                        <a:pt x="116" y="9"/>
                      </a:moveTo>
                      <a:lnTo>
                        <a:pt x="108" y="0"/>
                      </a:lnTo>
                      <a:lnTo>
                        <a:pt x="72" y="24"/>
                      </a:lnTo>
                      <a:lnTo>
                        <a:pt x="39" y="39"/>
                      </a:lnTo>
                      <a:lnTo>
                        <a:pt x="0" y="49"/>
                      </a:lnTo>
                      <a:lnTo>
                        <a:pt x="7" y="60"/>
                      </a:lnTo>
                      <a:lnTo>
                        <a:pt x="32" y="58"/>
                      </a:lnTo>
                      <a:lnTo>
                        <a:pt x="63" y="51"/>
                      </a:lnTo>
                      <a:lnTo>
                        <a:pt x="95" y="31"/>
                      </a:lnTo>
                      <a:lnTo>
                        <a:pt x="116" y="9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0" name="Google Shape;1640;p43"/>
                <p:cNvSpPr/>
                <p:nvPr/>
              </p:nvSpPr>
              <p:spPr>
                <a:xfrm>
                  <a:off x="1995" y="2781"/>
                  <a:ext cx="67" cy="27"/>
                </a:xfrm>
                <a:custGeom>
                  <a:rect b="b" l="l" r="r" t="t"/>
                  <a:pathLst>
                    <a:path extrusionOk="0" h="53" w="135">
                      <a:moveTo>
                        <a:pt x="135" y="10"/>
                      </a:moveTo>
                      <a:lnTo>
                        <a:pt x="121" y="0"/>
                      </a:lnTo>
                      <a:lnTo>
                        <a:pt x="76" y="20"/>
                      </a:lnTo>
                      <a:lnTo>
                        <a:pt x="39" y="33"/>
                      </a:lnTo>
                      <a:lnTo>
                        <a:pt x="0" y="43"/>
                      </a:lnTo>
                      <a:lnTo>
                        <a:pt x="9" y="53"/>
                      </a:lnTo>
                      <a:lnTo>
                        <a:pt x="33" y="52"/>
                      </a:lnTo>
                      <a:lnTo>
                        <a:pt x="65" y="45"/>
                      </a:lnTo>
                      <a:lnTo>
                        <a:pt x="100" y="32"/>
                      </a:lnTo>
                      <a:lnTo>
                        <a:pt x="135" y="10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641" name="Google Shape;1641;p43"/>
            <p:cNvSpPr/>
            <p:nvPr/>
          </p:nvSpPr>
          <p:spPr>
            <a:xfrm>
              <a:off x="2088" y="1584"/>
              <a:ext cx="792" cy="1137"/>
            </a:xfrm>
            <a:custGeom>
              <a:rect b="b" l="l" r="r" t="t"/>
              <a:pathLst>
                <a:path extrusionOk="0" h="2273" w="1584">
                  <a:moveTo>
                    <a:pt x="1110" y="2213"/>
                  </a:moveTo>
                  <a:lnTo>
                    <a:pt x="1124" y="2204"/>
                  </a:lnTo>
                  <a:lnTo>
                    <a:pt x="1134" y="2195"/>
                  </a:lnTo>
                  <a:lnTo>
                    <a:pt x="1140" y="2188"/>
                  </a:lnTo>
                  <a:lnTo>
                    <a:pt x="1144" y="2181"/>
                  </a:lnTo>
                  <a:lnTo>
                    <a:pt x="1148" y="2177"/>
                  </a:lnTo>
                  <a:lnTo>
                    <a:pt x="1150" y="2172"/>
                  </a:lnTo>
                  <a:lnTo>
                    <a:pt x="1153" y="2168"/>
                  </a:lnTo>
                  <a:lnTo>
                    <a:pt x="1154" y="2162"/>
                  </a:lnTo>
                  <a:lnTo>
                    <a:pt x="1156" y="2155"/>
                  </a:lnTo>
                  <a:lnTo>
                    <a:pt x="1157" y="2145"/>
                  </a:lnTo>
                  <a:lnTo>
                    <a:pt x="1165" y="2109"/>
                  </a:lnTo>
                  <a:lnTo>
                    <a:pt x="1211" y="1815"/>
                  </a:lnTo>
                  <a:lnTo>
                    <a:pt x="1219" y="1773"/>
                  </a:lnTo>
                  <a:lnTo>
                    <a:pt x="1226" y="1743"/>
                  </a:lnTo>
                  <a:lnTo>
                    <a:pt x="1237" y="1701"/>
                  </a:lnTo>
                  <a:lnTo>
                    <a:pt x="1254" y="1653"/>
                  </a:lnTo>
                  <a:lnTo>
                    <a:pt x="1270" y="1612"/>
                  </a:lnTo>
                  <a:lnTo>
                    <a:pt x="1286" y="1578"/>
                  </a:lnTo>
                  <a:lnTo>
                    <a:pt x="1299" y="1548"/>
                  </a:lnTo>
                  <a:lnTo>
                    <a:pt x="1312" y="1519"/>
                  </a:lnTo>
                  <a:lnTo>
                    <a:pt x="1339" y="1470"/>
                  </a:lnTo>
                  <a:lnTo>
                    <a:pt x="1365" y="1424"/>
                  </a:lnTo>
                  <a:lnTo>
                    <a:pt x="1391" y="1381"/>
                  </a:lnTo>
                  <a:lnTo>
                    <a:pt x="1412" y="1348"/>
                  </a:lnTo>
                  <a:lnTo>
                    <a:pt x="1449" y="1286"/>
                  </a:lnTo>
                  <a:lnTo>
                    <a:pt x="1474" y="1243"/>
                  </a:lnTo>
                  <a:lnTo>
                    <a:pt x="1495" y="1208"/>
                  </a:lnTo>
                  <a:lnTo>
                    <a:pt x="1512" y="1167"/>
                  </a:lnTo>
                  <a:lnTo>
                    <a:pt x="1532" y="1117"/>
                  </a:lnTo>
                  <a:lnTo>
                    <a:pt x="1545" y="1074"/>
                  </a:lnTo>
                  <a:lnTo>
                    <a:pt x="1557" y="1029"/>
                  </a:lnTo>
                  <a:lnTo>
                    <a:pt x="1565" y="990"/>
                  </a:lnTo>
                  <a:lnTo>
                    <a:pt x="1575" y="947"/>
                  </a:lnTo>
                  <a:lnTo>
                    <a:pt x="1581" y="893"/>
                  </a:lnTo>
                  <a:lnTo>
                    <a:pt x="1584" y="830"/>
                  </a:lnTo>
                  <a:lnTo>
                    <a:pt x="1584" y="772"/>
                  </a:lnTo>
                  <a:lnTo>
                    <a:pt x="1579" y="726"/>
                  </a:lnTo>
                  <a:lnTo>
                    <a:pt x="1572" y="683"/>
                  </a:lnTo>
                  <a:lnTo>
                    <a:pt x="1564" y="644"/>
                  </a:lnTo>
                  <a:lnTo>
                    <a:pt x="1552" y="594"/>
                  </a:lnTo>
                  <a:lnTo>
                    <a:pt x="1538" y="542"/>
                  </a:lnTo>
                  <a:lnTo>
                    <a:pt x="1522" y="495"/>
                  </a:lnTo>
                  <a:lnTo>
                    <a:pt x="1504" y="452"/>
                  </a:lnTo>
                  <a:lnTo>
                    <a:pt x="1481" y="413"/>
                  </a:lnTo>
                  <a:lnTo>
                    <a:pt x="1452" y="364"/>
                  </a:lnTo>
                  <a:lnTo>
                    <a:pt x="1418" y="315"/>
                  </a:lnTo>
                  <a:lnTo>
                    <a:pt x="1385" y="277"/>
                  </a:lnTo>
                  <a:lnTo>
                    <a:pt x="1355" y="244"/>
                  </a:lnTo>
                  <a:lnTo>
                    <a:pt x="1320" y="212"/>
                  </a:lnTo>
                  <a:lnTo>
                    <a:pt x="1283" y="182"/>
                  </a:lnTo>
                  <a:lnTo>
                    <a:pt x="1248" y="153"/>
                  </a:lnTo>
                  <a:lnTo>
                    <a:pt x="1205" y="124"/>
                  </a:lnTo>
                  <a:lnTo>
                    <a:pt x="1154" y="93"/>
                  </a:lnTo>
                  <a:lnTo>
                    <a:pt x="1107" y="70"/>
                  </a:lnTo>
                  <a:lnTo>
                    <a:pt x="1052" y="47"/>
                  </a:lnTo>
                  <a:lnTo>
                    <a:pt x="1002" y="31"/>
                  </a:lnTo>
                  <a:lnTo>
                    <a:pt x="961" y="21"/>
                  </a:lnTo>
                  <a:lnTo>
                    <a:pt x="916" y="10"/>
                  </a:lnTo>
                  <a:lnTo>
                    <a:pt x="875" y="4"/>
                  </a:lnTo>
                  <a:lnTo>
                    <a:pt x="826" y="0"/>
                  </a:lnTo>
                  <a:lnTo>
                    <a:pt x="782" y="0"/>
                  </a:lnTo>
                  <a:lnTo>
                    <a:pt x="734" y="0"/>
                  </a:lnTo>
                  <a:lnTo>
                    <a:pt x="694" y="4"/>
                  </a:lnTo>
                  <a:lnTo>
                    <a:pt x="648" y="15"/>
                  </a:lnTo>
                  <a:lnTo>
                    <a:pt x="613" y="22"/>
                  </a:lnTo>
                  <a:lnTo>
                    <a:pt x="570" y="34"/>
                  </a:lnTo>
                  <a:lnTo>
                    <a:pt x="530" y="46"/>
                  </a:lnTo>
                  <a:lnTo>
                    <a:pt x="494" y="61"/>
                  </a:lnTo>
                  <a:lnTo>
                    <a:pt x="459" y="76"/>
                  </a:lnTo>
                  <a:lnTo>
                    <a:pt x="425" y="94"/>
                  </a:lnTo>
                  <a:lnTo>
                    <a:pt x="393" y="113"/>
                  </a:lnTo>
                  <a:lnTo>
                    <a:pt x="358" y="137"/>
                  </a:lnTo>
                  <a:lnTo>
                    <a:pt x="320" y="163"/>
                  </a:lnTo>
                  <a:lnTo>
                    <a:pt x="286" y="189"/>
                  </a:lnTo>
                  <a:lnTo>
                    <a:pt x="255" y="216"/>
                  </a:lnTo>
                  <a:lnTo>
                    <a:pt x="223" y="247"/>
                  </a:lnTo>
                  <a:lnTo>
                    <a:pt x="190" y="281"/>
                  </a:lnTo>
                  <a:lnTo>
                    <a:pt x="161" y="314"/>
                  </a:lnTo>
                  <a:lnTo>
                    <a:pt x="138" y="345"/>
                  </a:lnTo>
                  <a:lnTo>
                    <a:pt x="110" y="387"/>
                  </a:lnTo>
                  <a:lnTo>
                    <a:pt x="83" y="433"/>
                  </a:lnTo>
                  <a:lnTo>
                    <a:pt x="59" y="485"/>
                  </a:lnTo>
                  <a:lnTo>
                    <a:pt x="41" y="535"/>
                  </a:lnTo>
                  <a:lnTo>
                    <a:pt x="27" y="587"/>
                  </a:lnTo>
                  <a:lnTo>
                    <a:pt x="14" y="640"/>
                  </a:lnTo>
                  <a:lnTo>
                    <a:pt x="5" y="687"/>
                  </a:lnTo>
                  <a:lnTo>
                    <a:pt x="0" y="735"/>
                  </a:lnTo>
                  <a:lnTo>
                    <a:pt x="0" y="781"/>
                  </a:lnTo>
                  <a:lnTo>
                    <a:pt x="0" y="822"/>
                  </a:lnTo>
                  <a:lnTo>
                    <a:pt x="0" y="871"/>
                  </a:lnTo>
                  <a:lnTo>
                    <a:pt x="2" y="914"/>
                  </a:lnTo>
                  <a:lnTo>
                    <a:pt x="10" y="969"/>
                  </a:lnTo>
                  <a:lnTo>
                    <a:pt x="19" y="1016"/>
                  </a:lnTo>
                  <a:lnTo>
                    <a:pt x="31" y="1062"/>
                  </a:lnTo>
                  <a:lnTo>
                    <a:pt x="48" y="1115"/>
                  </a:lnTo>
                  <a:lnTo>
                    <a:pt x="68" y="1163"/>
                  </a:lnTo>
                  <a:lnTo>
                    <a:pt x="88" y="1205"/>
                  </a:lnTo>
                  <a:lnTo>
                    <a:pt x="113" y="1253"/>
                  </a:lnTo>
                  <a:lnTo>
                    <a:pt x="140" y="1298"/>
                  </a:lnTo>
                  <a:lnTo>
                    <a:pt x="163" y="1341"/>
                  </a:lnTo>
                  <a:lnTo>
                    <a:pt x="188" y="1384"/>
                  </a:lnTo>
                  <a:lnTo>
                    <a:pt x="213" y="1431"/>
                  </a:lnTo>
                  <a:lnTo>
                    <a:pt x="253" y="1499"/>
                  </a:lnTo>
                  <a:lnTo>
                    <a:pt x="290" y="1569"/>
                  </a:lnTo>
                  <a:lnTo>
                    <a:pt x="312" y="1605"/>
                  </a:lnTo>
                  <a:lnTo>
                    <a:pt x="323" y="1635"/>
                  </a:lnTo>
                  <a:lnTo>
                    <a:pt x="336" y="1672"/>
                  </a:lnTo>
                  <a:lnTo>
                    <a:pt x="349" y="1714"/>
                  </a:lnTo>
                  <a:lnTo>
                    <a:pt x="359" y="1751"/>
                  </a:lnTo>
                  <a:lnTo>
                    <a:pt x="368" y="1792"/>
                  </a:lnTo>
                  <a:lnTo>
                    <a:pt x="375" y="1849"/>
                  </a:lnTo>
                  <a:lnTo>
                    <a:pt x="386" y="1911"/>
                  </a:lnTo>
                  <a:lnTo>
                    <a:pt x="393" y="1960"/>
                  </a:lnTo>
                  <a:lnTo>
                    <a:pt x="401" y="2022"/>
                  </a:lnTo>
                  <a:lnTo>
                    <a:pt x="406" y="2066"/>
                  </a:lnTo>
                  <a:lnTo>
                    <a:pt x="412" y="2105"/>
                  </a:lnTo>
                  <a:lnTo>
                    <a:pt x="421" y="2144"/>
                  </a:lnTo>
                  <a:lnTo>
                    <a:pt x="425" y="2155"/>
                  </a:lnTo>
                  <a:lnTo>
                    <a:pt x="426" y="2164"/>
                  </a:lnTo>
                  <a:lnTo>
                    <a:pt x="428" y="2168"/>
                  </a:lnTo>
                  <a:lnTo>
                    <a:pt x="429" y="2172"/>
                  </a:lnTo>
                  <a:lnTo>
                    <a:pt x="433" y="2177"/>
                  </a:lnTo>
                  <a:lnTo>
                    <a:pt x="438" y="2184"/>
                  </a:lnTo>
                  <a:lnTo>
                    <a:pt x="445" y="2191"/>
                  </a:lnTo>
                  <a:lnTo>
                    <a:pt x="452" y="2199"/>
                  </a:lnTo>
                  <a:lnTo>
                    <a:pt x="465" y="2208"/>
                  </a:lnTo>
                  <a:lnTo>
                    <a:pt x="479" y="2215"/>
                  </a:lnTo>
                  <a:lnTo>
                    <a:pt x="498" y="2226"/>
                  </a:lnTo>
                  <a:lnTo>
                    <a:pt x="516" y="2233"/>
                  </a:lnTo>
                  <a:lnTo>
                    <a:pt x="534" y="2240"/>
                  </a:lnTo>
                  <a:lnTo>
                    <a:pt x="552" y="2244"/>
                  </a:lnTo>
                  <a:lnTo>
                    <a:pt x="567" y="2248"/>
                  </a:lnTo>
                  <a:lnTo>
                    <a:pt x="591" y="2254"/>
                  </a:lnTo>
                  <a:lnTo>
                    <a:pt x="610" y="2259"/>
                  </a:lnTo>
                  <a:lnTo>
                    <a:pt x="630" y="2261"/>
                  </a:lnTo>
                  <a:lnTo>
                    <a:pt x="650" y="2264"/>
                  </a:lnTo>
                  <a:lnTo>
                    <a:pt x="673" y="2267"/>
                  </a:lnTo>
                  <a:lnTo>
                    <a:pt x="693" y="2269"/>
                  </a:lnTo>
                  <a:lnTo>
                    <a:pt x="711" y="2270"/>
                  </a:lnTo>
                  <a:lnTo>
                    <a:pt x="733" y="2272"/>
                  </a:lnTo>
                  <a:lnTo>
                    <a:pt x="753" y="2273"/>
                  </a:lnTo>
                  <a:lnTo>
                    <a:pt x="772" y="2273"/>
                  </a:lnTo>
                  <a:lnTo>
                    <a:pt x="789" y="2273"/>
                  </a:lnTo>
                  <a:lnTo>
                    <a:pt x="809" y="2273"/>
                  </a:lnTo>
                  <a:lnTo>
                    <a:pt x="832" y="2273"/>
                  </a:lnTo>
                  <a:lnTo>
                    <a:pt x="852" y="2272"/>
                  </a:lnTo>
                  <a:lnTo>
                    <a:pt x="869" y="2272"/>
                  </a:lnTo>
                  <a:lnTo>
                    <a:pt x="890" y="2269"/>
                  </a:lnTo>
                  <a:lnTo>
                    <a:pt x="914" y="2267"/>
                  </a:lnTo>
                  <a:lnTo>
                    <a:pt x="932" y="2264"/>
                  </a:lnTo>
                  <a:lnTo>
                    <a:pt x="954" y="2261"/>
                  </a:lnTo>
                  <a:lnTo>
                    <a:pt x="974" y="2257"/>
                  </a:lnTo>
                  <a:lnTo>
                    <a:pt x="992" y="2254"/>
                  </a:lnTo>
                  <a:lnTo>
                    <a:pt x="1011" y="2250"/>
                  </a:lnTo>
                  <a:lnTo>
                    <a:pt x="1027" y="2245"/>
                  </a:lnTo>
                  <a:lnTo>
                    <a:pt x="1047" y="2240"/>
                  </a:lnTo>
                  <a:lnTo>
                    <a:pt x="1062" y="2233"/>
                  </a:lnTo>
                  <a:lnTo>
                    <a:pt x="1078" y="2227"/>
                  </a:lnTo>
                  <a:lnTo>
                    <a:pt x="1095" y="2220"/>
                  </a:lnTo>
                  <a:lnTo>
                    <a:pt x="1110" y="2213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3"/>
            <p:cNvSpPr/>
            <p:nvPr/>
          </p:nvSpPr>
          <p:spPr>
            <a:xfrm>
              <a:off x="2311" y="2592"/>
              <a:ext cx="347" cy="116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3" name="Google Shape;1643;p43"/>
            <p:cNvGrpSpPr/>
            <p:nvPr/>
          </p:nvGrpSpPr>
          <p:grpSpPr>
            <a:xfrm>
              <a:off x="2468" y="1698"/>
              <a:ext cx="338" cy="997"/>
              <a:chOff x="1920" y="1750"/>
              <a:chExt cx="338" cy="997"/>
            </a:xfrm>
          </p:grpSpPr>
          <p:sp>
            <p:nvSpPr>
              <p:cNvPr id="1644" name="Google Shape;1644;p43"/>
              <p:cNvSpPr/>
              <p:nvPr/>
            </p:nvSpPr>
            <p:spPr>
              <a:xfrm>
                <a:off x="2125" y="1750"/>
                <a:ext cx="133" cy="169"/>
              </a:xfrm>
              <a:custGeom>
                <a:rect b="b" l="l" r="r" t="t"/>
                <a:pathLst>
                  <a:path extrusionOk="0" h="338" w="265">
                    <a:moveTo>
                      <a:pt x="0" y="0"/>
                    </a:moveTo>
                    <a:lnTo>
                      <a:pt x="70" y="36"/>
                    </a:lnTo>
                    <a:lnTo>
                      <a:pt x="135" y="76"/>
                    </a:lnTo>
                    <a:lnTo>
                      <a:pt x="183" y="116"/>
                    </a:lnTo>
                    <a:lnTo>
                      <a:pt x="216" y="159"/>
                    </a:lnTo>
                    <a:lnTo>
                      <a:pt x="239" y="203"/>
                    </a:lnTo>
                    <a:lnTo>
                      <a:pt x="255" y="241"/>
                    </a:lnTo>
                    <a:lnTo>
                      <a:pt x="265" y="280"/>
                    </a:lnTo>
                    <a:lnTo>
                      <a:pt x="172" y="338"/>
                    </a:lnTo>
                    <a:lnTo>
                      <a:pt x="163" y="283"/>
                    </a:lnTo>
                    <a:lnTo>
                      <a:pt x="148" y="224"/>
                    </a:lnTo>
                    <a:lnTo>
                      <a:pt x="126" y="164"/>
                    </a:lnTo>
                    <a:lnTo>
                      <a:pt x="97" y="112"/>
                    </a:lnTo>
                    <a:lnTo>
                      <a:pt x="57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43"/>
              <p:cNvSpPr/>
              <p:nvPr/>
            </p:nvSpPr>
            <p:spPr>
              <a:xfrm>
                <a:off x="1920" y="2481"/>
                <a:ext cx="215" cy="266"/>
              </a:xfrm>
              <a:custGeom>
                <a:rect b="b" l="l" r="r" t="t"/>
                <a:pathLst>
                  <a:path extrusionOk="0" h="532" w="428">
                    <a:moveTo>
                      <a:pt x="428" y="0"/>
                    </a:moveTo>
                    <a:lnTo>
                      <a:pt x="411" y="16"/>
                    </a:lnTo>
                    <a:lnTo>
                      <a:pt x="339" y="345"/>
                    </a:lnTo>
                    <a:lnTo>
                      <a:pt x="326" y="377"/>
                    </a:lnTo>
                    <a:lnTo>
                      <a:pt x="304" y="405"/>
                    </a:lnTo>
                    <a:lnTo>
                      <a:pt x="272" y="430"/>
                    </a:lnTo>
                    <a:lnTo>
                      <a:pt x="241" y="449"/>
                    </a:lnTo>
                    <a:lnTo>
                      <a:pt x="206" y="468"/>
                    </a:lnTo>
                    <a:lnTo>
                      <a:pt x="169" y="483"/>
                    </a:lnTo>
                    <a:lnTo>
                      <a:pt x="128" y="498"/>
                    </a:lnTo>
                    <a:lnTo>
                      <a:pt x="93" y="506"/>
                    </a:lnTo>
                    <a:lnTo>
                      <a:pt x="51" y="513"/>
                    </a:lnTo>
                    <a:lnTo>
                      <a:pt x="0" y="510"/>
                    </a:lnTo>
                    <a:lnTo>
                      <a:pt x="8" y="529"/>
                    </a:lnTo>
                    <a:lnTo>
                      <a:pt x="43" y="532"/>
                    </a:lnTo>
                    <a:lnTo>
                      <a:pt x="67" y="532"/>
                    </a:lnTo>
                    <a:lnTo>
                      <a:pt x="105" y="529"/>
                    </a:lnTo>
                    <a:lnTo>
                      <a:pt x="136" y="527"/>
                    </a:lnTo>
                    <a:lnTo>
                      <a:pt x="178" y="520"/>
                    </a:lnTo>
                    <a:lnTo>
                      <a:pt x="211" y="514"/>
                    </a:lnTo>
                    <a:lnTo>
                      <a:pt x="248" y="502"/>
                    </a:lnTo>
                    <a:lnTo>
                      <a:pt x="269" y="496"/>
                    </a:lnTo>
                    <a:lnTo>
                      <a:pt x="301" y="483"/>
                    </a:lnTo>
                    <a:lnTo>
                      <a:pt x="335" y="461"/>
                    </a:lnTo>
                    <a:lnTo>
                      <a:pt x="345" y="449"/>
                    </a:lnTo>
                    <a:lnTo>
                      <a:pt x="354" y="433"/>
                    </a:lnTo>
                    <a:lnTo>
                      <a:pt x="363" y="400"/>
                    </a:lnTo>
                    <a:lnTo>
                      <a:pt x="370" y="367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46" name="Google Shape;1646;p43"/>
            <p:cNvGrpSpPr/>
            <p:nvPr/>
          </p:nvGrpSpPr>
          <p:grpSpPr>
            <a:xfrm>
              <a:off x="2372" y="1981"/>
              <a:ext cx="222" cy="655"/>
              <a:chOff x="720" y="2029"/>
              <a:chExt cx="222" cy="655"/>
            </a:xfrm>
          </p:grpSpPr>
          <p:sp>
            <p:nvSpPr>
              <p:cNvPr id="1647" name="Google Shape;1647;p43"/>
              <p:cNvSpPr/>
              <p:nvPr/>
            </p:nvSpPr>
            <p:spPr>
              <a:xfrm>
                <a:off x="763" y="2273"/>
                <a:ext cx="135" cy="411"/>
              </a:xfrm>
              <a:custGeom>
                <a:rect b="b" l="l" r="r" t="t"/>
                <a:pathLst>
                  <a:path extrusionOk="0" h="823" w="271">
                    <a:moveTo>
                      <a:pt x="0" y="63"/>
                    </a:moveTo>
                    <a:lnTo>
                      <a:pt x="5" y="197"/>
                    </a:lnTo>
                    <a:lnTo>
                      <a:pt x="19" y="214"/>
                    </a:lnTo>
                    <a:lnTo>
                      <a:pt x="13" y="763"/>
                    </a:lnTo>
                    <a:lnTo>
                      <a:pt x="32" y="823"/>
                    </a:lnTo>
                    <a:lnTo>
                      <a:pt x="77" y="823"/>
                    </a:lnTo>
                    <a:lnTo>
                      <a:pt x="115" y="793"/>
                    </a:lnTo>
                    <a:lnTo>
                      <a:pt x="158" y="793"/>
                    </a:lnTo>
                    <a:lnTo>
                      <a:pt x="193" y="823"/>
                    </a:lnTo>
                    <a:lnTo>
                      <a:pt x="241" y="823"/>
                    </a:lnTo>
                    <a:lnTo>
                      <a:pt x="257" y="763"/>
                    </a:lnTo>
                    <a:lnTo>
                      <a:pt x="249" y="214"/>
                    </a:lnTo>
                    <a:lnTo>
                      <a:pt x="262" y="197"/>
                    </a:lnTo>
                    <a:lnTo>
                      <a:pt x="271" y="63"/>
                    </a:lnTo>
                    <a:lnTo>
                      <a:pt x="211" y="13"/>
                    </a:lnTo>
                    <a:lnTo>
                      <a:pt x="182" y="13"/>
                    </a:lnTo>
                    <a:lnTo>
                      <a:pt x="165" y="0"/>
                    </a:lnTo>
                    <a:lnTo>
                      <a:pt x="96" y="0"/>
                    </a:lnTo>
                    <a:lnTo>
                      <a:pt x="82" y="13"/>
                    </a:lnTo>
                    <a:lnTo>
                      <a:pt x="57" y="1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43"/>
              <p:cNvSpPr/>
              <p:nvPr/>
            </p:nvSpPr>
            <p:spPr>
              <a:xfrm>
                <a:off x="833" y="2285"/>
                <a:ext cx="17" cy="2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3"/>
              <p:cNvSpPr/>
              <p:nvPr/>
            </p:nvSpPr>
            <p:spPr>
              <a:xfrm>
                <a:off x="722" y="2029"/>
                <a:ext cx="220" cy="273"/>
              </a:xfrm>
              <a:custGeom>
                <a:rect b="b" l="l" r="r" t="t"/>
                <a:pathLst>
                  <a:path extrusionOk="0" h="547" w="441">
                    <a:moveTo>
                      <a:pt x="281" y="547"/>
                    </a:moveTo>
                    <a:lnTo>
                      <a:pt x="441" y="54"/>
                    </a:lnTo>
                    <a:lnTo>
                      <a:pt x="413" y="43"/>
                    </a:lnTo>
                    <a:lnTo>
                      <a:pt x="380" y="30"/>
                    </a:lnTo>
                    <a:lnTo>
                      <a:pt x="338" y="19"/>
                    </a:lnTo>
                    <a:lnTo>
                      <a:pt x="301" y="10"/>
                    </a:lnTo>
                    <a:lnTo>
                      <a:pt x="269" y="3"/>
                    </a:lnTo>
                    <a:lnTo>
                      <a:pt x="233" y="0"/>
                    </a:lnTo>
                    <a:lnTo>
                      <a:pt x="195" y="2"/>
                    </a:lnTo>
                    <a:lnTo>
                      <a:pt x="146" y="7"/>
                    </a:lnTo>
                    <a:lnTo>
                      <a:pt x="104" y="19"/>
                    </a:lnTo>
                    <a:lnTo>
                      <a:pt x="63" y="30"/>
                    </a:lnTo>
                    <a:lnTo>
                      <a:pt x="27" y="45"/>
                    </a:lnTo>
                    <a:lnTo>
                      <a:pt x="0" y="60"/>
                    </a:lnTo>
                    <a:lnTo>
                      <a:pt x="155" y="547"/>
                    </a:lnTo>
                  </a:path>
                </a:pathLst>
              </a:custGeom>
              <a:noFill/>
              <a:ln cap="flat" cmpd="sng" w="9525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50" name="Google Shape;1650;p43"/>
              <p:cNvGrpSpPr/>
              <p:nvPr/>
            </p:nvGrpSpPr>
            <p:grpSpPr>
              <a:xfrm>
                <a:off x="791" y="2332"/>
                <a:ext cx="76" cy="314"/>
                <a:chOff x="791" y="2332"/>
                <a:chExt cx="76" cy="314"/>
              </a:xfrm>
            </p:grpSpPr>
            <p:cxnSp>
              <p:nvCxnSpPr>
                <p:cNvPr id="1651" name="Google Shape;1651;p43"/>
                <p:cNvCxnSpPr/>
                <p:nvPr/>
              </p:nvCxnSpPr>
              <p:spPr>
                <a:xfrm>
                  <a:off x="804" y="2340"/>
                  <a:ext cx="1" cy="3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80808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52" name="Google Shape;1652;p43"/>
                <p:cNvCxnSpPr/>
                <p:nvPr/>
              </p:nvCxnSpPr>
              <p:spPr>
                <a:xfrm flipH="1" rot="10800000">
                  <a:off x="854" y="2340"/>
                  <a:ext cx="2" cy="30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80808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53" name="Google Shape;1653;p43"/>
                <p:cNvCxnSpPr/>
                <p:nvPr/>
              </p:nvCxnSpPr>
              <p:spPr>
                <a:xfrm flipH="1" rot="10800000">
                  <a:off x="866" y="2332"/>
                  <a:ext cx="1" cy="30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54" name="Google Shape;1654;p43"/>
                <p:cNvCxnSpPr/>
                <p:nvPr/>
              </p:nvCxnSpPr>
              <p:spPr>
                <a:xfrm rot="10800000">
                  <a:off x="791" y="2332"/>
                  <a:ext cx="1" cy="30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FFFF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1655" name="Google Shape;1655;p43"/>
              <p:cNvCxnSpPr/>
              <p:nvPr/>
            </p:nvCxnSpPr>
            <p:spPr>
              <a:xfrm flipH="1" rot="10800000">
                <a:off x="864" y="2070"/>
                <a:ext cx="72" cy="23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56" name="Google Shape;1656;p43"/>
              <p:cNvCxnSpPr/>
              <p:nvPr/>
            </p:nvCxnSpPr>
            <p:spPr>
              <a:xfrm rot="10800000">
                <a:off x="720" y="2064"/>
                <a:ext cx="72" cy="23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1657" name="Google Shape;1657;p43"/>
          <p:cNvSpPr txBox="1"/>
          <p:nvPr/>
        </p:nvSpPr>
        <p:spPr>
          <a:xfrm>
            <a:off x="1874837" y="1182687"/>
            <a:ext cx="3802200" cy="646500"/>
          </a:xfrm>
          <a:prstGeom prst="rect">
            <a:avLst/>
          </a:prstGeom>
          <a:noFill/>
          <a:ln>
            <a:noFill/>
          </a:ln>
          <a:effectLst>
            <a:outerShdw blurRad="63500">
              <a:srgbClr val="FF33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1" lang="en-US" sz="36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mperímetro</a:t>
            </a:r>
            <a:endParaRPr/>
          </a:p>
        </p:txBody>
      </p:sp>
      <p:sp>
        <p:nvSpPr>
          <p:cNvPr id="1658" name="Google Shape;1658;p43"/>
          <p:cNvSpPr txBox="1"/>
          <p:nvPr/>
        </p:nvSpPr>
        <p:spPr>
          <a:xfrm>
            <a:off x="4782775" y="53282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44"/>
          <p:cNvSpPr txBox="1"/>
          <p:nvPr/>
        </p:nvSpPr>
        <p:spPr>
          <a:xfrm>
            <a:off x="322262" y="2393950"/>
            <a:ext cx="11593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utilizados nos circuitos elétricos para medir a intensidade da corrente elétrica e a ddp existentes entre dois pontos ou, simplesmente, para detectá-las. Os mais comuns são o amperímetro e o voltímetro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44"/>
          <p:cNvSpPr txBox="1"/>
          <p:nvPr/>
        </p:nvSpPr>
        <p:spPr>
          <a:xfrm>
            <a:off x="322262" y="3846512"/>
            <a:ext cx="10682287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Amperímetro: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aparelho que serve para medir a intensidade da corrente elétrica.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44"/>
          <p:cNvSpPr txBox="1"/>
          <p:nvPr/>
        </p:nvSpPr>
        <p:spPr>
          <a:xfrm>
            <a:off x="334962" y="4824412"/>
            <a:ext cx="10059987" cy="95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Amperímetro ideal: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Não tem resistência interna (é ligado em série).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br.geocities.com/saladefisica8/eletrodinamica/circuitos10.gif" id="1666" name="Google Shape;166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1312" y="5516562"/>
            <a:ext cx="2736850" cy="1011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7" name="Google Shape;1667;p44"/>
          <p:cNvSpPr txBox="1"/>
          <p:nvPr/>
        </p:nvSpPr>
        <p:spPr>
          <a:xfrm>
            <a:off x="1782762" y="1311275"/>
            <a:ext cx="115935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Dispositivos de controle</a:t>
            </a:r>
            <a:endParaRPr/>
          </a:p>
        </p:txBody>
      </p:sp>
      <p:sp>
        <p:nvSpPr>
          <p:cNvPr id="1668" name="Google Shape;1668;p44"/>
          <p:cNvSpPr txBox="1"/>
          <p:nvPr/>
        </p:nvSpPr>
        <p:spPr>
          <a:xfrm>
            <a:off x="4370250" y="63927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5"/>
          <p:cNvSpPr txBox="1"/>
          <p:nvPr/>
        </p:nvSpPr>
        <p:spPr>
          <a:xfrm>
            <a:off x="623887" y="2362200"/>
            <a:ext cx="10872787" cy="95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Voltímetro: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aparelho utilizado para medir a diferença de potencial entre dois pontos de um circuito elétrico. </a:t>
            </a:r>
            <a:endParaRPr/>
          </a:p>
        </p:txBody>
      </p:sp>
      <p:sp>
        <p:nvSpPr>
          <p:cNvPr id="1674" name="Google Shape;1674;p45"/>
          <p:cNvSpPr txBox="1"/>
          <p:nvPr/>
        </p:nvSpPr>
        <p:spPr>
          <a:xfrm>
            <a:off x="657225" y="3463925"/>
            <a:ext cx="10623550" cy="954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Voltímetro ideal: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 resistência interna infinitamente grande (é ligado em paralelo).</a:t>
            </a:r>
            <a:endParaRPr/>
          </a:p>
        </p:txBody>
      </p:sp>
      <p:pic>
        <p:nvPicPr>
          <p:cNvPr descr="circuitos20" id="1675" name="Google Shape;16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1675" y="4567237"/>
            <a:ext cx="3517900" cy="16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6" name="Google Shape;1676;p45"/>
          <p:cNvSpPr txBox="1"/>
          <p:nvPr/>
        </p:nvSpPr>
        <p:spPr>
          <a:xfrm>
            <a:off x="1782762" y="1311275"/>
            <a:ext cx="115935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Dispositivos de controle</a:t>
            </a:r>
            <a:endParaRPr/>
          </a:p>
        </p:txBody>
      </p:sp>
      <p:sp>
        <p:nvSpPr>
          <p:cNvPr id="1677" name="Google Shape;1677;p45"/>
          <p:cNvSpPr txBox="1"/>
          <p:nvPr/>
        </p:nvSpPr>
        <p:spPr>
          <a:xfrm>
            <a:off x="4817150" y="62736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46"/>
          <p:cNvSpPr txBox="1"/>
          <p:nvPr>
            <p:ph type="title"/>
          </p:nvPr>
        </p:nvSpPr>
        <p:spPr>
          <a:xfrm>
            <a:off x="1774825" y="1076650"/>
            <a:ext cx="8229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Trebuchet MS"/>
              <a:buNone/>
            </a:pPr>
            <a:r>
              <a:rPr b="1" i="0" lang="en-US" sz="3600" u="non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Tensão e corrente elétrica </a:t>
            </a:r>
            <a:endParaRPr/>
          </a:p>
        </p:txBody>
      </p:sp>
      <p:sp>
        <p:nvSpPr>
          <p:cNvPr id="1683" name="Google Shape;1683;p46"/>
          <p:cNvSpPr txBox="1"/>
          <p:nvPr/>
        </p:nvSpPr>
        <p:spPr>
          <a:xfrm rot="-5400000">
            <a:off x="9033668" y="4628356"/>
            <a:ext cx="2622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http://www.suzuki.arq.br</a:t>
            </a:r>
            <a:endParaRPr/>
          </a:p>
        </p:txBody>
      </p:sp>
      <p:pic>
        <p:nvPicPr>
          <p:cNvPr id="1684" name="Google Shape;168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912" y="1687512"/>
            <a:ext cx="7305675" cy="481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5" name="Google Shape;1685;p46"/>
          <p:cNvSpPr txBox="1"/>
          <p:nvPr/>
        </p:nvSpPr>
        <p:spPr>
          <a:xfrm>
            <a:off x="4799975" y="62907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47"/>
          <p:cNvSpPr txBox="1"/>
          <p:nvPr>
            <p:ph type="title"/>
          </p:nvPr>
        </p:nvSpPr>
        <p:spPr>
          <a:xfrm>
            <a:off x="1774825" y="126841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200"/>
              <a:buFont typeface="Trebuchet MS"/>
              <a:buNone/>
            </a:pPr>
            <a:r>
              <a:rPr b="1" i="0" lang="en-US" sz="3200" u="non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Tensão e corrente elétrica</a:t>
            </a:r>
            <a:endParaRPr/>
          </a:p>
        </p:txBody>
      </p:sp>
      <p:pic>
        <p:nvPicPr>
          <p:cNvPr id="1691" name="Google Shape;16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50" y="2060575"/>
            <a:ext cx="8640762" cy="44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2" name="Google Shape;1692;p47"/>
          <p:cNvSpPr txBox="1"/>
          <p:nvPr/>
        </p:nvSpPr>
        <p:spPr>
          <a:xfrm>
            <a:off x="4817150" y="62736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48"/>
          <p:cNvSpPr txBox="1"/>
          <p:nvPr>
            <p:ph type="title"/>
          </p:nvPr>
        </p:nvSpPr>
        <p:spPr>
          <a:xfrm>
            <a:off x="1901262" y="1128225"/>
            <a:ext cx="8229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4000"/>
              <a:buFont typeface="Trebuchet MS"/>
              <a:buNone/>
            </a:pPr>
            <a:r>
              <a:rPr b="1" i="0" lang="en-US" u="non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Potência</a:t>
            </a:r>
            <a:r>
              <a:rPr b="0" i="0" lang="en-US" u="none">
                <a:solidFill>
                  <a:srgbClr val="0D0D0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pic>
        <p:nvPicPr>
          <p:cNvPr id="1698" name="Google Shape;1698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1325" y="1745825"/>
            <a:ext cx="6851100" cy="47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48"/>
          <p:cNvSpPr txBox="1"/>
          <p:nvPr/>
        </p:nvSpPr>
        <p:spPr>
          <a:xfrm>
            <a:off x="8328025" y="5300662"/>
            <a:ext cx="23399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 = V. I</a:t>
            </a:r>
            <a:r>
              <a:rPr b="0" i="0" lang="en-US" sz="4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00" name="Google Shape;1700;p48"/>
          <p:cNvSpPr txBox="1"/>
          <p:nvPr/>
        </p:nvSpPr>
        <p:spPr>
          <a:xfrm>
            <a:off x="4652250" y="644365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" name="Google Shape;1705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900" y="1158187"/>
            <a:ext cx="7950300" cy="53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6" name="Google Shape;1706;p49"/>
          <p:cNvSpPr txBox="1"/>
          <p:nvPr>
            <p:ph type="title"/>
          </p:nvPr>
        </p:nvSpPr>
        <p:spPr>
          <a:xfrm>
            <a:off x="8759825" y="2133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rebuchet MS"/>
              <a:buNone/>
            </a:pPr>
            <a:r>
              <a:rPr b="1" i="0" lang="en-US" sz="3600" u="none">
                <a:solidFill>
                  <a:srgbClr val="FF3300"/>
                </a:solidFill>
                <a:latin typeface="Trebuchet MS"/>
                <a:ea typeface="Trebuchet MS"/>
                <a:cs typeface="Trebuchet MS"/>
                <a:sym typeface="Trebuchet MS"/>
              </a:rPr>
              <a:t>P = V. I</a:t>
            </a:r>
            <a:r>
              <a:rPr b="0" i="0" lang="en-US" sz="3600" u="none">
                <a:solidFill>
                  <a:srgbClr val="FF33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1707" name="Google Shape;1707;p49"/>
          <p:cNvSpPr txBox="1"/>
          <p:nvPr/>
        </p:nvSpPr>
        <p:spPr>
          <a:xfrm>
            <a:off x="4748400" y="64887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/>
          <p:nvPr/>
        </p:nvSpPr>
        <p:spPr>
          <a:xfrm>
            <a:off x="8266112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8189912" y="17986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8113712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8037512" y="17986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7961312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4303712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4227512" y="17986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4151312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4075112" y="17986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3998912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Jacarandá" id="207" name="Google Shape;207;p5"/>
          <p:cNvSpPr/>
          <p:nvPr/>
        </p:nvSpPr>
        <p:spPr>
          <a:xfrm rot="5400000">
            <a:off x="5929312" y="-868362"/>
            <a:ext cx="533400" cy="4953000"/>
          </a:xfrm>
          <a:prstGeom prst="can">
            <a:avLst>
              <a:gd fmla="val 113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5921">
              <a:srgbClr val="99CCFF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5"/>
          <p:cNvCxnSpPr/>
          <p:nvPr/>
        </p:nvCxnSpPr>
        <p:spPr>
          <a:xfrm rot="900000">
            <a:off x="3592512" y="1341437"/>
            <a:ext cx="1587" cy="320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9" name="Google Shape;209;p5"/>
          <p:cNvCxnSpPr/>
          <p:nvPr/>
        </p:nvCxnSpPr>
        <p:spPr>
          <a:xfrm>
            <a:off x="4151312" y="1341437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0" name="Google Shape;210;p5"/>
          <p:cNvCxnSpPr/>
          <p:nvPr/>
        </p:nvCxnSpPr>
        <p:spPr>
          <a:xfrm>
            <a:off x="4303712" y="1341437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1" name="Google Shape;211;p5"/>
          <p:cNvCxnSpPr/>
          <p:nvPr/>
        </p:nvCxnSpPr>
        <p:spPr>
          <a:xfrm rot="-900000">
            <a:off x="8772525" y="1341437"/>
            <a:ext cx="1587" cy="3200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2" name="Google Shape;212;p5"/>
          <p:cNvCxnSpPr/>
          <p:nvPr/>
        </p:nvCxnSpPr>
        <p:spPr>
          <a:xfrm>
            <a:off x="8037512" y="1341437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13" name="Google Shape;213;p5"/>
          <p:cNvCxnSpPr/>
          <p:nvPr/>
        </p:nvCxnSpPr>
        <p:spPr>
          <a:xfrm>
            <a:off x="8189912" y="1341437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214" name="Google Shape;214;p5"/>
          <p:cNvGrpSpPr/>
          <p:nvPr/>
        </p:nvGrpSpPr>
        <p:grpSpPr>
          <a:xfrm rot="900000">
            <a:off x="2206625" y="4416425"/>
            <a:ext cx="1471612" cy="2200275"/>
            <a:chOff x="1026" y="2370"/>
            <a:chExt cx="927" cy="1386"/>
          </a:xfrm>
        </p:grpSpPr>
        <p:sp>
          <p:nvSpPr>
            <p:cNvPr id="215" name="Google Shape;215;p5"/>
            <p:cNvSpPr/>
            <p:nvPr/>
          </p:nvSpPr>
          <p:spPr>
            <a:xfrm>
              <a:off x="1859" y="3049"/>
              <a:ext cx="94" cy="93"/>
            </a:xfrm>
            <a:custGeom>
              <a:rect b="b" l="l" r="r" t="t"/>
              <a:pathLst>
                <a:path extrusionOk="0" h="840" w="840">
                  <a:moveTo>
                    <a:pt x="150" y="96"/>
                  </a:moveTo>
                  <a:lnTo>
                    <a:pt x="195" y="63"/>
                  </a:lnTo>
                  <a:lnTo>
                    <a:pt x="244" y="37"/>
                  </a:lnTo>
                  <a:lnTo>
                    <a:pt x="296" y="18"/>
                  </a:lnTo>
                  <a:lnTo>
                    <a:pt x="349" y="6"/>
                  </a:lnTo>
                  <a:lnTo>
                    <a:pt x="402" y="0"/>
                  </a:lnTo>
                  <a:lnTo>
                    <a:pt x="457" y="1"/>
                  </a:lnTo>
                  <a:lnTo>
                    <a:pt x="510" y="9"/>
                  </a:lnTo>
                  <a:lnTo>
                    <a:pt x="562" y="23"/>
                  </a:lnTo>
                  <a:lnTo>
                    <a:pt x="612" y="45"/>
                  </a:lnTo>
                  <a:lnTo>
                    <a:pt x="659" y="73"/>
                  </a:lnTo>
                  <a:lnTo>
                    <a:pt x="704" y="107"/>
                  </a:lnTo>
                  <a:lnTo>
                    <a:pt x="744" y="148"/>
                  </a:lnTo>
                  <a:lnTo>
                    <a:pt x="777" y="195"/>
                  </a:lnTo>
                  <a:lnTo>
                    <a:pt x="803" y="245"/>
                  </a:lnTo>
                  <a:lnTo>
                    <a:pt x="822" y="296"/>
                  </a:lnTo>
                  <a:lnTo>
                    <a:pt x="834" y="349"/>
                  </a:lnTo>
                  <a:lnTo>
                    <a:pt x="840" y="403"/>
                  </a:lnTo>
                  <a:lnTo>
                    <a:pt x="839" y="457"/>
                  </a:lnTo>
                  <a:lnTo>
                    <a:pt x="831" y="511"/>
                  </a:lnTo>
                  <a:lnTo>
                    <a:pt x="817" y="563"/>
                  </a:lnTo>
                  <a:lnTo>
                    <a:pt x="795" y="612"/>
                  </a:lnTo>
                  <a:lnTo>
                    <a:pt x="767" y="659"/>
                  </a:lnTo>
                  <a:lnTo>
                    <a:pt x="732" y="703"/>
                  </a:lnTo>
                  <a:lnTo>
                    <a:pt x="691" y="742"/>
                  </a:lnTo>
                  <a:lnTo>
                    <a:pt x="645" y="776"/>
                  </a:lnTo>
                  <a:lnTo>
                    <a:pt x="596" y="803"/>
                  </a:lnTo>
                  <a:lnTo>
                    <a:pt x="545" y="822"/>
                  </a:lnTo>
                  <a:lnTo>
                    <a:pt x="492" y="834"/>
                  </a:lnTo>
                  <a:lnTo>
                    <a:pt x="438" y="840"/>
                  </a:lnTo>
                  <a:lnTo>
                    <a:pt x="385" y="838"/>
                  </a:lnTo>
                  <a:lnTo>
                    <a:pt x="330" y="831"/>
                  </a:lnTo>
                  <a:lnTo>
                    <a:pt x="278" y="816"/>
                  </a:lnTo>
                  <a:lnTo>
                    <a:pt x="228" y="794"/>
                  </a:lnTo>
                  <a:lnTo>
                    <a:pt x="182" y="766"/>
                  </a:lnTo>
                  <a:lnTo>
                    <a:pt x="137" y="732"/>
                  </a:lnTo>
                  <a:lnTo>
                    <a:pt x="99" y="690"/>
                  </a:lnTo>
                  <a:lnTo>
                    <a:pt x="64" y="645"/>
                  </a:lnTo>
                  <a:lnTo>
                    <a:pt x="38" y="595"/>
                  </a:lnTo>
                  <a:lnTo>
                    <a:pt x="18" y="544"/>
                  </a:lnTo>
                  <a:lnTo>
                    <a:pt x="6" y="491"/>
                  </a:lnTo>
                  <a:lnTo>
                    <a:pt x="0" y="436"/>
                  </a:lnTo>
                  <a:lnTo>
                    <a:pt x="1" y="382"/>
                  </a:lnTo>
                  <a:lnTo>
                    <a:pt x="9" y="329"/>
                  </a:lnTo>
                  <a:lnTo>
                    <a:pt x="23" y="277"/>
                  </a:lnTo>
                  <a:lnTo>
                    <a:pt x="45" y="227"/>
                  </a:lnTo>
                  <a:lnTo>
                    <a:pt x="73" y="181"/>
                  </a:lnTo>
                  <a:lnTo>
                    <a:pt x="107" y="136"/>
                  </a:lnTo>
                  <a:lnTo>
                    <a:pt x="150" y="96"/>
                  </a:lnTo>
                  <a:close/>
                  <a:moveTo>
                    <a:pt x="274" y="245"/>
                  </a:moveTo>
                  <a:lnTo>
                    <a:pt x="299" y="226"/>
                  </a:lnTo>
                  <a:lnTo>
                    <a:pt x="327" y="212"/>
                  </a:lnTo>
                  <a:lnTo>
                    <a:pt x="356" y="201"/>
                  </a:lnTo>
                  <a:lnTo>
                    <a:pt x="386" y="193"/>
                  </a:lnTo>
                  <a:lnTo>
                    <a:pt x="416" y="189"/>
                  </a:lnTo>
                  <a:lnTo>
                    <a:pt x="445" y="191"/>
                  </a:lnTo>
                  <a:lnTo>
                    <a:pt x="476" y="195"/>
                  </a:lnTo>
                  <a:lnTo>
                    <a:pt x="505" y="203"/>
                  </a:lnTo>
                  <a:lnTo>
                    <a:pt x="533" y="215"/>
                  </a:lnTo>
                  <a:lnTo>
                    <a:pt x="560" y="230"/>
                  </a:lnTo>
                  <a:lnTo>
                    <a:pt x="584" y="249"/>
                  </a:lnTo>
                  <a:lnTo>
                    <a:pt x="606" y="271"/>
                  </a:lnTo>
                  <a:lnTo>
                    <a:pt x="624" y="298"/>
                  </a:lnTo>
                  <a:lnTo>
                    <a:pt x="639" y="326"/>
                  </a:lnTo>
                  <a:lnTo>
                    <a:pt x="650" y="354"/>
                  </a:lnTo>
                  <a:lnTo>
                    <a:pt x="657" y="384"/>
                  </a:lnTo>
                  <a:lnTo>
                    <a:pt x="660" y="414"/>
                  </a:lnTo>
                  <a:lnTo>
                    <a:pt x="659" y="444"/>
                  </a:lnTo>
                  <a:lnTo>
                    <a:pt x="655" y="474"/>
                  </a:lnTo>
                  <a:lnTo>
                    <a:pt x="646" y="504"/>
                  </a:lnTo>
                  <a:lnTo>
                    <a:pt x="634" y="532"/>
                  </a:lnTo>
                  <a:lnTo>
                    <a:pt x="618" y="558"/>
                  </a:lnTo>
                  <a:lnTo>
                    <a:pt x="598" y="583"/>
                  </a:lnTo>
                  <a:lnTo>
                    <a:pt x="576" y="605"/>
                  </a:lnTo>
                  <a:lnTo>
                    <a:pt x="551" y="624"/>
                  </a:lnTo>
                  <a:lnTo>
                    <a:pt x="523" y="638"/>
                  </a:lnTo>
                  <a:lnTo>
                    <a:pt x="494" y="649"/>
                  </a:lnTo>
                  <a:lnTo>
                    <a:pt x="465" y="656"/>
                  </a:lnTo>
                  <a:lnTo>
                    <a:pt x="434" y="659"/>
                  </a:lnTo>
                  <a:lnTo>
                    <a:pt x="404" y="658"/>
                  </a:lnTo>
                  <a:lnTo>
                    <a:pt x="375" y="653"/>
                  </a:lnTo>
                  <a:lnTo>
                    <a:pt x="346" y="646"/>
                  </a:lnTo>
                  <a:lnTo>
                    <a:pt x="317" y="634"/>
                  </a:lnTo>
                  <a:lnTo>
                    <a:pt x="291" y="618"/>
                  </a:lnTo>
                  <a:lnTo>
                    <a:pt x="266" y="598"/>
                  </a:lnTo>
                  <a:lnTo>
                    <a:pt x="245" y="575"/>
                  </a:lnTo>
                  <a:lnTo>
                    <a:pt x="226" y="549"/>
                  </a:lnTo>
                  <a:lnTo>
                    <a:pt x="211" y="523"/>
                  </a:lnTo>
                  <a:lnTo>
                    <a:pt x="201" y="494"/>
                  </a:lnTo>
                  <a:lnTo>
                    <a:pt x="193" y="464"/>
                  </a:lnTo>
                  <a:lnTo>
                    <a:pt x="191" y="434"/>
                  </a:lnTo>
                  <a:lnTo>
                    <a:pt x="191" y="404"/>
                  </a:lnTo>
                  <a:lnTo>
                    <a:pt x="196" y="374"/>
                  </a:lnTo>
                  <a:lnTo>
                    <a:pt x="204" y="346"/>
                  </a:lnTo>
                  <a:lnTo>
                    <a:pt x="216" y="318"/>
                  </a:lnTo>
                  <a:lnTo>
                    <a:pt x="232" y="291"/>
                  </a:lnTo>
                  <a:lnTo>
                    <a:pt x="250" y="267"/>
                  </a:lnTo>
                  <a:lnTo>
                    <a:pt x="274" y="245"/>
                  </a:lnTo>
                  <a:close/>
                </a:path>
              </a:pathLst>
            </a:custGeom>
            <a:solidFill>
              <a:srgbClr val="FFE600"/>
            </a:solidFill>
            <a:ln cap="flat" cmpd="sng" w="9525">
              <a:solidFill>
                <a:srgbClr val="CC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859" y="3049"/>
              <a:ext cx="94" cy="93"/>
            </a:xfrm>
            <a:custGeom>
              <a:rect b="b" l="l" r="r" t="t"/>
              <a:pathLst>
                <a:path extrusionOk="0" h="840" w="840">
                  <a:moveTo>
                    <a:pt x="150" y="96"/>
                  </a:moveTo>
                  <a:lnTo>
                    <a:pt x="195" y="63"/>
                  </a:lnTo>
                  <a:lnTo>
                    <a:pt x="244" y="37"/>
                  </a:lnTo>
                  <a:lnTo>
                    <a:pt x="296" y="18"/>
                  </a:lnTo>
                  <a:lnTo>
                    <a:pt x="349" y="6"/>
                  </a:lnTo>
                  <a:lnTo>
                    <a:pt x="402" y="0"/>
                  </a:lnTo>
                  <a:lnTo>
                    <a:pt x="457" y="1"/>
                  </a:lnTo>
                  <a:lnTo>
                    <a:pt x="510" y="9"/>
                  </a:lnTo>
                  <a:lnTo>
                    <a:pt x="562" y="23"/>
                  </a:lnTo>
                  <a:lnTo>
                    <a:pt x="612" y="45"/>
                  </a:lnTo>
                  <a:lnTo>
                    <a:pt x="659" y="73"/>
                  </a:lnTo>
                  <a:lnTo>
                    <a:pt x="704" y="107"/>
                  </a:lnTo>
                  <a:lnTo>
                    <a:pt x="744" y="148"/>
                  </a:lnTo>
                  <a:lnTo>
                    <a:pt x="777" y="195"/>
                  </a:lnTo>
                  <a:lnTo>
                    <a:pt x="803" y="245"/>
                  </a:lnTo>
                  <a:lnTo>
                    <a:pt x="822" y="296"/>
                  </a:lnTo>
                  <a:lnTo>
                    <a:pt x="834" y="349"/>
                  </a:lnTo>
                  <a:lnTo>
                    <a:pt x="840" y="403"/>
                  </a:lnTo>
                  <a:lnTo>
                    <a:pt x="839" y="457"/>
                  </a:lnTo>
                  <a:lnTo>
                    <a:pt x="831" y="511"/>
                  </a:lnTo>
                  <a:lnTo>
                    <a:pt x="817" y="563"/>
                  </a:lnTo>
                  <a:lnTo>
                    <a:pt x="795" y="612"/>
                  </a:lnTo>
                  <a:lnTo>
                    <a:pt x="767" y="659"/>
                  </a:lnTo>
                  <a:lnTo>
                    <a:pt x="732" y="703"/>
                  </a:lnTo>
                  <a:lnTo>
                    <a:pt x="691" y="742"/>
                  </a:lnTo>
                  <a:lnTo>
                    <a:pt x="645" y="776"/>
                  </a:lnTo>
                  <a:lnTo>
                    <a:pt x="596" y="803"/>
                  </a:lnTo>
                  <a:lnTo>
                    <a:pt x="545" y="822"/>
                  </a:lnTo>
                  <a:lnTo>
                    <a:pt x="492" y="834"/>
                  </a:lnTo>
                  <a:lnTo>
                    <a:pt x="438" y="840"/>
                  </a:lnTo>
                  <a:lnTo>
                    <a:pt x="385" y="838"/>
                  </a:lnTo>
                  <a:lnTo>
                    <a:pt x="330" y="831"/>
                  </a:lnTo>
                  <a:lnTo>
                    <a:pt x="278" y="816"/>
                  </a:lnTo>
                  <a:lnTo>
                    <a:pt x="228" y="794"/>
                  </a:lnTo>
                  <a:lnTo>
                    <a:pt x="182" y="766"/>
                  </a:lnTo>
                  <a:lnTo>
                    <a:pt x="137" y="732"/>
                  </a:lnTo>
                  <a:lnTo>
                    <a:pt x="99" y="690"/>
                  </a:lnTo>
                  <a:lnTo>
                    <a:pt x="64" y="645"/>
                  </a:lnTo>
                  <a:lnTo>
                    <a:pt x="38" y="595"/>
                  </a:lnTo>
                  <a:lnTo>
                    <a:pt x="18" y="544"/>
                  </a:lnTo>
                  <a:lnTo>
                    <a:pt x="6" y="491"/>
                  </a:lnTo>
                  <a:lnTo>
                    <a:pt x="0" y="436"/>
                  </a:lnTo>
                  <a:lnTo>
                    <a:pt x="1" y="382"/>
                  </a:lnTo>
                  <a:lnTo>
                    <a:pt x="9" y="329"/>
                  </a:lnTo>
                  <a:lnTo>
                    <a:pt x="23" y="277"/>
                  </a:lnTo>
                  <a:lnTo>
                    <a:pt x="45" y="227"/>
                  </a:lnTo>
                  <a:lnTo>
                    <a:pt x="73" y="181"/>
                  </a:lnTo>
                  <a:lnTo>
                    <a:pt x="107" y="136"/>
                  </a:lnTo>
                  <a:lnTo>
                    <a:pt x="150" y="96"/>
                  </a:lnTo>
                </a:path>
              </a:pathLst>
            </a:custGeom>
            <a:noFill/>
            <a:ln cap="flat" cmpd="sng" w="9525">
              <a:solidFill>
                <a:srgbClr val="CCCC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881" y="3070"/>
              <a:ext cx="52" cy="52"/>
            </a:xfrm>
            <a:custGeom>
              <a:rect b="b" l="l" r="r" t="t"/>
              <a:pathLst>
                <a:path extrusionOk="0" h="470" w="469">
                  <a:moveTo>
                    <a:pt x="83" y="56"/>
                  </a:moveTo>
                  <a:lnTo>
                    <a:pt x="108" y="37"/>
                  </a:lnTo>
                  <a:lnTo>
                    <a:pt x="136" y="23"/>
                  </a:lnTo>
                  <a:lnTo>
                    <a:pt x="165" y="12"/>
                  </a:lnTo>
                  <a:lnTo>
                    <a:pt x="195" y="4"/>
                  </a:lnTo>
                  <a:lnTo>
                    <a:pt x="225" y="0"/>
                  </a:lnTo>
                  <a:lnTo>
                    <a:pt x="254" y="2"/>
                  </a:lnTo>
                  <a:lnTo>
                    <a:pt x="285" y="6"/>
                  </a:lnTo>
                  <a:lnTo>
                    <a:pt x="314" y="14"/>
                  </a:lnTo>
                  <a:lnTo>
                    <a:pt x="342" y="26"/>
                  </a:lnTo>
                  <a:lnTo>
                    <a:pt x="369" y="41"/>
                  </a:lnTo>
                  <a:lnTo>
                    <a:pt x="393" y="60"/>
                  </a:lnTo>
                  <a:lnTo>
                    <a:pt x="415" y="82"/>
                  </a:lnTo>
                  <a:lnTo>
                    <a:pt x="433" y="109"/>
                  </a:lnTo>
                  <a:lnTo>
                    <a:pt x="448" y="137"/>
                  </a:lnTo>
                  <a:lnTo>
                    <a:pt x="459" y="165"/>
                  </a:lnTo>
                  <a:lnTo>
                    <a:pt x="466" y="195"/>
                  </a:lnTo>
                  <a:lnTo>
                    <a:pt x="469" y="225"/>
                  </a:lnTo>
                  <a:lnTo>
                    <a:pt x="468" y="255"/>
                  </a:lnTo>
                  <a:lnTo>
                    <a:pt x="464" y="285"/>
                  </a:lnTo>
                  <a:lnTo>
                    <a:pt x="455" y="315"/>
                  </a:lnTo>
                  <a:lnTo>
                    <a:pt x="443" y="343"/>
                  </a:lnTo>
                  <a:lnTo>
                    <a:pt x="427" y="369"/>
                  </a:lnTo>
                  <a:lnTo>
                    <a:pt x="407" y="394"/>
                  </a:lnTo>
                  <a:lnTo>
                    <a:pt x="385" y="416"/>
                  </a:lnTo>
                  <a:lnTo>
                    <a:pt x="360" y="435"/>
                  </a:lnTo>
                  <a:lnTo>
                    <a:pt x="332" y="449"/>
                  </a:lnTo>
                  <a:lnTo>
                    <a:pt x="303" y="460"/>
                  </a:lnTo>
                  <a:lnTo>
                    <a:pt x="274" y="467"/>
                  </a:lnTo>
                  <a:lnTo>
                    <a:pt x="243" y="470"/>
                  </a:lnTo>
                  <a:lnTo>
                    <a:pt x="213" y="469"/>
                  </a:lnTo>
                  <a:lnTo>
                    <a:pt x="184" y="464"/>
                  </a:lnTo>
                  <a:lnTo>
                    <a:pt x="155" y="457"/>
                  </a:lnTo>
                  <a:lnTo>
                    <a:pt x="126" y="445"/>
                  </a:lnTo>
                  <a:lnTo>
                    <a:pt x="100" y="429"/>
                  </a:lnTo>
                  <a:lnTo>
                    <a:pt x="75" y="409"/>
                  </a:lnTo>
                  <a:lnTo>
                    <a:pt x="54" y="386"/>
                  </a:lnTo>
                  <a:lnTo>
                    <a:pt x="35" y="360"/>
                  </a:lnTo>
                  <a:lnTo>
                    <a:pt x="20" y="334"/>
                  </a:lnTo>
                  <a:lnTo>
                    <a:pt x="10" y="305"/>
                  </a:lnTo>
                  <a:lnTo>
                    <a:pt x="2" y="275"/>
                  </a:lnTo>
                  <a:lnTo>
                    <a:pt x="0" y="245"/>
                  </a:lnTo>
                  <a:lnTo>
                    <a:pt x="0" y="215"/>
                  </a:lnTo>
                  <a:lnTo>
                    <a:pt x="5" y="185"/>
                  </a:lnTo>
                  <a:lnTo>
                    <a:pt x="13" y="157"/>
                  </a:lnTo>
                  <a:lnTo>
                    <a:pt x="25" y="129"/>
                  </a:lnTo>
                  <a:lnTo>
                    <a:pt x="41" y="102"/>
                  </a:lnTo>
                  <a:lnTo>
                    <a:pt x="59" y="78"/>
                  </a:lnTo>
                  <a:lnTo>
                    <a:pt x="83" y="56"/>
                  </a:lnTo>
                </a:path>
              </a:pathLst>
            </a:custGeom>
            <a:noFill/>
            <a:ln cap="flat" cmpd="sng" w="9525">
              <a:solidFill>
                <a:srgbClr val="CCCC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072" y="3058"/>
              <a:ext cx="817" cy="698"/>
            </a:xfrm>
            <a:custGeom>
              <a:rect b="b" l="l" r="r" t="t"/>
              <a:pathLst>
                <a:path extrusionOk="0" h="6282" w="7352">
                  <a:moveTo>
                    <a:pt x="0" y="93"/>
                  </a:moveTo>
                  <a:lnTo>
                    <a:pt x="22" y="64"/>
                  </a:lnTo>
                  <a:lnTo>
                    <a:pt x="48" y="41"/>
                  </a:lnTo>
                  <a:lnTo>
                    <a:pt x="80" y="23"/>
                  </a:lnTo>
                  <a:lnTo>
                    <a:pt x="118" y="12"/>
                  </a:lnTo>
                  <a:lnTo>
                    <a:pt x="164" y="5"/>
                  </a:lnTo>
                  <a:lnTo>
                    <a:pt x="217" y="1"/>
                  </a:lnTo>
                  <a:lnTo>
                    <a:pt x="278" y="0"/>
                  </a:lnTo>
                  <a:lnTo>
                    <a:pt x="347" y="0"/>
                  </a:lnTo>
                  <a:lnTo>
                    <a:pt x="427" y="2"/>
                  </a:lnTo>
                  <a:lnTo>
                    <a:pt x="516" y="5"/>
                  </a:lnTo>
                  <a:lnTo>
                    <a:pt x="615" y="7"/>
                  </a:lnTo>
                  <a:lnTo>
                    <a:pt x="724" y="7"/>
                  </a:lnTo>
                  <a:lnTo>
                    <a:pt x="1277" y="37"/>
                  </a:lnTo>
                  <a:lnTo>
                    <a:pt x="1823" y="62"/>
                  </a:lnTo>
                  <a:lnTo>
                    <a:pt x="2363" y="82"/>
                  </a:lnTo>
                  <a:lnTo>
                    <a:pt x="2899" y="96"/>
                  </a:lnTo>
                  <a:lnTo>
                    <a:pt x="3434" y="105"/>
                  </a:lnTo>
                  <a:lnTo>
                    <a:pt x="3968" y="110"/>
                  </a:lnTo>
                  <a:lnTo>
                    <a:pt x="4502" y="108"/>
                  </a:lnTo>
                  <a:lnTo>
                    <a:pt x="5039" y="101"/>
                  </a:lnTo>
                  <a:lnTo>
                    <a:pt x="5582" y="88"/>
                  </a:lnTo>
                  <a:lnTo>
                    <a:pt x="6132" y="69"/>
                  </a:lnTo>
                  <a:lnTo>
                    <a:pt x="6689" y="43"/>
                  </a:lnTo>
                  <a:lnTo>
                    <a:pt x="7256" y="12"/>
                  </a:lnTo>
                  <a:lnTo>
                    <a:pt x="7286" y="22"/>
                  </a:lnTo>
                  <a:lnTo>
                    <a:pt x="7310" y="50"/>
                  </a:lnTo>
                  <a:lnTo>
                    <a:pt x="7328" y="92"/>
                  </a:lnTo>
                  <a:lnTo>
                    <a:pt x="7342" y="144"/>
                  </a:lnTo>
                  <a:lnTo>
                    <a:pt x="7350" y="203"/>
                  </a:lnTo>
                  <a:lnTo>
                    <a:pt x="7352" y="266"/>
                  </a:lnTo>
                  <a:lnTo>
                    <a:pt x="7350" y="329"/>
                  </a:lnTo>
                  <a:lnTo>
                    <a:pt x="7343" y="388"/>
                  </a:lnTo>
                  <a:lnTo>
                    <a:pt x="7331" y="440"/>
                  </a:lnTo>
                  <a:lnTo>
                    <a:pt x="7314" y="482"/>
                  </a:lnTo>
                  <a:lnTo>
                    <a:pt x="7293" y="510"/>
                  </a:lnTo>
                  <a:lnTo>
                    <a:pt x="7269" y="518"/>
                  </a:lnTo>
                  <a:lnTo>
                    <a:pt x="6994" y="541"/>
                  </a:lnTo>
                  <a:lnTo>
                    <a:pt x="6720" y="559"/>
                  </a:lnTo>
                  <a:lnTo>
                    <a:pt x="6448" y="577"/>
                  </a:lnTo>
                  <a:lnTo>
                    <a:pt x="6175" y="594"/>
                  </a:lnTo>
                  <a:lnTo>
                    <a:pt x="5903" y="608"/>
                  </a:lnTo>
                  <a:lnTo>
                    <a:pt x="5632" y="620"/>
                  </a:lnTo>
                  <a:lnTo>
                    <a:pt x="5360" y="631"/>
                  </a:lnTo>
                  <a:lnTo>
                    <a:pt x="5089" y="639"/>
                  </a:lnTo>
                  <a:lnTo>
                    <a:pt x="4818" y="647"/>
                  </a:lnTo>
                  <a:lnTo>
                    <a:pt x="4546" y="651"/>
                  </a:lnTo>
                  <a:lnTo>
                    <a:pt x="4275" y="655"/>
                  </a:lnTo>
                  <a:lnTo>
                    <a:pt x="4003" y="655"/>
                  </a:lnTo>
                  <a:lnTo>
                    <a:pt x="3730" y="655"/>
                  </a:lnTo>
                  <a:lnTo>
                    <a:pt x="3457" y="652"/>
                  </a:lnTo>
                  <a:lnTo>
                    <a:pt x="3182" y="648"/>
                  </a:lnTo>
                  <a:lnTo>
                    <a:pt x="2907" y="642"/>
                  </a:lnTo>
                  <a:lnTo>
                    <a:pt x="2630" y="634"/>
                  </a:lnTo>
                  <a:lnTo>
                    <a:pt x="2352" y="624"/>
                  </a:lnTo>
                  <a:lnTo>
                    <a:pt x="2073" y="611"/>
                  </a:lnTo>
                  <a:lnTo>
                    <a:pt x="1791" y="597"/>
                  </a:lnTo>
                  <a:lnTo>
                    <a:pt x="1509" y="580"/>
                  </a:lnTo>
                  <a:lnTo>
                    <a:pt x="1225" y="563"/>
                  </a:lnTo>
                  <a:lnTo>
                    <a:pt x="939" y="542"/>
                  </a:lnTo>
                  <a:lnTo>
                    <a:pt x="650" y="518"/>
                  </a:lnTo>
                  <a:lnTo>
                    <a:pt x="624" y="516"/>
                  </a:lnTo>
                  <a:lnTo>
                    <a:pt x="598" y="515"/>
                  </a:lnTo>
                  <a:lnTo>
                    <a:pt x="574" y="513"/>
                  </a:lnTo>
                  <a:lnTo>
                    <a:pt x="549" y="511"/>
                  </a:lnTo>
                  <a:lnTo>
                    <a:pt x="527" y="510"/>
                  </a:lnTo>
                  <a:lnTo>
                    <a:pt x="507" y="507"/>
                  </a:lnTo>
                  <a:lnTo>
                    <a:pt x="488" y="505"/>
                  </a:lnTo>
                  <a:lnTo>
                    <a:pt x="473" y="502"/>
                  </a:lnTo>
                  <a:lnTo>
                    <a:pt x="459" y="498"/>
                  </a:lnTo>
                  <a:lnTo>
                    <a:pt x="449" y="493"/>
                  </a:lnTo>
                  <a:lnTo>
                    <a:pt x="442" y="487"/>
                  </a:lnTo>
                  <a:lnTo>
                    <a:pt x="438" y="481"/>
                  </a:lnTo>
                  <a:lnTo>
                    <a:pt x="428" y="414"/>
                  </a:lnTo>
                  <a:lnTo>
                    <a:pt x="408" y="355"/>
                  </a:lnTo>
                  <a:lnTo>
                    <a:pt x="382" y="299"/>
                  </a:lnTo>
                  <a:lnTo>
                    <a:pt x="349" y="252"/>
                  </a:lnTo>
                  <a:lnTo>
                    <a:pt x="310" y="209"/>
                  </a:lnTo>
                  <a:lnTo>
                    <a:pt x="268" y="174"/>
                  </a:lnTo>
                  <a:lnTo>
                    <a:pt x="223" y="144"/>
                  </a:lnTo>
                  <a:lnTo>
                    <a:pt x="177" y="121"/>
                  </a:lnTo>
                  <a:lnTo>
                    <a:pt x="130" y="104"/>
                  </a:lnTo>
                  <a:lnTo>
                    <a:pt x="85" y="94"/>
                  </a:lnTo>
                  <a:lnTo>
                    <a:pt x="41" y="91"/>
                  </a:lnTo>
                  <a:lnTo>
                    <a:pt x="0" y="93"/>
                  </a:lnTo>
                  <a:close/>
                  <a:moveTo>
                    <a:pt x="6285" y="5516"/>
                  </a:moveTo>
                  <a:lnTo>
                    <a:pt x="6301" y="5528"/>
                  </a:lnTo>
                  <a:lnTo>
                    <a:pt x="6317" y="5547"/>
                  </a:lnTo>
                  <a:lnTo>
                    <a:pt x="6328" y="5570"/>
                  </a:lnTo>
                  <a:lnTo>
                    <a:pt x="6337" y="5598"/>
                  </a:lnTo>
                  <a:lnTo>
                    <a:pt x="6342" y="5626"/>
                  </a:lnTo>
                  <a:lnTo>
                    <a:pt x="6342" y="5658"/>
                  </a:lnTo>
                  <a:lnTo>
                    <a:pt x="6339" y="5689"/>
                  </a:lnTo>
                  <a:lnTo>
                    <a:pt x="6331" y="5720"/>
                  </a:lnTo>
                  <a:lnTo>
                    <a:pt x="6318" y="5750"/>
                  </a:lnTo>
                  <a:lnTo>
                    <a:pt x="6300" y="5777"/>
                  </a:lnTo>
                  <a:lnTo>
                    <a:pt x="6276" y="5799"/>
                  </a:lnTo>
                  <a:lnTo>
                    <a:pt x="6246" y="5817"/>
                  </a:lnTo>
                  <a:lnTo>
                    <a:pt x="6093" y="5884"/>
                  </a:lnTo>
                  <a:lnTo>
                    <a:pt x="5932" y="5949"/>
                  </a:lnTo>
                  <a:lnTo>
                    <a:pt x="5761" y="6010"/>
                  </a:lnTo>
                  <a:lnTo>
                    <a:pt x="5581" y="6066"/>
                  </a:lnTo>
                  <a:lnTo>
                    <a:pt x="5390" y="6117"/>
                  </a:lnTo>
                  <a:lnTo>
                    <a:pt x="5191" y="6161"/>
                  </a:lnTo>
                  <a:lnTo>
                    <a:pt x="4980" y="6201"/>
                  </a:lnTo>
                  <a:lnTo>
                    <a:pt x="4760" y="6233"/>
                  </a:lnTo>
                  <a:lnTo>
                    <a:pt x="4529" y="6258"/>
                  </a:lnTo>
                  <a:lnTo>
                    <a:pt x="4287" y="6274"/>
                  </a:lnTo>
                  <a:lnTo>
                    <a:pt x="4034" y="6282"/>
                  </a:lnTo>
                  <a:lnTo>
                    <a:pt x="3771" y="6282"/>
                  </a:lnTo>
                  <a:lnTo>
                    <a:pt x="3508" y="6282"/>
                  </a:lnTo>
                  <a:lnTo>
                    <a:pt x="3253" y="6274"/>
                  </a:lnTo>
                  <a:lnTo>
                    <a:pt x="3008" y="6258"/>
                  </a:lnTo>
                  <a:lnTo>
                    <a:pt x="2773" y="6233"/>
                  </a:lnTo>
                  <a:lnTo>
                    <a:pt x="2547" y="6201"/>
                  </a:lnTo>
                  <a:lnTo>
                    <a:pt x="2332" y="6161"/>
                  </a:lnTo>
                  <a:lnTo>
                    <a:pt x="2126" y="6117"/>
                  </a:lnTo>
                  <a:lnTo>
                    <a:pt x="1931" y="6066"/>
                  </a:lnTo>
                  <a:lnTo>
                    <a:pt x="1747" y="6010"/>
                  </a:lnTo>
                  <a:lnTo>
                    <a:pt x="1572" y="5949"/>
                  </a:lnTo>
                  <a:lnTo>
                    <a:pt x="1409" y="5884"/>
                  </a:lnTo>
                  <a:lnTo>
                    <a:pt x="1255" y="5817"/>
                  </a:lnTo>
                  <a:lnTo>
                    <a:pt x="1229" y="5799"/>
                  </a:lnTo>
                  <a:lnTo>
                    <a:pt x="1207" y="5779"/>
                  </a:lnTo>
                  <a:lnTo>
                    <a:pt x="1190" y="5756"/>
                  </a:lnTo>
                  <a:lnTo>
                    <a:pt x="1176" y="5732"/>
                  </a:lnTo>
                  <a:lnTo>
                    <a:pt x="1167" y="5704"/>
                  </a:lnTo>
                  <a:lnTo>
                    <a:pt x="1163" y="5675"/>
                  </a:lnTo>
                  <a:lnTo>
                    <a:pt x="1162" y="5646"/>
                  </a:lnTo>
                  <a:lnTo>
                    <a:pt x="1165" y="5617"/>
                  </a:lnTo>
                  <a:lnTo>
                    <a:pt x="1172" y="5590"/>
                  </a:lnTo>
                  <a:lnTo>
                    <a:pt x="1183" y="5563"/>
                  </a:lnTo>
                  <a:lnTo>
                    <a:pt x="1198" y="5538"/>
                  </a:lnTo>
                  <a:lnTo>
                    <a:pt x="1216" y="5516"/>
                  </a:lnTo>
                  <a:lnTo>
                    <a:pt x="1428" y="5584"/>
                  </a:lnTo>
                  <a:lnTo>
                    <a:pt x="1639" y="5646"/>
                  </a:lnTo>
                  <a:lnTo>
                    <a:pt x="1853" y="5702"/>
                  </a:lnTo>
                  <a:lnTo>
                    <a:pt x="2068" y="5750"/>
                  </a:lnTo>
                  <a:lnTo>
                    <a:pt x="2284" y="5792"/>
                  </a:lnTo>
                  <a:lnTo>
                    <a:pt x="2502" y="5829"/>
                  </a:lnTo>
                  <a:lnTo>
                    <a:pt x="2719" y="5860"/>
                  </a:lnTo>
                  <a:lnTo>
                    <a:pt x="2937" y="5885"/>
                  </a:lnTo>
                  <a:lnTo>
                    <a:pt x="3154" y="5905"/>
                  </a:lnTo>
                  <a:lnTo>
                    <a:pt x="3373" y="5920"/>
                  </a:lnTo>
                  <a:lnTo>
                    <a:pt x="3591" y="5930"/>
                  </a:lnTo>
                  <a:lnTo>
                    <a:pt x="3808" y="5936"/>
                  </a:lnTo>
                  <a:lnTo>
                    <a:pt x="3988" y="5935"/>
                  </a:lnTo>
                  <a:lnTo>
                    <a:pt x="4176" y="5931"/>
                  </a:lnTo>
                  <a:lnTo>
                    <a:pt x="4373" y="5922"/>
                  </a:lnTo>
                  <a:lnTo>
                    <a:pt x="4577" y="5907"/>
                  </a:lnTo>
                  <a:lnTo>
                    <a:pt x="4785" y="5887"/>
                  </a:lnTo>
                  <a:lnTo>
                    <a:pt x="4999" y="5859"/>
                  </a:lnTo>
                  <a:lnTo>
                    <a:pt x="5214" y="5823"/>
                  </a:lnTo>
                  <a:lnTo>
                    <a:pt x="5431" y="5781"/>
                  </a:lnTo>
                  <a:lnTo>
                    <a:pt x="5649" y="5729"/>
                  </a:lnTo>
                  <a:lnTo>
                    <a:pt x="5864" y="5668"/>
                  </a:lnTo>
                  <a:lnTo>
                    <a:pt x="6076" y="5596"/>
                  </a:lnTo>
                  <a:lnTo>
                    <a:pt x="6285" y="5516"/>
                  </a:lnTo>
                  <a:close/>
                  <a:moveTo>
                    <a:pt x="6905" y="543"/>
                  </a:moveTo>
                  <a:lnTo>
                    <a:pt x="6834" y="594"/>
                  </a:lnTo>
                  <a:lnTo>
                    <a:pt x="6769" y="656"/>
                  </a:lnTo>
                  <a:lnTo>
                    <a:pt x="6707" y="727"/>
                  </a:lnTo>
                  <a:lnTo>
                    <a:pt x="6650" y="809"/>
                  </a:lnTo>
                  <a:lnTo>
                    <a:pt x="6599" y="898"/>
                  </a:lnTo>
                  <a:lnTo>
                    <a:pt x="6554" y="996"/>
                  </a:lnTo>
                  <a:lnTo>
                    <a:pt x="6515" y="1101"/>
                  </a:lnTo>
                  <a:lnTo>
                    <a:pt x="6483" y="1213"/>
                  </a:lnTo>
                  <a:lnTo>
                    <a:pt x="6459" y="1331"/>
                  </a:lnTo>
                  <a:lnTo>
                    <a:pt x="6442" y="1455"/>
                  </a:lnTo>
                  <a:lnTo>
                    <a:pt x="6434" y="1584"/>
                  </a:lnTo>
                  <a:lnTo>
                    <a:pt x="6435" y="1716"/>
                  </a:lnTo>
                  <a:lnTo>
                    <a:pt x="6458" y="1842"/>
                  </a:lnTo>
                  <a:lnTo>
                    <a:pt x="6496" y="1956"/>
                  </a:lnTo>
                  <a:lnTo>
                    <a:pt x="6548" y="2060"/>
                  </a:lnTo>
                  <a:lnTo>
                    <a:pt x="6613" y="2160"/>
                  </a:lnTo>
                  <a:lnTo>
                    <a:pt x="6685" y="2254"/>
                  </a:lnTo>
                  <a:lnTo>
                    <a:pt x="6762" y="2350"/>
                  </a:lnTo>
                  <a:lnTo>
                    <a:pt x="6843" y="2450"/>
                  </a:lnTo>
                  <a:lnTo>
                    <a:pt x="6924" y="2554"/>
                  </a:lnTo>
                  <a:lnTo>
                    <a:pt x="7002" y="2668"/>
                  </a:lnTo>
                  <a:lnTo>
                    <a:pt x="7075" y="2793"/>
                  </a:lnTo>
                  <a:lnTo>
                    <a:pt x="7140" y="2933"/>
                  </a:lnTo>
                  <a:lnTo>
                    <a:pt x="7194" y="3091"/>
                  </a:lnTo>
                  <a:lnTo>
                    <a:pt x="7218" y="3195"/>
                  </a:lnTo>
                  <a:lnTo>
                    <a:pt x="7238" y="3318"/>
                  </a:lnTo>
                  <a:lnTo>
                    <a:pt x="7251" y="3457"/>
                  </a:lnTo>
                  <a:lnTo>
                    <a:pt x="7259" y="3607"/>
                  </a:lnTo>
                  <a:lnTo>
                    <a:pt x="7261" y="3767"/>
                  </a:lnTo>
                  <a:lnTo>
                    <a:pt x="7255" y="3932"/>
                  </a:lnTo>
                  <a:lnTo>
                    <a:pt x="7242" y="4100"/>
                  </a:lnTo>
                  <a:lnTo>
                    <a:pt x="7220" y="4269"/>
                  </a:lnTo>
                  <a:lnTo>
                    <a:pt x="7191" y="4434"/>
                  </a:lnTo>
                  <a:lnTo>
                    <a:pt x="7151" y="4592"/>
                  </a:lnTo>
                  <a:lnTo>
                    <a:pt x="7104" y="4741"/>
                  </a:lnTo>
                  <a:lnTo>
                    <a:pt x="7045" y="4879"/>
                  </a:lnTo>
                  <a:lnTo>
                    <a:pt x="6902" y="5084"/>
                  </a:lnTo>
                  <a:lnTo>
                    <a:pt x="6710" y="5262"/>
                  </a:lnTo>
                  <a:lnTo>
                    <a:pt x="6477" y="5415"/>
                  </a:lnTo>
                  <a:lnTo>
                    <a:pt x="6214" y="5543"/>
                  </a:lnTo>
                  <a:lnTo>
                    <a:pt x="5927" y="5650"/>
                  </a:lnTo>
                  <a:lnTo>
                    <a:pt x="5625" y="5736"/>
                  </a:lnTo>
                  <a:lnTo>
                    <a:pt x="5318" y="5804"/>
                  </a:lnTo>
                  <a:lnTo>
                    <a:pt x="5015" y="5856"/>
                  </a:lnTo>
                  <a:lnTo>
                    <a:pt x="4723" y="5892"/>
                  </a:lnTo>
                  <a:lnTo>
                    <a:pt x="4452" y="5915"/>
                  </a:lnTo>
                  <a:lnTo>
                    <a:pt x="4210" y="5929"/>
                  </a:lnTo>
                  <a:lnTo>
                    <a:pt x="4007" y="5933"/>
                  </a:lnTo>
                  <a:lnTo>
                    <a:pt x="3770" y="5938"/>
                  </a:lnTo>
                  <a:lnTo>
                    <a:pt x="3480" y="5930"/>
                  </a:lnTo>
                  <a:lnTo>
                    <a:pt x="3148" y="5908"/>
                  </a:lnTo>
                  <a:lnTo>
                    <a:pt x="2786" y="5869"/>
                  </a:lnTo>
                  <a:lnTo>
                    <a:pt x="2407" y="5815"/>
                  </a:lnTo>
                  <a:lnTo>
                    <a:pt x="2025" y="5742"/>
                  </a:lnTo>
                  <a:lnTo>
                    <a:pt x="1649" y="5650"/>
                  </a:lnTo>
                  <a:lnTo>
                    <a:pt x="1294" y="5537"/>
                  </a:lnTo>
                  <a:lnTo>
                    <a:pt x="970" y="5401"/>
                  </a:lnTo>
                  <a:lnTo>
                    <a:pt x="692" y="5244"/>
                  </a:lnTo>
                  <a:lnTo>
                    <a:pt x="469" y="5063"/>
                  </a:lnTo>
                  <a:lnTo>
                    <a:pt x="315" y="4855"/>
                  </a:lnTo>
                  <a:lnTo>
                    <a:pt x="257" y="4718"/>
                  </a:lnTo>
                  <a:lnTo>
                    <a:pt x="208" y="4570"/>
                  </a:lnTo>
                  <a:lnTo>
                    <a:pt x="169" y="4411"/>
                  </a:lnTo>
                  <a:lnTo>
                    <a:pt x="139" y="4246"/>
                  </a:lnTo>
                  <a:lnTo>
                    <a:pt x="118" y="4078"/>
                  </a:lnTo>
                  <a:lnTo>
                    <a:pt x="105" y="3910"/>
                  </a:lnTo>
                  <a:lnTo>
                    <a:pt x="99" y="3744"/>
                  </a:lnTo>
                  <a:lnTo>
                    <a:pt x="100" y="3584"/>
                  </a:lnTo>
                  <a:lnTo>
                    <a:pt x="108" y="3433"/>
                  </a:lnTo>
                  <a:lnTo>
                    <a:pt x="123" y="3295"/>
                  </a:lnTo>
                  <a:lnTo>
                    <a:pt x="141" y="3172"/>
                  </a:lnTo>
                  <a:lnTo>
                    <a:pt x="166" y="3068"/>
                  </a:lnTo>
                  <a:lnTo>
                    <a:pt x="220" y="2911"/>
                  </a:lnTo>
                  <a:lnTo>
                    <a:pt x="285" y="2770"/>
                  </a:lnTo>
                  <a:lnTo>
                    <a:pt x="359" y="2646"/>
                  </a:lnTo>
                  <a:lnTo>
                    <a:pt x="436" y="2532"/>
                  </a:lnTo>
                  <a:lnTo>
                    <a:pt x="517" y="2428"/>
                  </a:lnTo>
                  <a:lnTo>
                    <a:pt x="598" y="2328"/>
                  </a:lnTo>
                  <a:lnTo>
                    <a:pt x="675" y="2233"/>
                  </a:lnTo>
                  <a:lnTo>
                    <a:pt x="747" y="2138"/>
                  </a:lnTo>
                  <a:lnTo>
                    <a:pt x="811" y="2038"/>
                  </a:lnTo>
                  <a:lnTo>
                    <a:pt x="864" y="1933"/>
                  </a:lnTo>
                  <a:lnTo>
                    <a:pt x="903" y="1819"/>
                  </a:lnTo>
                  <a:lnTo>
                    <a:pt x="925" y="1692"/>
                  </a:lnTo>
                  <a:lnTo>
                    <a:pt x="926" y="1563"/>
                  </a:lnTo>
                  <a:lnTo>
                    <a:pt x="916" y="1440"/>
                  </a:lnTo>
                  <a:lnTo>
                    <a:pt x="897" y="1326"/>
                  </a:lnTo>
                  <a:lnTo>
                    <a:pt x="869" y="1218"/>
                  </a:lnTo>
                  <a:lnTo>
                    <a:pt x="834" y="1120"/>
                  </a:lnTo>
                  <a:lnTo>
                    <a:pt x="792" y="1028"/>
                  </a:lnTo>
                  <a:lnTo>
                    <a:pt x="743" y="943"/>
                  </a:lnTo>
                  <a:lnTo>
                    <a:pt x="688" y="865"/>
                  </a:lnTo>
                  <a:lnTo>
                    <a:pt x="628" y="794"/>
                  </a:lnTo>
                  <a:lnTo>
                    <a:pt x="565" y="731"/>
                  </a:lnTo>
                  <a:lnTo>
                    <a:pt x="496" y="673"/>
                  </a:lnTo>
                  <a:lnTo>
                    <a:pt x="425" y="623"/>
                  </a:lnTo>
                  <a:lnTo>
                    <a:pt x="428" y="611"/>
                  </a:lnTo>
                  <a:lnTo>
                    <a:pt x="432" y="599"/>
                  </a:lnTo>
                  <a:lnTo>
                    <a:pt x="433" y="587"/>
                  </a:lnTo>
                  <a:lnTo>
                    <a:pt x="435" y="575"/>
                  </a:lnTo>
                  <a:lnTo>
                    <a:pt x="436" y="563"/>
                  </a:lnTo>
                  <a:lnTo>
                    <a:pt x="437" y="551"/>
                  </a:lnTo>
                  <a:lnTo>
                    <a:pt x="438" y="539"/>
                  </a:lnTo>
                  <a:lnTo>
                    <a:pt x="438" y="527"/>
                  </a:lnTo>
                  <a:lnTo>
                    <a:pt x="439" y="517"/>
                  </a:lnTo>
                  <a:lnTo>
                    <a:pt x="439" y="507"/>
                  </a:lnTo>
                  <a:lnTo>
                    <a:pt x="439" y="497"/>
                  </a:lnTo>
                  <a:lnTo>
                    <a:pt x="439" y="489"/>
                  </a:lnTo>
                  <a:lnTo>
                    <a:pt x="447" y="495"/>
                  </a:lnTo>
                  <a:lnTo>
                    <a:pt x="459" y="500"/>
                  </a:lnTo>
                  <a:lnTo>
                    <a:pt x="477" y="503"/>
                  </a:lnTo>
                  <a:lnTo>
                    <a:pt x="499" y="506"/>
                  </a:lnTo>
                  <a:lnTo>
                    <a:pt x="528" y="510"/>
                  </a:lnTo>
                  <a:lnTo>
                    <a:pt x="561" y="513"/>
                  </a:lnTo>
                  <a:lnTo>
                    <a:pt x="600" y="515"/>
                  </a:lnTo>
                  <a:lnTo>
                    <a:pt x="646" y="518"/>
                  </a:lnTo>
                  <a:lnTo>
                    <a:pt x="695" y="522"/>
                  </a:lnTo>
                  <a:lnTo>
                    <a:pt x="751" y="526"/>
                  </a:lnTo>
                  <a:lnTo>
                    <a:pt x="813" y="531"/>
                  </a:lnTo>
                  <a:lnTo>
                    <a:pt x="879" y="536"/>
                  </a:lnTo>
                  <a:lnTo>
                    <a:pt x="1044" y="548"/>
                  </a:lnTo>
                  <a:lnTo>
                    <a:pt x="1231" y="562"/>
                  </a:lnTo>
                  <a:lnTo>
                    <a:pt x="1434" y="575"/>
                  </a:lnTo>
                  <a:lnTo>
                    <a:pt x="1656" y="588"/>
                  </a:lnTo>
                  <a:lnTo>
                    <a:pt x="1895" y="601"/>
                  </a:lnTo>
                  <a:lnTo>
                    <a:pt x="2148" y="615"/>
                  </a:lnTo>
                  <a:lnTo>
                    <a:pt x="2415" y="627"/>
                  </a:lnTo>
                  <a:lnTo>
                    <a:pt x="2694" y="637"/>
                  </a:lnTo>
                  <a:lnTo>
                    <a:pt x="2985" y="646"/>
                  </a:lnTo>
                  <a:lnTo>
                    <a:pt x="3284" y="652"/>
                  </a:lnTo>
                  <a:lnTo>
                    <a:pt x="3592" y="657"/>
                  </a:lnTo>
                  <a:lnTo>
                    <a:pt x="3906" y="657"/>
                  </a:lnTo>
                  <a:lnTo>
                    <a:pt x="4241" y="658"/>
                  </a:lnTo>
                  <a:lnTo>
                    <a:pt x="4577" y="654"/>
                  </a:lnTo>
                  <a:lnTo>
                    <a:pt x="4909" y="647"/>
                  </a:lnTo>
                  <a:lnTo>
                    <a:pt x="5233" y="637"/>
                  </a:lnTo>
                  <a:lnTo>
                    <a:pt x="5542" y="625"/>
                  </a:lnTo>
                  <a:lnTo>
                    <a:pt x="5833" y="613"/>
                  </a:lnTo>
                  <a:lnTo>
                    <a:pt x="6098" y="598"/>
                  </a:lnTo>
                  <a:lnTo>
                    <a:pt x="6337" y="585"/>
                  </a:lnTo>
                  <a:lnTo>
                    <a:pt x="6541" y="572"/>
                  </a:lnTo>
                  <a:lnTo>
                    <a:pt x="6707" y="559"/>
                  </a:lnTo>
                  <a:lnTo>
                    <a:pt x="6830" y="551"/>
                  </a:lnTo>
                  <a:lnTo>
                    <a:pt x="6905" y="543"/>
                  </a:lnTo>
                  <a:close/>
                </a:path>
              </a:pathLst>
            </a:custGeom>
            <a:solidFill>
              <a:srgbClr val="FFE600"/>
            </a:solidFill>
            <a:ln cap="flat" cmpd="sng" w="9525">
              <a:solidFill>
                <a:srgbClr val="CC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72" y="3058"/>
              <a:ext cx="817" cy="73"/>
            </a:xfrm>
            <a:custGeom>
              <a:rect b="b" l="l" r="r" t="t"/>
              <a:pathLst>
                <a:path extrusionOk="0" h="655" w="7352">
                  <a:moveTo>
                    <a:pt x="0" y="93"/>
                  </a:moveTo>
                  <a:lnTo>
                    <a:pt x="22" y="64"/>
                  </a:lnTo>
                  <a:lnTo>
                    <a:pt x="48" y="41"/>
                  </a:lnTo>
                  <a:lnTo>
                    <a:pt x="80" y="23"/>
                  </a:lnTo>
                  <a:lnTo>
                    <a:pt x="118" y="12"/>
                  </a:lnTo>
                  <a:lnTo>
                    <a:pt x="164" y="5"/>
                  </a:lnTo>
                  <a:lnTo>
                    <a:pt x="217" y="1"/>
                  </a:lnTo>
                  <a:lnTo>
                    <a:pt x="278" y="0"/>
                  </a:lnTo>
                  <a:lnTo>
                    <a:pt x="347" y="0"/>
                  </a:lnTo>
                  <a:lnTo>
                    <a:pt x="427" y="2"/>
                  </a:lnTo>
                  <a:lnTo>
                    <a:pt x="516" y="5"/>
                  </a:lnTo>
                  <a:lnTo>
                    <a:pt x="615" y="7"/>
                  </a:lnTo>
                  <a:lnTo>
                    <a:pt x="724" y="7"/>
                  </a:lnTo>
                  <a:lnTo>
                    <a:pt x="1277" y="37"/>
                  </a:lnTo>
                  <a:lnTo>
                    <a:pt x="1823" y="62"/>
                  </a:lnTo>
                  <a:lnTo>
                    <a:pt x="2363" y="82"/>
                  </a:lnTo>
                  <a:lnTo>
                    <a:pt x="2899" y="96"/>
                  </a:lnTo>
                  <a:lnTo>
                    <a:pt x="3434" y="105"/>
                  </a:lnTo>
                  <a:lnTo>
                    <a:pt x="3968" y="110"/>
                  </a:lnTo>
                  <a:lnTo>
                    <a:pt x="4502" y="108"/>
                  </a:lnTo>
                  <a:lnTo>
                    <a:pt x="5039" y="101"/>
                  </a:lnTo>
                  <a:lnTo>
                    <a:pt x="5582" y="88"/>
                  </a:lnTo>
                  <a:lnTo>
                    <a:pt x="6132" y="69"/>
                  </a:lnTo>
                  <a:lnTo>
                    <a:pt x="6689" y="43"/>
                  </a:lnTo>
                  <a:lnTo>
                    <a:pt x="7256" y="12"/>
                  </a:lnTo>
                  <a:lnTo>
                    <a:pt x="7286" y="22"/>
                  </a:lnTo>
                  <a:lnTo>
                    <a:pt x="7310" y="50"/>
                  </a:lnTo>
                  <a:lnTo>
                    <a:pt x="7328" y="92"/>
                  </a:lnTo>
                  <a:lnTo>
                    <a:pt x="7342" y="144"/>
                  </a:lnTo>
                  <a:lnTo>
                    <a:pt x="7350" y="203"/>
                  </a:lnTo>
                  <a:lnTo>
                    <a:pt x="7352" y="266"/>
                  </a:lnTo>
                  <a:lnTo>
                    <a:pt x="7350" y="329"/>
                  </a:lnTo>
                  <a:lnTo>
                    <a:pt x="7343" y="388"/>
                  </a:lnTo>
                  <a:lnTo>
                    <a:pt x="7331" y="440"/>
                  </a:lnTo>
                  <a:lnTo>
                    <a:pt x="7314" y="482"/>
                  </a:lnTo>
                  <a:lnTo>
                    <a:pt x="7293" y="510"/>
                  </a:lnTo>
                  <a:lnTo>
                    <a:pt x="7269" y="518"/>
                  </a:lnTo>
                  <a:lnTo>
                    <a:pt x="6994" y="541"/>
                  </a:lnTo>
                  <a:lnTo>
                    <a:pt x="6720" y="559"/>
                  </a:lnTo>
                  <a:lnTo>
                    <a:pt x="6448" y="577"/>
                  </a:lnTo>
                  <a:lnTo>
                    <a:pt x="6175" y="594"/>
                  </a:lnTo>
                  <a:lnTo>
                    <a:pt x="5903" y="608"/>
                  </a:lnTo>
                  <a:lnTo>
                    <a:pt x="5632" y="620"/>
                  </a:lnTo>
                  <a:lnTo>
                    <a:pt x="5360" y="631"/>
                  </a:lnTo>
                  <a:lnTo>
                    <a:pt x="5089" y="639"/>
                  </a:lnTo>
                  <a:lnTo>
                    <a:pt x="4818" y="647"/>
                  </a:lnTo>
                  <a:lnTo>
                    <a:pt x="4546" y="651"/>
                  </a:lnTo>
                  <a:lnTo>
                    <a:pt x="4275" y="655"/>
                  </a:lnTo>
                  <a:lnTo>
                    <a:pt x="4003" y="655"/>
                  </a:lnTo>
                  <a:lnTo>
                    <a:pt x="3730" y="655"/>
                  </a:lnTo>
                  <a:lnTo>
                    <a:pt x="3457" y="652"/>
                  </a:lnTo>
                  <a:lnTo>
                    <a:pt x="3182" y="648"/>
                  </a:lnTo>
                  <a:lnTo>
                    <a:pt x="2907" y="642"/>
                  </a:lnTo>
                  <a:lnTo>
                    <a:pt x="2630" y="634"/>
                  </a:lnTo>
                  <a:lnTo>
                    <a:pt x="2352" y="624"/>
                  </a:lnTo>
                  <a:lnTo>
                    <a:pt x="2073" y="611"/>
                  </a:lnTo>
                  <a:lnTo>
                    <a:pt x="1791" y="597"/>
                  </a:lnTo>
                  <a:lnTo>
                    <a:pt x="1509" y="580"/>
                  </a:lnTo>
                  <a:lnTo>
                    <a:pt x="1225" y="563"/>
                  </a:lnTo>
                  <a:lnTo>
                    <a:pt x="939" y="542"/>
                  </a:lnTo>
                  <a:lnTo>
                    <a:pt x="650" y="518"/>
                  </a:lnTo>
                  <a:lnTo>
                    <a:pt x="624" y="516"/>
                  </a:lnTo>
                  <a:lnTo>
                    <a:pt x="598" y="515"/>
                  </a:lnTo>
                  <a:lnTo>
                    <a:pt x="574" y="513"/>
                  </a:lnTo>
                  <a:lnTo>
                    <a:pt x="549" y="511"/>
                  </a:lnTo>
                  <a:lnTo>
                    <a:pt x="527" y="510"/>
                  </a:lnTo>
                  <a:lnTo>
                    <a:pt x="507" y="507"/>
                  </a:lnTo>
                  <a:lnTo>
                    <a:pt x="488" y="505"/>
                  </a:lnTo>
                  <a:lnTo>
                    <a:pt x="473" y="502"/>
                  </a:lnTo>
                  <a:lnTo>
                    <a:pt x="459" y="498"/>
                  </a:lnTo>
                  <a:lnTo>
                    <a:pt x="449" y="493"/>
                  </a:lnTo>
                  <a:lnTo>
                    <a:pt x="442" y="487"/>
                  </a:lnTo>
                  <a:lnTo>
                    <a:pt x="438" y="481"/>
                  </a:lnTo>
                  <a:lnTo>
                    <a:pt x="428" y="414"/>
                  </a:lnTo>
                  <a:lnTo>
                    <a:pt x="408" y="355"/>
                  </a:lnTo>
                  <a:lnTo>
                    <a:pt x="382" y="299"/>
                  </a:lnTo>
                  <a:lnTo>
                    <a:pt x="349" y="252"/>
                  </a:lnTo>
                  <a:lnTo>
                    <a:pt x="310" y="209"/>
                  </a:lnTo>
                  <a:lnTo>
                    <a:pt x="268" y="174"/>
                  </a:lnTo>
                  <a:lnTo>
                    <a:pt x="223" y="144"/>
                  </a:lnTo>
                  <a:lnTo>
                    <a:pt x="177" y="121"/>
                  </a:lnTo>
                  <a:lnTo>
                    <a:pt x="130" y="104"/>
                  </a:lnTo>
                  <a:lnTo>
                    <a:pt x="85" y="94"/>
                  </a:lnTo>
                  <a:lnTo>
                    <a:pt x="41" y="91"/>
                  </a:lnTo>
                  <a:lnTo>
                    <a:pt x="0" y="93"/>
                  </a:lnTo>
                </a:path>
              </a:pathLst>
            </a:custGeom>
            <a:noFill/>
            <a:ln cap="flat" cmpd="sng" w="9525">
              <a:solidFill>
                <a:srgbClr val="CCCC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201" y="3671"/>
              <a:ext cx="576" cy="85"/>
            </a:xfrm>
            <a:custGeom>
              <a:rect b="b" l="l" r="r" t="t"/>
              <a:pathLst>
                <a:path extrusionOk="0" h="766" w="5180">
                  <a:moveTo>
                    <a:pt x="5123" y="0"/>
                  </a:moveTo>
                  <a:lnTo>
                    <a:pt x="5139" y="12"/>
                  </a:lnTo>
                  <a:lnTo>
                    <a:pt x="5155" y="31"/>
                  </a:lnTo>
                  <a:lnTo>
                    <a:pt x="5166" y="54"/>
                  </a:lnTo>
                  <a:lnTo>
                    <a:pt x="5175" y="82"/>
                  </a:lnTo>
                  <a:lnTo>
                    <a:pt x="5180" y="110"/>
                  </a:lnTo>
                  <a:lnTo>
                    <a:pt x="5180" y="142"/>
                  </a:lnTo>
                  <a:lnTo>
                    <a:pt x="5177" y="173"/>
                  </a:lnTo>
                  <a:lnTo>
                    <a:pt x="5169" y="204"/>
                  </a:lnTo>
                  <a:lnTo>
                    <a:pt x="5156" y="234"/>
                  </a:lnTo>
                  <a:lnTo>
                    <a:pt x="5138" y="261"/>
                  </a:lnTo>
                  <a:lnTo>
                    <a:pt x="5114" y="283"/>
                  </a:lnTo>
                  <a:lnTo>
                    <a:pt x="5084" y="301"/>
                  </a:lnTo>
                  <a:lnTo>
                    <a:pt x="4931" y="368"/>
                  </a:lnTo>
                  <a:lnTo>
                    <a:pt x="4770" y="433"/>
                  </a:lnTo>
                  <a:lnTo>
                    <a:pt x="4599" y="494"/>
                  </a:lnTo>
                  <a:lnTo>
                    <a:pt x="4419" y="550"/>
                  </a:lnTo>
                  <a:lnTo>
                    <a:pt x="4228" y="601"/>
                  </a:lnTo>
                  <a:lnTo>
                    <a:pt x="4029" y="645"/>
                  </a:lnTo>
                  <a:lnTo>
                    <a:pt x="3818" y="685"/>
                  </a:lnTo>
                  <a:lnTo>
                    <a:pt x="3598" y="717"/>
                  </a:lnTo>
                  <a:lnTo>
                    <a:pt x="3367" y="742"/>
                  </a:lnTo>
                  <a:lnTo>
                    <a:pt x="3125" y="758"/>
                  </a:lnTo>
                  <a:lnTo>
                    <a:pt x="2872" y="766"/>
                  </a:lnTo>
                  <a:lnTo>
                    <a:pt x="2609" y="766"/>
                  </a:lnTo>
                  <a:lnTo>
                    <a:pt x="2346" y="766"/>
                  </a:lnTo>
                  <a:lnTo>
                    <a:pt x="2091" y="758"/>
                  </a:lnTo>
                  <a:lnTo>
                    <a:pt x="1846" y="742"/>
                  </a:lnTo>
                  <a:lnTo>
                    <a:pt x="1611" y="717"/>
                  </a:lnTo>
                  <a:lnTo>
                    <a:pt x="1385" y="685"/>
                  </a:lnTo>
                  <a:lnTo>
                    <a:pt x="1170" y="645"/>
                  </a:lnTo>
                  <a:lnTo>
                    <a:pt x="964" y="601"/>
                  </a:lnTo>
                  <a:lnTo>
                    <a:pt x="769" y="550"/>
                  </a:lnTo>
                  <a:lnTo>
                    <a:pt x="585" y="494"/>
                  </a:lnTo>
                  <a:lnTo>
                    <a:pt x="410" y="433"/>
                  </a:lnTo>
                  <a:lnTo>
                    <a:pt x="247" y="368"/>
                  </a:lnTo>
                  <a:lnTo>
                    <a:pt x="93" y="301"/>
                  </a:lnTo>
                  <a:lnTo>
                    <a:pt x="67" y="283"/>
                  </a:lnTo>
                  <a:lnTo>
                    <a:pt x="45" y="263"/>
                  </a:lnTo>
                  <a:lnTo>
                    <a:pt x="28" y="240"/>
                  </a:lnTo>
                  <a:lnTo>
                    <a:pt x="14" y="216"/>
                  </a:lnTo>
                  <a:lnTo>
                    <a:pt x="5" y="188"/>
                  </a:lnTo>
                  <a:lnTo>
                    <a:pt x="1" y="159"/>
                  </a:lnTo>
                  <a:lnTo>
                    <a:pt x="0" y="130"/>
                  </a:lnTo>
                  <a:lnTo>
                    <a:pt x="3" y="101"/>
                  </a:lnTo>
                  <a:lnTo>
                    <a:pt x="10" y="74"/>
                  </a:lnTo>
                  <a:lnTo>
                    <a:pt x="21" y="47"/>
                  </a:lnTo>
                  <a:lnTo>
                    <a:pt x="36" y="22"/>
                  </a:lnTo>
                  <a:lnTo>
                    <a:pt x="54" y="0"/>
                  </a:lnTo>
                  <a:lnTo>
                    <a:pt x="266" y="68"/>
                  </a:lnTo>
                  <a:lnTo>
                    <a:pt x="477" y="130"/>
                  </a:lnTo>
                  <a:lnTo>
                    <a:pt x="691" y="186"/>
                  </a:lnTo>
                  <a:lnTo>
                    <a:pt x="906" y="234"/>
                  </a:lnTo>
                  <a:lnTo>
                    <a:pt x="1122" y="276"/>
                  </a:lnTo>
                  <a:lnTo>
                    <a:pt x="1340" y="313"/>
                  </a:lnTo>
                  <a:lnTo>
                    <a:pt x="1557" y="344"/>
                  </a:lnTo>
                  <a:lnTo>
                    <a:pt x="1775" y="369"/>
                  </a:lnTo>
                  <a:lnTo>
                    <a:pt x="1992" y="389"/>
                  </a:lnTo>
                  <a:lnTo>
                    <a:pt x="2211" y="404"/>
                  </a:lnTo>
                  <a:lnTo>
                    <a:pt x="2429" y="414"/>
                  </a:lnTo>
                  <a:lnTo>
                    <a:pt x="2646" y="420"/>
                  </a:lnTo>
                  <a:lnTo>
                    <a:pt x="2826" y="419"/>
                  </a:lnTo>
                  <a:lnTo>
                    <a:pt x="3014" y="415"/>
                  </a:lnTo>
                  <a:lnTo>
                    <a:pt x="3211" y="406"/>
                  </a:lnTo>
                  <a:lnTo>
                    <a:pt x="3415" y="391"/>
                  </a:lnTo>
                  <a:lnTo>
                    <a:pt x="3623" y="371"/>
                  </a:lnTo>
                  <a:lnTo>
                    <a:pt x="3837" y="343"/>
                  </a:lnTo>
                  <a:lnTo>
                    <a:pt x="4052" y="307"/>
                  </a:lnTo>
                  <a:lnTo>
                    <a:pt x="4269" y="265"/>
                  </a:lnTo>
                  <a:lnTo>
                    <a:pt x="4487" y="213"/>
                  </a:lnTo>
                  <a:lnTo>
                    <a:pt x="4702" y="152"/>
                  </a:lnTo>
                  <a:lnTo>
                    <a:pt x="4914" y="80"/>
                  </a:lnTo>
                  <a:lnTo>
                    <a:pt x="5123" y="0"/>
                  </a:lnTo>
                </a:path>
              </a:pathLst>
            </a:custGeom>
            <a:noFill/>
            <a:ln cap="flat" cmpd="sng" w="9525">
              <a:solidFill>
                <a:srgbClr val="CCCC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83" y="3112"/>
              <a:ext cx="796" cy="606"/>
            </a:xfrm>
            <a:custGeom>
              <a:rect b="b" l="l" r="r" t="t"/>
              <a:pathLst>
                <a:path extrusionOk="0" h="5449" w="7162">
                  <a:moveTo>
                    <a:pt x="6806" y="54"/>
                  </a:moveTo>
                  <a:lnTo>
                    <a:pt x="6735" y="105"/>
                  </a:lnTo>
                  <a:lnTo>
                    <a:pt x="6670" y="167"/>
                  </a:lnTo>
                  <a:lnTo>
                    <a:pt x="6608" y="238"/>
                  </a:lnTo>
                  <a:lnTo>
                    <a:pt x="6551" y="320"/>
                  </a:lnTo>
                  <a:lnTo>
                    <a:pt x="6500" y="409"/>
                  </a:lnTo>
                  <a:lnTo>
                    <a:pt x="6455" y="507"/>
                  </a:lnTo>
                  <a:lnTo>
                    <a:pt x="6416" y="612"/>
                  </a:lnTo>
                  <a:lnTo>
                    <a:pt x="6384" y="724"/>
                  </a:lnTo>
                  <a:lnTo>
                    <a:pt x="6360" y="842"/>
                  </a:lnTo>
                  <a:lnTo>
                    <a:pt x="6343" y="966"/>
                  </a:lnTo>
                  <a:lnTo>
                    <a:pt x="6335" y="1095"/>
                  </a:lnTo>
                  <a:lnTo>
                    <a:pt x="6336" y="1227"/>
                  </a:lnTo>
                  <a:lnTo>
                    <a:pt x="6359" y="1353"/>
                  </a:lnTo>
                  <a:lnTo>
                    <a:pt x="6397" y="1467"/>
                  </a:lnTo>
                  <a:lnTo>
                    <a:pt x="6449" y="1571"/>
                  </a:lnTo>
                  <a:lnTo>
                    <a:pt x="6514" y="1671"/>
                  </a:lnTo>
                  <a:lnTo>
                    <a:pt x="6586" y="1765"/>
                  </a:lnTo>
                  <a:lnTo>
                    <a:pt x="6663" y="1861"/>
                  </a:lnTo>
                  <a:lnTo>
                    <a:pt x="6744" y="1961"/>
                  </a:lnTo>
                  <a:lnTo>
                    <a:pt x="6825" y="2065"/>
                  </a:lnTo>
                  <a:lnTo>
                    <a:pt x="6903" y="2179"/>
                  </a:lnTo>
                  <a:lnTo>
                    <a:pt x="6976" y="2304"/>
                  </a:lnTo>
                  <a:lnTo>
                    <a:pt x="7041" y="2444"/>
                  </a:lnTo>
                  <a:lnTo>
                    <a:pt x="7095" y="2602"/>
                  </a:lnTo>
                  <a:lnTo>
                    <a:pt x="7119" y="2706"/>
                  </a:lnTo>
                  <a:lnTo>
                    <a:pt x="7139" y="2829"/>
                  </a:lnTo>
                  <a:lnTo>
                    <a:pt x="7152" y="2968"/>
                  </a:lnTo>
                  <a:lnTo>
                    <a:pt x="7160" y="3118"/>
                  </a:lnTo>
                  <a:lnTo>
                    <a:pt x="7162" y="3278"/>
                  </a:lnTo>
                  <a:lnTo>
                    <a:pt x="7156" y="3443"/>
                  </a:lnTo>
                  <a:lnTo>
                    <a:pt x="7143" y="3611"/>
                  </a:lnTo>
                  <a:lnTo>
                    <a:pt x="7121" y="3780"/>
                  </a:lnTo>
                  <a:lnTo>
                    <a:pt x="7092" y="3945"/>
                  </a:lnTo>
                  <a:lnTo>
                    <a:pt x="7052" y="4103"/>
                  </a:lnTo>
                  <a:lnTo>
                    <a:pt x="7005" y="4252"/>
                  </a:lnTo>
                  <a:lnTo>
                    <a:pt x="6946" y="4390"/>
                  </a:lnTo>
                  <a:lnTo>
                    <a:pt x="6803" y="4595"/>
                  </a:lnTo>
                  <a:lnTo>
                    <a:pt x="6611" y="4773"/>
                  </a:lnTo>
                  <a:lnTo>
                    <a:pt x="6378" y="4926"/>
                  </a:lnTo>
                  <a:lnTo>
                    <a:pt x="6115" y="5054"/>
                  </a:lnTo>
                  <a:lnTo>
                    <a:pt x="5828" y="5161"/>
                  </a:lnTo>
                  <a:lnTo>
                    <a:pt x="5526" y="5247"/>
                  </a:lnTo>
                  <a:lnTo>
                    <a:pt x="5219" y="5315"/>
                  </a:lnTo>
                  <a:lnTo>
                    <a:pt x="4916" y="5367"/>
                  </a:lnTo>
                  <a:lnTo>
                    <a:pt x="4624" y="5403"/>
                  </a:lnTo>
                  <a:lnTo>
                    <a:pt x="4353" y="5426"/>
                  </a:lnTo>
                  <a:lnTo>
                    <a:pt x="4111" y="5440"/>
                  </a:lnTo>
                  <a:lnTo>
                    <a:pt x="3908" y="5444"/>
                  </a:lnTo>
                  <a:lnTo>
                    <a:pt x="3671" y="5449"/>
                  </a:lnTo>
                  <a:lnTo>
                    <a:pt x="3381" y="5441"/>
                  </a:lnTo>
                  <a:lnTo>
                    <a:pt x="3049" y="5419"/>
                  </a:lnTo>
                  <a:lnTo>
                    <a:pt x="2687" y="5380"/>
                  </a:lnTo>
                  <a:lnTo>
                    <a:pt x="2308" y="5326"/>
                  </a:lnTo>
                  <a:lnTo>
                    <a:pt x="1926" y="5253"/>
                  </a:lnTo>
                  <a:lnTo>
                    <a:pt x="1550" y="5161"/>
                  </a:lnTo>
                  <a:lnTo>
                    <a:pt x="1195" y="5048"/>
                  </a:lnTo>
                  <a:lnTo>
                    <a:pt x="871" y="4912"/>
                  </a:lnTo>
                  <a:lnTo>
                    <a:pt x="593" y="4755"/>
                  </a:lnTo>
                  <a:lnTo>
                    <a:pt x="370" y="4574"/>
                  </a:lnTo>
                  <a:lnTo>
                    <a:pt x="216" y="4366"/>
                  </a:lnTo>
                  <a:lnTo>
                    <a:pt x="158" y="4229"/>
                  </a:lnTo>
                  <a:lnTo>
                    <a:pt x="109" y="4081"/>
                  </a:lnTo>
                  <a:lnTo>
                    <a:pt x="70" y="3922"/>
                  </a:lnTo>
                  <a:lnTo>
                    <a:pt x="40" y="3757"/>
                  </a:lnTo>
                  <a:lnTo>
                    <a:pt x="19" y="3589"/>
                  </a:lnTo>
                  <a:lnTo>
                    <a:pt x="6" y="3421"/>
                  </a:lnTo>
                  <a:lnTo>
                    <a:pt x="0" y="3255"/>
                  </a:lnTo>
                  <a:lnTo>
                    <a:pt x="1" y="3095"/>
                  </a:lnTo>
                  <a:lnTo>
                    <a:pt x="9" y="2944"/>
                  </a:lnTo>
                  <a:lnTo>
                    <a:pt x="24" y="2806"/>
                  </a:lnTo>
                  <a:lnTo>
                    <a:pt x="42" y="2683"/>
                  </a:lnTo>
                  <a:lnTo>
                    <a:pt x="67" y="2579"/>
                  </a:lnTo>
                  <a:lnTo>
                    <a:pt x="121" y="2422"/>
                  </a:lnTo>
                  <a:lnTo>
                    <a:pt x="186" y="2281"/>
                  </a:lnTo>
                  <a:lnTo>
                    <a:pt x="260" y="2157"/>
                  </a:lnTo>
                  <a:lnTo>
                    <a:pt x="337" y="2043"/>
                  </a:lnTo>
                  <a:lnTo>
                    <a:pt x="418" y="1939"/>
                  </a:lnTo>
                  <a:lnTo>
                    <a:pt x="499" y="1839"/>
                  </a:lnTo>
                  <a:lnTo>
                    <a:pt x="576" y="1744"/>
                  </a:lnTo>
                  <a:lnTo>
                    <a:pt x="648" y="1649"/>
                  </a:lnTo>
                  <a:lnTo>
                    <a:pt x="712" y="1549"/>
                  </a:lnTo>
                  <a:lnTo>
                    <a:pt x="765" y="1444"/>
                  </a:lnTo>
                  <a:lnTo>
                    <a:pt x="804" y="1330"/>
                  </a:lnTo>
                  <a:lnTo>
                    <a:pt x="826" y="1203"/>
                  </a:lnTo>
                  <a:lnTo>
                    <a:pt x="827" y="1074"/>
                  </a:lnTo>
                  <a:lnTo>
                    <a:pt x="817" y="951"/>
                  </a:lnTo>
                  <a:lnTo>
                    <a:pt x="798" y="837"/>
                  </a:lnTo>
                  <a:lnTo>
                    <a:pt x="770" y="729"/>
                  </a:lnTo>
                  <a:lnTo>
                    <a:pt x="735" y="631"/>
                  </a:lnTo>
                  <a:lnTo>
                    <a:pt x="693" y="539"/>
                  </a:lnTo>
                  <a:lnTo>
                    <a:pt x="644" y="454"/>
                  </a:lnTo>
                  <a:lnTo>
                    <a:pt x="589" y="376"/>
                  </a:lnTo>
                  <a:lnTo>
                    <a:pt x="529" y="305"/>
                  </a:lnTo>
                  <a:lnTo>
                    <a:pt x="466" y="242"/>
                  </a:lnTo>
                  <a:lnTo>
                    <a:pt x="397" y="184"/>
                  </a:lnTo>
                  <a:lnTo>
                    <a:pt x="326" y="134"/>
                  </a:lnTo>
                  <a:lnTo>
                    <a:pt x="329" y="122"/>
                  </a:lnTo>
                  <a:lnTo>
                    <a:pt x="333" y="110"/>
                  </a:lnTo>
                  <a:lnTo>
                    <a:pt x="334" y="98"/>
                  </a:lnTo>
                  <a:lnTo>
                    <a:pt x="336" y="86"/>
                  </a:lnTo>
                  <a:lnTo>
                    <a:pt x="337" y="74"/>
                  </a:lnTo>
                  <a:lnTo>
                    <a:pt x="338" y="62"/>
                  </a:lnTo>
                  <a:lnTo>
                    <a:pt x="339" y="50"/>
                  </a:lnTo>
                  <a:lnTo>
                    <a:pt x="339" y="3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8"/>
                  </a:lnTo>
                  <a:lnTo>
                    <a:pt x="340" y="0"/>
                  </a:lnTo>
                  <a:lnTo>
                    <a:pt x="348" y="6"/>
                  </a:lnTo>
                  <a:lnTo>
                    <a:pt x="360" y="11"/>
                  </a:lnTo>
                  <a:lnTo>
                    <a:pt x="378" y="14"/>
                  </a:lnTo>
                  <a:lnTo>
                    <a:pt x="400" y="17"/>
                  </a:lnTo>
                  <a:lnTo>
                    <a:pt x="429" y="21"/>
                  </a:lnTo>
                  <a:lnTo>
                    <a:pt x="462" y="24"/>
                  </a:lnTo>
                  <a:lnTo>
                    <a:pt x="501" y="26"/>
                  </a:lnTo>
                  <a:lnTo>
                    <a:pt x="547" y="29"/>
                  </a:lnTo>
                  <a:lnTo>
                    <a:pt x="596" y="33"/>
                  </a:lnTo>
                  <a:lnTo>
                    <a:pt x="652" y="37"/>
                  </a:lnTo>
                  <a:lnTo>
                    <a:pt x="714" y="42"/>
                  </a:lnTo>
                  <a:lnTo>
                    <a:pt x="780" y="47"/>
                  </a:lnTo>
                  <a:lnTo>
                    <a:pt x="945" y="59"/>
                  </a:lnTo>
                  <a:lnTo>
                    <a:pt x="1132" y="73"/>
                  </a:lnTo>
                  <a:lnTo>
                    <a:pt x="1335" y="86"/>
                  </a:lnTo>
                  <a:lnTo>
                    <a:pt x="1557" y="99"/>
                  </a:lnTo>
                  <a:lnTo>
                    <a:pt x="1796" y="112"/>
                  </a:lnTo>
                  <a:lnTo>
                    <a:pt x="2049" y="126"/>
                  </a:lnTo>
                  <a:lnTo>
                    <a:pt x="2316" y="138"/>
                  </a:lnTo>
                  <a:lnTo>
                    <a:pt x="2595" y="148"/>
                  </a:lnTo>
                  <a:lnTo>
                    <a:pt x="2886" y="157"/>
                  </a:lnTo>
                  <a:lnTo>
                    <a:pt x="3185" y="163"/>
                  </a:lnTo>
                  <a:lnTo>
                    <a:pt x="3493" y="168"/>
                  </a:lnTo>
                  <a:lnTo>
                    <a:pt x="3807" y="168"/>
                  </a:lnTo>
                  <a:lnTo>
                    <a:pt x="4142" y="169"/>
                  </a:lnTo>
                  <a:lnTo>
                    <a:pt x="4478" y="165"/>
                  </a:lnTo>
                  <a:lnTo>
                    <a:pt x="4810" y="158"/>
                  </a:lnTo>
                  <a:lnTo>
                    <a:pt x="5134" y="148"/>
                  </a:lnTo>
                  <a:lnTo>
                    <a:pt x="5443" y="136"/>
                  </a:lnTo>
                  <a:lnTo>
                    <a:pt x="5734" y="124"/>
                  </a:lnTo>
                  <a:lnTo>
                    <a:pt x="5999" y="109"/>
                  </a:lnTo>
                  <a:lnTo>
                    <a:pt x="6238" y="96"/>
                  </a:lnTo>
                  <a:lnTo>
                    <a:pt x="6442" y="83"/>
                  </a:lnTo>
                  <a:lnTo>
                    <a:pt x="6608" y="70"/>
                  </a:lnTo>
                  <a:lnTo>
                    <a:pt x="6731" y="62"/>
                  </a:lnTo>
                  <a:lnTo>
                    <a:pt x="6806" y="54"/>
                  </a:lnTo>
                </a:path>
              </a:pathLst>
            </a:custGeom>
            <a:noFill/>
            <a:ln cap="flat" cmpd="sng" w="9525">
              <a:solidFill>
                <a:srgbClr val="CCCC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027" y="3068"/>
              <a:ext cx="94" cy="94"/>
            </a:xfrm>
            <a:custGeom>
              <a:rect b="b" l="l" r="r" t="t"/>
              <a:pathLst>
                <a:path extrusionOk="0" h="844" w="842">
                  <a:moveTo>
                    <a:pt x="421" y="0"/>
                  </a:moveTo>
                  <a:lnTo>
                    <a:pt x="479" y="4"/>
                  </a:lnTo>
                  <a:lnTo>
                    <a:pt x="533" y="15"/>
                  </a:lnTo>
                  <a:lnTo>
                    <a:pt x="585" y="34"/>
                  </a:lnTo>
                  <a:lnTo>
                    <a:pt x="634" y="59"/>
                  </a:lnTo>
                  <a:lnTo>
                    <a:pt x="678" y="89"/>
                  </a:lnTo>
                  <a:lnTo>
                    <a:pt x="719" y="124"/>
                  </a:lnTo>
                  <a:lnTo>
                    <a:pt x="755" y="165"/>
                  </a:lnTo>
                  <a:lnTo>
                    <a:pt x="785" y="209"/>
                  </a:lnTo>
                  <a:lnTo>
                    <a:pt x="810" y="258"/>
                  </a:lnTo>
                  <a:lnTo>
                    <a:pt x="828" y="310"/>
                  </a:lnTo>
                  <a:lnTo>
                    <a:pt x="839" y="365"/>
                  </a:lnTo>
                  <a:lnTo>
                    <a:pt x="842" y="422"/>
                  </a:lnTo>
                  <a:lnTo>
                    <a:pt x="839" y="479"/>
                  </a:lnTo>
                  <a:lnTo>
                    <a:pt x="828" y="534"/>
                  </a:lnTo>
                  <a:lnTo>
                    <a:pt x="810" y="586"/>
                  </a:lnTo>
                  <a:lnTo>
                    <a:pt x="785" y="635"/>
                  </a:lnTo>
                  <a:lnTo>
                    <a:pt x="755" y="680"/>
                  </a:lnTo>
                  <a:lnTo>
                    <a:pt x="719" y="720"/>
                  </a:lnTo>
                  <a:lnTo>
                    <a:pt x="678" y="756"/>
                  </a:lnTo>
                  <a:lnTo>
                    <a:pt x="634" y="786"/>
                  </a:lnTo>
                  <a:lnTo>
                    <a:pt x="585" y="811"/>
                  </a:lnTo>
                  <a:lnTo>
                    <a:pt x="533" y="829"/>
                  </a:lnTo>
                  <a:lnTo>
                    <a:pt x="479" y="841"/>
                  </a:lnTo>
                  <a:lnTo>
                    <a:pt x="421" y="844"/>
                  </a:lnTo>
                  <a:lnTo>
                    <a:pt x="365" y="841"/>
                  </a:lnTo>
                  <a:lnTo>
                    <a:pt x="310" y="829"/>
                  </a:lnTo>
                  <a:lnTo>
                    <a:pt x="258" y="811"/>
                  </a:lnTo>
                  <a:lnTo>
                    <a:pt x="211" y="786"/>
                  </a:lnTo>
                  <a:lnTo>
                    <a:pt x="165" y="756"/>
                  </a:lnTo>
                  <a:lnTo>
                    <a:pt x="125" y="720"/>
                  </a:lnTo>
                  <a:lnTo>
                    <a:pt x="89" y="680"/>
                  </a:lnTo>
                  <a:lnTo>
                    <a:pt x="59" y="635"/>
                  </a:lnTo>
                  <a:lnTo>
                    <a:pt x="35" y="586"/>
                  </a:lnTo>
                  <a:lnTo>
                    <a:pt x="16" y="534"/>
                  </a:lnTo>
                  <a:lnTo>
                    <a:pt x="5" y="479"/>
                  </a:lnTo>
                  <a:lnTo>
                    <a:pt x="0" y="422"/>
                  </a:lnTo>
                  <a:lnTo>
                    <a:pt x="5" y="365"/>
                  </a:lnTo>
                  <a:lnTo>
                    <a:pt x="16" y="310"/>
                  </a:lnTo>
                  <a:lnTo>
                    <a:pt x="35" y="258"/>
                  </a:lnTo>
                  <a:lnTo>
                    <a:pt x="59" y="209"/>
                  </a:lnTo>
                  <a:lnTo>
                    <a:pt x="89" y="165"/>
                  </a:lnTo>
                  <a:lnTo>
                    <a:pt x="125" y="124"/>
                  </a:lnTo>
                  <a:lnTo>
                    <a:pt x="165" y="89"/>
                  </a:lnTo>
                  <a:lnTo>
                    <a:pt x="211" y="59"/>
                  </a:lnTo>
                  <a:lnTo>
                    <a:pt x="258" y="34"/>
                  </a:lnTo>
                  <a:lnTo>
                    <a:pt x="310" y="15"/>
                  </a:lnTo>
                  <a:lnTo>
                    <a:pt x="365" y="4"/>
                  </a:lnTo>
                  <a:lnTo>
                    <a:pt x="421" y="0"/>
                  </a:lnTo>
                  <a:close/>
                  <a:moveTo>
                    <a:pt x="421" y="194"/>
                  </a:moveTo>
                  <a:lnTo>
                    <a:pt x="453" y="196"/>
                  </a:lnTo>
                  <a:lnTo>
                    <a:pt x="484" y="203"/>
                  </a:lnTo>
                  <a:lnTo>
                    <a:pt x="514" y="213"/>
                  </a:lnTo>
                  <a:lnTo>
                    <a:pt x="541" y="226"/>
                  </a:lnTo>
                  <a:lnTo>
                    <a:pt x="566" y="244"/>
                  </a:lnTo>
                  <a:lnTo>
                    <a:pt x="590" y="264"/>
                  </a:lnTo>
                  <a:lnTo>
                    <a:pt x="610" y="286"/>
                  </a:lnTo>
                  <a:lnTo>
                    <a:pt x="626" y="310"/>
                  </a:lnTo>
                  <a:lnTo>
                    <a:pt x="641" y="338"/>
                  </a:lnTo>
                  <a:lnTo>
                    <a:pt x="651" y="367"/>
                  </a:lnTo>
                  <a:lnTo>
                    <a:pt x="657" y="396"/>
                  </a:lnTo>
                  <a:lnTo>
                    <a:pt x="658" y="427"/>
                  </a:lnTo>
                  <a:lnTo>
                    <a:pt x="657" y="460"/>
                  </a:lnTo>
                  <a:lnTo>
                    <a:pt x="651" y="491"/>
                  </a:lnTo>
                  <a:lnTo>
                    <a:pt x="641" y="519"/>
                  </a:lnTo>
                  <a:lnTo>
                    <a:pt x="626" y="547"/>
                  </a:lnTo>
                  <a:lnTo>
                    <a:pt x="610" y="573"/>
                  </a:lnTo>
                  <a:lnTo>
                    <a:pt x="590" y="595"/>
                  </a:lnTo>
                  <a:lnTo>
                    <a:pt x="566" y="616"/>
                  </a:lnTo>
                  <a:lnTo>
                    <a:pt x="541" y="632"/>
                  </a:lnTo>
                  <a:lnTo>
                    <a:pt x="514" y="647"/>
                  </a:lnTo>
                  <a:lnTo>
                    <a:pt x="484" y="657"/>
                  </a:lnTo>
                  <a:lnTo>
                    <a:pt x="453" y="663"/>
                  </a:lnTo>
                  <a:lnTo>
                    <a:pt x="421" y="664"/>
                  </a:lnTo>
                  <a:lnTo>
                    <a:pt x="390" y="663"/>
                  </a:lnTo>
                  <a:lnTo>
                    <a:pt x="360" y="657"/>
                  </a:lnTo>
                  <a:lnTo>
                    <a:pt x="331" y="647"/>
                  </a:lnTo>
                  <a:lnTo>
                    <a:pt x="305" y="632"/>
                  </a:lnTo>
                  <a:lnTo>
                    <a:pt x="279" y="616"/>
                  </a:lnTo>
                  <a:lnTo>
                    <a:pt x="257" y="595"/>
                  </a:lnTo>
                  <a:lnTo>
                    <a:pt x="237" y="573"/>
                  </a:lnTo>
                  <a:lnTo>
                    <a:pt x="221" y="547"/>
                  </a:lnTo>
                  <a:lnTo>
                    <a:pt x="206" y="519"/>
                  </a:lnTo>
                  <a:lnTo>
                    <a:pt x="196" y="491"/>
                  </a:lnTo>
                  <a:lnTo>
                    <a:pt x="190" y="460"/>
                  </a:lnTo>
                  <a:lnTo>
                    <a:pt x="187" y="427"/>
                  </a:lnTo>
                  <a:lnTo>
                    <a:pt x="190" y="396"/>
                  </a:lnTo>
                  <a:lnTo>
                    <a:pt x="196" y="367"/>
                  </a:lnTo>
                  <a:lnTo>
                    <a:pt x="206" y="338"/>
                  </a:lnTo>
                  <a:lnTo>
                    <a:pt x="221" y="310"/>
                  </a:lnTo>
                  <a:lnTo>
                    <a:pt x="237" y="286"/>
                  </a:lnTo>
                  <a:lnTo>
                    <a:pt x="257" y="264"/>
                  </a:lnTo>
                  <a:lnTo>
                    <a:pt x="279" y="244"/>
                  </a:lnTo>
                  <a:lnTo>
                    <a:pt x="305" y="226"/>
                  </a:lnTo>
                  <a:lnTo>
                    <a:pt x="331" y="213"/>
                  </a:lnTo>
                  <a:lnTo>
                    <a:pt x="360" y="203"/>
                  </a:lnTo>
                  <a:lnTo>
                    <a:pt x="390" y="196"/>
                  </a:lnTo>
                  <a:lnTo>
                    <a:pt x="421" y="194"/>
                  </a:lnTo>
                  <a:close/>
                </a:path>
              </a:pathLst>
            </a:custGeom>
            <a:solidFill>
              <a:srgbClr val="FFE600"/>
            </a:solidFill>
            <a:ln cap="flat" cmpd="sng" w="9525">
              <a:solidFill>
                <a:srgbClr val="CC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027" y="3068"/>
              <a:ext cx="94" cy="94"/>
            </a:xfrm>
            <a:custGeom>
              <a:rect b="b" l="l" r="r" t="t"/>
              <a:pathLst>
                <a:path extrusionOk="0" h="844" w="842">
                  <a:moveTo>
                    <a:pt x="421" y="0"/>
                  </a:moveTo>
                  <a:lnTo>
                    <a:pt x="479" y="4"/>
                  </a:lnTo>
                  <a:lnTo>
                    <a:pt x="533" y="15"/>
                  </a:lnTo>
                  <a:lnTo>
                    <a:pt x="585" y="34"/>
                  </a:lnTo>
                  <a:lnTo>
                    <a:pt x="634" y="59"/>
                  </a:lnTo>
                  <a:lnTo>
                    <a:pt x="678" y="89"/>
                  </a:lnTo>
                  <a:lnTo>
                    <a:pt x="719" y="124"/>
                  </a:lnTo>
                  <a:lnTo>
                    <a:pt x="755" y="165"/>
                  </a:lnTo>
                  <a:lnTo>
                    <a:pt x="785" y="209"/>
                  </a:lnTo>
                  <a:lnTo>
                    <a:pt x="810" y="258"/>
                  </a:lnTo>
                  <a:lnTo>
                    <a:pt x="828" y="310"/>
                  </a:lnTo>
                  <a:lnTo>
                    <a:pt x="839" y="365"/>
                  </a:lnTo>
                  <a:lnTo>
                    <a:pt x="842" y="422"/>
                  </a:lnTo>
                  <a:lnTo>
                    <a:pt x="839" y="479"/>
                  </a:lnTo>
                  <a:lnTo>
                    <a:pt x="828" y="534"/>
                  </a:lnTo>
                  <a:lnTo>
                    <a:pt x="810" y="586"/>
                  </a:lnTo>
                  <a:lnTo>
                    <a:pt x="785" y="635"/>
                  </a:lnTo>
                  <a:lnTo>
                    <a:pt x="755" y="680"/>
                  </a:lnTo>
                  <a:lnTo>
                    <a:pt x="719" y="720"/>
                  </a:lnTo>
                  <a:lnTo>
                    <a:pt x="678" y="756"/>
                  </a:lnTo>
                  <a:lnTo>
                    <a:pt x="634" y="786"/>
                  </a:lnTo>
                  <a:lnTo>
                    <a:pt x="585" y="811"/>
                  </a:lnTo>
                  <a:lnTo>
                    <a:pt x="533" y="829"/>
                  </a:lnTo>
                  <a:lnTo>
                    <a:pt x="479" y="841"/>
                  </a:lnTo>
                  <a:lnTo>
                    <a:pt x="421" y="844"/>
                  </a:lnTo>
                  <a:lnTo>
                    <a:pt x="365" y="841"/>
                  </a:lnTo>
                  <a:lnTo>
                    <a:pt x="310" y="829"/>
                  </a:lnTo>
                  <a:lnTo>
                    <a:pt x="258" y="811"/>
                  </a:lnTo>
                  <a:lnTo>
                    <a:pt x="211" y="786"/>
                  </a:lnTo>
                  <a:lnTo>
                    <a:pt x="165" y="756"/>
                  </a:lnTo>
                  <a:lnTo>
                    <a:pt x="125" y="720"/>
                  </a:lnTo>
                  <a:lnTo>
                    <a:pt x="89" y="680"/>
                  </a:lnTo>
                  <a:lnTo>
                    <a:pt x="59" y="635"/>
                  </a:lnTo>
                  <a:lnTo>
                    <a:pt x="35" y="586"/>
                  </a:lnTo>
                  <a:lnTo>
                    <a:pt x="16" y="534"/>
                  </a:lnTo>
                  <a:lnTo>
                    <a:pt x="5" y="479"/>
                  </a:lnTo>
                  <a:lnTo>
                    <a:pt x="0" y="422"/>
                  </a:lnTo>
                  <a:lnTo>
                    <a:pt x="5" y="365"/>
                  </a:lnTo>
                  <a:lnTo>
                    <a:pt x="16" y="310"/>
                  </a:lnTo>
                  <a:lnTo>
                    <a:pt x="35" y="258"/>
                  </a:lnTo>
                  <a:lnTo>
                    <a:pt x="59" y="209"/>
                  </a:lnTo>
                  <a:lnTo>
                    <a:pt x="89" y="165"/>
                  </a:lnTo>
                  <a:lnTo>
                    <a:pt x="125" y="124"/>
                  </a:lnTo>
                  <a:lnTo>
                    <a:pt x="165" y="89"/>
                  </a:lnTo>
                  <a:lnTo>
                    <a:pt x="211" y="59"/>
                  </a:lnTo>
                  <a:lnTo>
                    <a:pt x="258" y="34"/>
                  </a:lnTo>
                  <a:lnTo>
                    <a:pt x="310" y="15"/>
                  </a:lnTo>
                  <a:lnTo>
                    <a:pt x="365" y="4"/>
                  </a:lnTo>
                  <a:lnTo>
                    <a:pt x="421" y="0"/>
                  </a:lnTo>
                </a:path>
              </a:pathLst>
            </a:custGeom>
            <a:noFill/>
            <a:ln cap="flat" cmpd="sng" w="9525">
              <a:solidFill>
                <a:srgbClr val="CCCC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048" y="3090"/>
              <a:ext cx="52" cy="52"/>
            </a:xfrm>
            <a:custGeom>
              <a:rect b="b" l="l" r="r" t="t"/>
              <a:pathLst>
                <a:path extrusionOk="0" h="470" w="471">
                  <a:moveTo>
                    <a:pt x="234" y="0"/>
                  </a:moveTo>
                  <a:lnTo>
                    <a:pt x="266" y="2"/>
                  </a:lnTo>
                  <a:lnTo>
                    <a:pt x="297" y="9"/>
                  </a:lnTo>
                  <a:lnTo>
                    <a:pt x="327" y="19"/>
                  </a:lnTo>
                  <a:lnTo>
                    <a:pt x="354" y="32"/>
                  </a:lnTo>
                  <a:lnTo>
                    <a:pt x="379" y="50"/>
                  </a:lnTo>
                  <a:lnTo>
                    <a:pt x="403" y="70"/>
                  </a:lnTo>
                  <a:lnTo>
                    <a:pt x="423" y="92"/>
                  </a:lnTo>
                  <a:lnTo>
                    <a:pt x="439" y="116"/>
                  </a:lnTo>
                  <a:lnTo>
                    <a:pt x="454" y="144"/>
                  </a:lnTo>
                  <a:lnTo>
                    <a:pt x="464" y="173"/>
                  </a:lnTo>
                  <a:lnTo>
                    <a:pt x="470" y="202"/>
                  </a:lnTo>
                  <a:lnTo>
                    <a:pt x="471" y="233"/>
                  </a:lnTo>
                  <a:lnTo>
                    <a:pt x="470" y="266"/>
                  </a:lnTo>
                  <a:lnTo>
                    <a:pt x="464" y="297"/>
                  </a:lnTo>
                  <a:lnTo>
                    <a:pt x="454" y="325"/>
                  </a:lnTo>
                  <a:lnTo>
                    <a:pt x="439" y="353"/>
                  </a:lnTo>
                  <a:lnTo>
                    <a:pt x="423" y="379"/>
                  </a:lnTo>
                  <a:lnTo>
                    <a:pt x="403" y="401"/>
                  </a:lnTo>
                  <a:lnTo>
                    <a:pt x="379" y="422"/>
                  </a:lnTo>
                  <a:lnTo>
                    <a:pt x="354" y="438"/>
                  </a:lnTo>
                  <a:lnTo>
                    <a:pt x="327" y="453"/>
                  </a:lnTo>
                  <a:lnTo>
                    <a:pt x="297" y="463"/>
                  </a:lnTo>
                  <a:lnTo>
                    <a:pt x="266" y="469"/>
                  </a:lnTo>
                  <a:lnTo>
                    <a:pt x="234" y="470"/>
                  </a:lnTo>
                  <a:lnTo>
                    <a:pt x="203" y="469"/>
                  </a:lnTo>
                  <a:lnTo>
                    <a:pt x="173" y="463"/>
                  </a:lnTo>
                  <a:lnTo>
                    <a:pt x="144" y="453"/>
                  </a:lnTo>
                  <a:lnTo>
                    <a:pt x="118" y="438"/>
                  </a:lnTo>
                  <a:lnTo>
                    <a:pt x="92" y="422"/>
                  </a:lnTo>
                  <a:lnTo>
                    <a:pt x="70" y="401"/>
                  </a:lnTo>
                  <a:lnTo>
                    <a:pt x="50" y="379"/>
                  </a:lnTo>
                  <a:lnTo>
                    <a:pt x="34" y="353"/>
                  </a:lnTo>
                  <a:lnTo>
                    <a:pt x="19" y="325"/>
                  </a:lnTo>
                  <a:lnTo>
                    <a:pt x="9" y="297"/>
                  </a:lnTo>
                  <a:lnTo>
                    <a:pt x="3" y="266"/>
                  </a:lnTo>
                  <a:lnTo>
                    <a:pt x="0" y="233"/>
                  </a:lnTo>
                  <a:lnTo>
                    <a:pt x="3" y="202"/>
                  </a:lnTo>
                  <a:lnTo>
                    <a:pt x="9" y="173"/>
                  </a:lnTo>
                  <a:lnTo>
                    <a:pt x="19" y="144"/>
                  </a:lnTo>
                  <a:lnTo>
                    <a:pt x="34" y="116"/>
                  </a:lnTo>
                  <a:lnTo>
                    <a:pt x="50" y="92"/>
                  </a:lnTo>
                  <a:lnTo>
                    <a:pt x="70" y="70"/>
                  </a:lnTo>
                  <a:lnTo>
                    <a:pt x="92" y="50"/>
                  </a:lnTo>
                  <a:lnTo>
                    <a:pt x="118" y="32"/>
                  </a:lnTo>
                  <a:lnTo>
                    <a:pt x="144" y="19"/>
                  </a:lnTo>
                  <a:lnTo>
                    <a:pt x="173" y="9"/>
                  </a:lnTo>
                  <a:lnTo>
                    <a:pt x="203" y="2"/>
                  </a:lnTo>
                  <a:lnTo>
                    <a:pt x="234" y="0"/>
                  </a:lnTo>
                </a:path>
              </a:pathLst>
            </a:custGeom>
            <a:noFill/>
            <a:ln cap="flat" cmpd="sng" w="9525">
              <a:solidFill>
                <a:srgbClr val="CCCC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088" y="3117"/>
              <a:ext cx="783" cy="595"/>
            </a:xfrm>
            <a:custGeom>
              <a:rect b="b" l="l" r="r" t="t"/>
              <a:pathLst>
                <a:path extrusionOk="0" h="5357" w="7049">
                  <a:moveTo>
                    <a:pt x="6668" y="56"/>
                  </a:moveTo>
                  <a:lnTo>
                    <a:pt x="6598" y="118"/>
                  </a:lnTo>
                  <a:lnTo>
                    <a:pt x="6531" y="196"/>
                  </a:lnTo>
                  <a:lnTo>
                    <a:pt x="6467" y="288"/>
                  </a:lnTo>
                  <a:lnTo>
                    <a:pt x="6407" y="393"/>
                  </a:lnTo>
                  <a:lnTo>
                    <a:pt x="6355" y="510"/>
                  </a:lnTo>
                  <a:lnTo>
                    <a:pt x="6310" y="634"/>
                  </a:lnTo>
                  <a:lnTo>
                    <a:pt x="6277" y="765"/>
                  </a:lnTo>
                  <a:lnTo>
                    <a:pt x="6255" y="903"/>
                  </a:lnTo>
                  <a:lnTo>
                    <a:pt x="6247" y="1042"/>
                  </a:lnTo>
                  <a:lnTo>
                    <a:pt x="6255" y="1184"/>
                  </a:lnTo>
                  <a:lnTo>
                    <a:pt x="6280" y="1325"/>
                  </a:lnTo>
                  <a:lnTo>
                    <a:pt x="6326" y="1463"/>
                  </a:lnTo>
                  <a:lnTo>
                    <a:pt x="6346" y="1512"/>
                  </a:lnTo>
                  <a:lnTo>
                    <a:pt x="6370" y="1558"/>
                  </a:lnTo>
                  <a:lnTo>
                    <a:pt x="6398" y="1603"/>
                  </a:lnTo>
                  <a:lnTo>
                    <a:pt x="6427" y="1646"/>
                  </a:lnTo>
                  <a:lnTo>
                    <a:pt x="6459" y="1687"/>
                  </a:lnTo>
                  <a:lnTo>
                    <a:pt x="6491" y="1729"/>
                  </a:lnTo>
                  <a:lnTo>
                    <a:pt x="6524" y="1770"/>
                  </a:lnTo>
                  <a:lnTo>
                    <a:pt x="6556" y="1811"/>
                  </a:lnTo>
                  <a:lnTo>
                    <a:pt x="6588" y="1852"/>
                  </a:lnTo>
                  <a:lnTo>
                    <a:pt x="6617" y="1893"/>
                  </a:lnTo>
                  <a:lnTo>
                    <a:pt x="6645" y="1934"/>
                  </a:lnTo>
                  <a:lnTo>
                    <a:pt x="6669" y="1977"/>
                  </a:lnTo>
                  <a:lnTo>
                    <a:pt x="6607" y="1917"/>
                  </a:lnTo>
                  <a:lnTo>
                    <a:pt x="6547" y="1861"/>
                  </a:lnTo>
                  <a:lnTo>
                    <a:pt x="6489" y="1810"/>
                  </a:lnTo>
                  <a:lnTo>
                    <a:pt x="6431" y="1763"/>
                  </a:lnTo>
                  <a:lnTo>
                    <a:pt x="6375" y="1722"/>
                  </a:lnTo>
                  <a:lnTo>
                    <a:pt x="6318" y="1687"/>
                  </a:lnTo>
                  <a:lnTo>
                    <a:pt x="6262" y="1659"/>
                  </a:lnTo>
                  <a:lnTo>
                    <a:pt x="6205" y="1637"/>
                  </a:lnTo>
                  <a:lnTo>
                    <a:pt x="6149" y="1623"/>
                  </a:lnTo>
                  <a:lnTo>
                    <a:pt x="6091" y="1616"/>
                  </a:lnTo>
                  <a:lnTo>
                    <a:pt x="6032" y="1618"/>
                  </a:lnTo>
                  <a:lnTo>
                    <a:pt x="5972" y="1629"/>
                  </a:lnTo>
                  <a:lnTo>
                    <a:pt x="5858" y="1659"/>
                  </a:lnTo>
                  <a:lnTo>
                    <a:pt x="5736" y="1685"/>
                  </a:lnTo>
                  <a:lnTo>
                    <a:pt x="5607" y="1707"/>
                  </a:lnTo>
                  <a:lnTo>
                    <a:pt x="5471" y="1727"/>
                  </a:lnTo>
                  <a:lnTo>
                    <a:pt x="5333" y="1742"/>
                  </a:lnTo>
                  <a:lnTo>
                    <a:pt x="5193" y="1754"/>
                  </a:lnTo>
                  <a:lnTo>
                    <a:pt x="5053" y="1763"/>
                  </a:lnTo>
                  <a:lnTo>
                    <a:pt x="4913" y="1769"/>
                  </a:lnTo>
                  <a:lnTo>
                    <a:pt x="4778" y="1770"/>
                  </a:lnTo>
                  <a:lnTo>
                    <a:pt x="4647" y="1769"/>
                  </a:lnTo>
                  <a:lnTo>
                    <a:pt x="4522" y="1763"/>
                  </a:lnTo>
                  <a:lnTo>
                    <a:pt x="4407" y="1754"/>
                  </a:lnTo>
                  <a:lnTo>
                    <a:pt x="4607" y="1708"/>
                  </a:lnTo>
                  <a:lnTo>
                    <a:pt x="4784" y="1660"/>
                  </a:lnTo>
                  <a:lnTo>
                    <a:pt x="4940" y="1605"/>
                  </a:lnTo>
                  <a:lnTo>
                    <a:pt x="5073" y="1539"/>
                  </a:lnTo>
                  <a:lnTo>
                    <a:pt x="5187" y="1458"/>
                  </a:lnTo>
                  <a:lnTo>
                    <a:pt x="5281" y="1357"/>
                  </a:lnTo>
                  <a:lnTo>
                    <a:pt x="5358" y="1233"/>
                  </a:lnTo>
                  <a:lnTo>
                    <a:pt x="5419" y="1081"/>
                  </a:lnTo>
                  <a:lnTo>
                    <a:pt x="5465" y="899"/>
                  </a:lnTo>
                  <a:lnTo>
                    <a:pt x="5496" y="681"/>
                  </a:lnTo>
                  <a:lnTo>
                    <a:pt x="5515" y="423"/>
                  </a:lnTo>
                  <a:lnTo>
                    <a:pt x="5522" y="122"/>
                  </a:lnTo>
                  <a:lnTo>
                    <a:pt x="5611" y="119"/>
                  </a:lnTo>
                  <a:lnTo>
                    <a:pt x="5711" y="113"/>
                  </a:lnTo>
                  <a:lnTo>
                    <a:pt x="5819" y="108"/>
                  </a:lnTo>
                  <a:lnTo>
                    <a:pt x="5932" y="102"/>
                  </a:lnTo>
                  <a:lnTo>
                    <a:pt x="6049" y="95"/>
                  </a:lnTo>
                  <a:lnTo>
                    <a:pt x="6164" y="89"/>
                  </a:lnTo>
                  <a:lnTo>
                    <a:pt x="6275" y="82"/>
                  </a:lnTo>
                  <a:lnTo>
                    <a:pt x="6379" y="77"/>
                  </a:lnTo>
                  <a:lnTo>
                    <a:pt x="6473" y="70"/>
                  </a:lnTo>
                  <a:lnTo>
                    <a:pt x="6555" y="64"/>
                  </a:lnTo>
                  <a:lnTo>
                    <a:pt x="6621" y="60"/>
                  </a:lnTo>
                  <a:lnTo>
                    <a:pt x="6668" y="56"/>
                  </a:lnTo>
                  <a:close/>
                  <a:moveTo>
                    <a:pt x="2339" y="4263"/>
                  </a:moveTo>
                  <a:lnTo>
                    <a:pt x="2671" y="4285"/>
                  </a:lnTo>
                  <a:lnTo>
                    <a:pt x="2942" y="4327"/>
                  </a:lnTo>
                  <a:lnTo>
                    <a:pt x="3166" y="4382"/>
                  </a:lnTo>
                  <a:lnTo>
                    <a:pt x="3354" y="4447"/>
                  </a:lnTo>
                  <a:lnTo>
                    <a:pt x="3521" y="4516"/>
                  </a:lnTo>
                  <a:lnTo>
                    <a:pt x="3681" y="4585"/>
                  </a:lnTo>
                  <a:lnTo>
                    <a:pt x="3845" y="4651"/>
                  </a:lnTo>
                  <a:lnTo>
                    <a:pt x="4030" y="4707"/>
                  </a:lnTo>
                  <a:lnTo>
                    <a:pt x="4247" y="4750"/>
                  </a:lnTo>
                  <a:lnTo>
                    <a:pt x="4510" y="4777"/>
                  </a:lnTo>
                  <a:lnTo>
                    <a:pt x="4832" y="4780"/>
                  </a:lnTo>
                  <a:lnTo>
                    <a:pt x="5228" y="4758"/>
                  </a:lnTo>
                  <a:lnTo>
                    <a:pt x="5569" y="4739"/>
                  </a:lnTo>
                  <a:lnTo>
                    <a:pt x="5864" y="4685"/>
                  </a:lnTo>
                  <a:lnTo>
                    <a:pt x="6115" y="4596"/>
                  </a:lnTo>
                  <a:lnTo>
                    <a:pt x="6326" y="4477"/>
                  </a:lnTo>
                  <a:lnTo>
                    <a:pt x="6500" y="4327"/>
                  </a:lnTo>
                  <a:lnTo>
                    <a:pt x="6641" y="4150"/>
                  </a:lnTo>
                  <a:lnTo>
                    <a:pt x="6751" y="3948"/>
                  </a:lnTo>
                  <a:lnTo>
                    <a:pt x="6837" y="3724"/>
                  </a:lnTo>
                  <a:lnTo>
                    <a:pt x="6899" y="3478"/>
                  </a:lnTo>
                  <a:lnTo>
                    <a:pt x="6942" y="3214"/>
                  </a:lnTo>
                  <a:lnTo>
                    <a:pt x="6970" y="2934"/>
                  </a:lnTo>
                  <a:lnTo>
                    <a:pt x="6986" y="2641"/>
                  </a:lnTo>
                  <a:lnTo>
                    <a:pt x="7009" y="2739"/>
                  </a:lnTo>
                  <a:lnTo>
                    <a:pt x="7027" y="2856"/>
                  </a:lnTo>
                  <a:lnTo>
                    <a:pt x="7041" y="2988"/>
                  </a:lnTo>
                  <a:lnTo>
                    <a:pt x="7048" y="3131"/>
                  </a:lnTo>
                  <a:lnTo>
                    <a:pt x="7049" y="3283"/>
                  </a:lnTo>
                  <a:lnTo>
                    <a:pt x="7044" y="3440"/>
                  </a:lnTo>
                  <a:lnTo>
                    <a:pt x="7032" y="3600"/>
                  </a:lnTo>
                  <a:lnTo>
                    <a:pt x="7012" y="3760"/>
                  </a:lnTo>
                  <a:lnTo>
                    <a:pt x="6983" y="3916"/>
                  </a:lnTo>
                  <a:lnTo>
                    <a:pt x="6946" y="4068"/>
                  </a:lnTo>
                  <a:lnTo>
                    <a:pt x="6900" y="4209"/>
                  </a:lnTo>
                  <a:lnTo>
                    <a:pt x="6844" y="4339"/>
                  </a:lnTo>
                  <a:lnTo>
                    <a:pt x="6704" y="4534"/>
                  </a:lnTo>
                  <a:lnTo>
                    <a:pt x="6510" y="4705"/>
                  </a:lnTo>
                  <a:lnTo>
                    <a:pt x="6270" y="4850"/>
                  </a:lnTo>
                  <a:lnTo>
                    <a:pt x="5997" y="4974"/>
                  </a:lnTo>
                  <a:lnTo>
                    <a:pt x="5698" y="5076"/>
                  </a:lnTo>
                  <a:lnTo>
                    <a:pt x="5384" y="5159"/>
                  </a:lnTo>
                  <a:lnTo>
                    <a:pt x="5065" y="5225"/>
                  </a:lnTo>
                  <a:lnTo>
                    <a:pt x="4750" y="5275"/>
                  </a:lnTo>
                  <a:lnTo>
                    <a:pt x="4450" y="5312"/>
                  </a:lnTo>
                  <a:lnTo>
                    <a:pt x="4173" y="5335"/>
                  </a:lnTo>
                  <a:lnTo>
                    <a:pt x="3931" y="5348"/>
                  </a:lnTo>
                  <a:lnTo>
                    <a:pt x="3734" y="5353"/>
                  </a:lnTo>
                  <a:lnTo>
                    <a:pt x="3509" y="5357"/>
                  </a:lnTo>
                  <a:lnTo>
                    <a:pt x="3233" y="5351"/>
                  </a:lnTo>
                  <a:lnTo>
                    <a:pt x="2917" y="5328"/>
                  </a:lnTo>
                  <a:lnTo>
                    <a:pt x="2574" y="5293"/>
                  </a:lnTo>
                  <a:lnTo>
                    <a:pt x="2214" y="5241"/>
                  </a:lnTo>
                  <a:lnTo>
                    <a:pt x="1850" y="5171"/>
                  </a:lnTo>
                  <a:lnTo>
                    <a:pt x="1493" y="5084"/>
                  </a:lnTo>
                  <a:lnTo>
                    <a:pt x="1155" y="4977"/>
                  </a:lnTo>
                  <a:lnTo>
                    <a:pt x="848" y="4849"/>
                  </a:lnTo>
                  <a:lnTo>
                    <a:pt x="584" y="4699"/>
                  </a:lnTo>
                  <a:lnTo>
                    <a:pt x="372" y="4527"/>
                  </a:lnTo>
                  <a:lnTo>
                    <a:pt x="226" y="4331"/>
                  </a:lnTo>
                  <a:lnTo>
                    <a:pt x="169" y="4199"/>
                  </a:lnTo>
                  <a:lnTo>
                    <a:pt x="122" y="4054"/>
                  </a:lnTo>
                  <a:lnTo>
                    <a:pt x="83" y="3898"/>
                  </a:lnTo>
                  <a:lnTo>
                    <a:pt x="51" y="3735"/>
                  </a:lnTo>
                  <a:lnTo>
                    <a:pt x="27" y="3568"/>
                  </a:lnTo>
                  <a:lnTo>
                    <a:pt x="11" y="3399"/>
                  </a:lnTo>
                  <a:lnTo>
                    <a:pt x="2" y="3234"/>
                  </a:lnTo>
                  <a:lnTo>
                    <a:pt x="0" y="3075"/>
                  </a:lnTo>
                  <a:lnTo>
                    <a:pt x="4" y="2925"/>
                  </a:lnTo>
                  <a:lnTo>
                    <a:pt x="15" y="2788"/>
                  </a:lnTo>
                  <a:lnTo>
                    <a:pt x="32" y="2667"/>
                  </a:lnTo>
                  <a:lnTo>
                    <a:pt x="54" y="2567"/>
                  </a:lnTo>
                  <a:lnTo>
                    <a:pt x="107" y="2416"/>
                  </a:lnTo>
                  <a:lnTo>
                    <a:pt x="171" y="2277"/>
                  </a:lnTo>
                  <a:lnTo>
                    <a:pt x="245" y="2150"/>
                  </a:lnTo>
                  <a:lnTo>
                    <a:pt x="323" y="2032"/>
                  </a:lnTo>
                  <a:lnTo>
                    <a:pt x="405" y="1922"/>
                  </a:lnTo>
                  <a:lnTo>
                    <a:pt x="487" y="1815"/>
                  </a:lnTo>
                  <a:lnTo>
                    <a:pt x="567" y="1711"/>
                  </a:lnTo>
                  <a:lnTo>
                    <a:pt x="641" y="1609"/>
                  </a:lnTo>
                  <a:lnTo>
                    <a:pt x="707" y="1505"/>
                  </a:lnTo>
                  <a:lnTo>
                    <a:pt x="761" y="1397"/>
                  </a:lnTo>
                  <a:lnTo>
                    <a:pt x="800" y="1283"/>
                  </a:lnTo>
                  <a:lnTo>
                    <a:pt x="822" y="1161"/>
                  </a:lnTo>
                  <a:lnTo>
                    <a:pt x="823" y="1037"/>
                  </a:lnTo>
                  <a:lnTo>
                    <a:pt x="815" y="919"/>
                  </a:lnTo>
                  <a:lnTo>
                    <a:pt x="800" y="810"/>
                  </a:lnTo>
                  <a:lnTo>
                    <a:pt x="778" y="706"/>
                  </a:lnTo>
                  <a:lnTo>
                    <a:pt x="748" y="609"/>
                  </a:lnTo>
                  <a:lnTo>
                    <a:pt x="711" y="520"/>
                  </a:lnTo>
                  <a:lnTo>
                    <a:pt x="669" y="438"/>
                  </a:lnTo>
                  <a:lnTo>
                    <a:pt x="621" y="362"/>
                  </a:lnTo>
                  <a:lnTo>
                    <a:pt x="568" y="294"/>
                  </a:lnTo>
                  <a:lnTo>
                    <a:pt x="509" y="232"/>
                  </a:lnTo>
                  <a:lnTo>
                    <a:pt x="447" y="176"/>
                  </a:lnTo>
                  <a:lnTo>
                    <a:pt x="380" y="128"/>
                  </a:lnTo>
                  <a:lnTo>
                    <a:pt x="383" y="116"/>
                  </a:lnTo>
                  <a:lnTo>
                    <a:pt x="385" y="105"/>
                  </a:lnTo>
                  <a:lnTo>
                    <a:pt x="388" y="93"/>
                  </a:lnTo>
                  <a:lnTo>
                    <a:pt x="389" y="82"/>
                  </a:lnTo>
                  <a:lnTo>
                    <a:pt x="390" y="70"/>
                  </a:lnTo>
                  <a:lnTo>
                    <a:pt x="391" y="59"/>
                  </a:lnTo>
                  <a:lnTo>
                    <a:pt x="392" y="48"/>
                  </a:lnTo>
                  <a:lnTo>
                    <a:pt x="392" y="37"/>
                  </a:lnTo>
                  <a:lnTo>
                    <a:pt x="393" y="27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400" y="6"/>
                  </a:lnTo>
                  <a:lnTo>
                    <a:pt x="412" y="10"/>
                  </a:lnTo>
                  <a:lnTo>
                    <a:pt x="429" y="13"/>
                  </a:lnTo>
                  <a:lnTo>
                    <a:pt x="451" y="17"/>
                  </a:lnTo>
                  <a:lnTo>
                    <a:pt x="477" y="20"/>
                  </a:lnTo>
                  <a:lnTo>
                    <a:pt x="509" y="22"/>
                  </a:lnTo>
                  <a:lnTo>
                    <a:pt x="546" y="26"/>
                  </a:lnTo>
                  <a:lnTo>
                    <a:pt x="588" y="29"/>
                  </a:lnTo>
                  <a:lnTo>
                    <a:pt x="636" y="32"/>
                  </a:lnTo>
                  <a:lnTo>
                    <a:pt x="689" y="36"/>
                  </a:lnTo>
                  <a:lnTo>
                    <a:pt x="748" y="40"/>
                  </a:lnTo>
                  <a:lnTo>
                    <a:pt x="811" y="46"/>
                  </a:lnTo>
                  <a:lnTo>
                    <a:pt x="968" y="136"/>
                  </a:lnTo>
                  <a:lnTo>
                    <a:pt x="1080" y="245"/>
                  </a:lnTo>
                  <a:lnTo>
                    <a:pt x="1155" y="369"/>
                  </a:lnTo>
                  <a:lnTo>
                    <a:pt x="1202" y="503"/>
                  </a:lnTo>
                  <a:lnTo>
                    <a:pt x="1227" y="645"/>
                  </a:lnTo>
                  <a:lnTo>
                    <a:pt x="1240" y="791"/>
                  </a:lnTo>
                  <a:lnTo>
                    <a:pt x="1246" y="936"/>
                  </a:lnTo>
                  <a:lnTo>
                    <a:pt x="1255" y="1079"/>
                  </a:lnTo>
                  <a:lnTo>
                    <a:pt x="1274" y="1215"/>
                  </a:lnTo>
                  <a:lnTo>
                    <a:pt x="1311" y="1340"/>
                  </a:lnTo>
                  <a:lnTo>
                    <a:pt x="1373" y="1452"/>
                  </a:lnTo>
                  <a:lnTo>
                    <a:pt x="1468" y="1545"/>
                  </a:lnTo>
                  <a:lnTo>
                    <a:pt x="1561" y="1614"/>
                  </a:lnTo>
                  <a:lnTo>
                    <a:pt x="1675" y="1658"/>
                  </a:lnTo>
                  <a:lnTo>
                    <a:pt x="1805" y="1681"/>
                  </a:lnTo>
                  <a:lnTo>
                    <a:pt x="1942" y="1689"/>
                  </a:lnTo>
                  <a:lnTo>
                    <a:pt x="2080" y="1687"/>
                  </a:lnTo>
                  <a:lnTo>
                    <a:pt x="2209" y="1679"/>
                  </a:lnTo>
                  <a:lnTo>
                    <a:pt x="2323" y="1668"/>
                  </a:lnTo>
                  <a:lnTo>
                    <a:pt x="2416" y="1663"/>
                  </a:lnTo>
                  <a:lnTo>
                    <a:pt x="2478" y="1663"/>
                  </a:lnTo>
                  <a:lnTo>
                    <a:pt x="2505" y="1674"/>
                  </a:lnTo>
                  <a:lnTo>
                    <a:pt x="2486" y="1702"/>
                  </a:lnTo>
                  <a:lnTo>
                    <a:pt x="2414" y="1753"/>
                  </a:lnTo>
                  <a:lnTo>
                    <a:pt x="2165" y="1960"/>
                  </a:lnTo>
                  <a:lnTo>
                    <a:pt x="1963" y="2192"/>
                  </a:lnTo>
                  <a:lnTo>
                    <a:pt x="1808" y="2442"/>
                  </a:lnTo>
                  <a:lnTo>
                    <a:pt x="1698" y="2701"/>
                  </a:lnTo>
                  <a:lnTo>
                    <a:pt x="1633" y="2964"/>
                  </a:lnTo>
                  <a:lnTo>
                    <a:pt x="1612" y="3222"/>
                  </a:lnTo>
                  <a:lnTo>
                    <a:pt x="1633" y="3468"/>
                  </a:lnTo>
                  <a:lnTo>
                    <a:pt x="1696" y="3695"/>
                  </a:lnTo>
                  <a:lnTo>
                    <a:pt x="1799" y="3895"/>
                  </a:lnTo>
                  <a:lnTo>
                    <a:pt x="1941" y="4061"/>
                  </a:lnTo>
                  <a:lnTo>
                    <a:pt x="2122" y="4187"/>
                  </a:lnTo>
                  <a:lnTo>
                    <a:pt x="2339" y="4263"/>
                  </a:lnTo>
                  <a:close/>
                </a:path>
              </a:pathLst>
            </a:custGeom>
            <a:solidFill>
              <a:srgbClr val="E6CC00"/>
            </a:solidFill>
            <a:ln cap="flat" cmpd="sng" w="9525">
              <a:solidFill>
                <a:srgbClr val="CC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118" y="3359"/>
              <a:ext cx="116" cy="234"/>
            </a:xfrm>
            <a:custGeom>
              <a:rect b="b" l="l" r="r" t="t"/>
              <a:pathLst>
                <a:path extrusionOk="0" h="2105" w="1044">
                  <a:moveTo>
                    <a:pt x="138" y="119"/>
                  </a:moveTo>
                  <a:lnTo>
                    <a:pt x="91" y="278"/>
                  </a:lnTo>
                  <a:lnTo>
                    <a:pt x="52" y="442"/>
                  </a:lnTo>
                  <a:lnTo>
                    <a:pt x="24" y="608"/>
                  </a:lnTo>
                  <a:lnTo>
                    <a:pt x="7" y="774"/>
                  </a:lnTo>
                  <a:lnTo>
                    <a:pt x="0" y="939"/>
                  </a:lnTo>
                  <a:lnTo>
                    <a:pt x="2" y="1101"/>
                  </a:lnTo>
                  <a:lnTo>
                    <a:pt x="13" y="1257"/>
                  </a:lnTo>
                  <a:lnTo>
                    <a:pt x="34" y="1404"/>
                  </a:lnTo>
                  <a:lnTo>
                    <a:pt x="64" y="1543"/>
                  </a:lnTo>
                  <a:lnTo>
                    <a:pt x="103" y="1670"/>
                  </a:lnTo>
                  <a:lnTo>
                    <a:pt x="150" y="1783"/>
                  </a:lnTo>
                  <a:lnTo>
                    <a:pt x="206" y="1882"/>
                  </a:lnTo>
                  <a:lnTo>
                    <a:pt x="238" y="1915"/>
                  </a:lnTo>
                  <a:lnTo>
                    <a:pt x="280" y="1944"/>
                  </a:lnTo>
                  <a:lnTo>
                    <a:pt x="332" y="1969"/>
                  </a:lnTo>
                  <a:lnTo>
                    <a:pt x="391" y="1991"/>
                  </a:lnTo>
                  <a:lnTo>
                    <a:pt x="456" y="2010"/>
                  </a:lnTo>
                  <a:lnTo>
                    <a:pt x="527" y="2028"/>
                  </a:lnTo>
                  <a:lnTo>
                    <a:pt x="600" y="2042"/>
                  </a:lnTo>
                  <a:lnTo>
                    <a:pt x="677" y="2056"/>
                  </a:lnTo>
                  <a:lnTo>
                    <a:pt x="754" y="2069"/>
                  </a:lnTo>
                  <a:lnTo>
                    <a:pt x="831" y="2081"/>
                  </a:lnTo>
                  <a:lnTo>
                    <a:pt x="906" y="2092"/>
                  </a:lnTo>
                  <a:lnTo>
                    <a:pt x="977" y="2105"/>
                  </a:lnTo>
                  <a:lnTo>
                    <a:pt x="1026" y="2084"/>
                  </a:lnTo>
                  <a:lnTo>
                    <a:pt x="1044" y="2023"/>
                  </a:lnTo>
                  <a:lnTo>
                    <a:pt x="1035" y="1928"/>
                  </a:lnTo>
                  <a:lnTo>
                    <a:pt x="1008" y="1801"/>
                  </a:lnTo>
                  <a:lnTo>
                    <a:pt x="969" y="1648"/>
                  </a:lnTo>
                  <a:lnTo>
                    <a:pt x="925" y="1471"/>
                  </a:lnTo>
                  <a:lnTo>
                    <a:pt x="883" y="1276"/>
                  </a:lnTo>
                  <a:lnTo>
                    <a:pt x="849" y="1067"/>
                  </a:lnTo>
                  <a:lnTo>
                    <a:pt x="830" y="847"/>
                  </a:lnTo>
                  <a:lnTo>
                    <a:pt x="832" y="621"/>
                  </a:lnTo>
                  <a:lnTo>
                    <a:pt x="862" y="393"/>
                  </a:lnTo>
                  <a:lnTo>
                    <a:pt x="927" y="168"/>
                  </a:lnTo>
                  <a:lnTo>
                    <a:pt x="929" y="132"/>
                  </a:lnTo>
                  <a:lnTo>
                    <a:pt x="902" y="97"/>
                  </a:lnTo>
                  <a:lnTo>
                    <a:pt x="851" y="68"/>
                  </a:lnTo>
                  <a:lnTo>
                    <a:pt x="781" y="41"/>
                  </a:lnTo>
                  <a:lnTo>
                    <a:pt x="698" y="20"/>
                  </a:lnTo>
                  <a:lnTo>
                    <a:pt x="605" y="7"/>
                  </a:lnTo>
                  <a:lnTo>
                    <a:pt x="508" y="0"/>
                  </a:lnTo>
                  <a:lnTo>
                    <a:pt x="412" y="1"/>
                  </a:lnTo>
                  <a:lnTo>
                    <a:pt x="322" y="13"/>
                  </a:lnTo>
                  <a:lnTo>
                    <a:pt x="244" y="37"/>
                  </a:lnTo>
                  <a:lnTo>
                    <a:pt x="180" y="71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E600"/>
            </a:solidFill>
            <a:ln cap="flat" cmpd="sng" w="9525">
              <a:solidFill>
                <a:srgbClr val="CC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10800000">
              <a:off x="1026" y="2370"/>
              <a:ext cx="912" cy="725"/>
            </a:xfrm>
            <a:custGeom>
              <a:rect b="b" l="l" r="r" t="t"/>
              <a:pathLst>
                <a:path extrusionOk="0" fill="none" h="29671" w="43200">
                  <a:moveTo>
                    <a:pt x="41635" y="-1"/>
                  </a:moveTo>
                  <a:cubicBezTo>
                    <a:pt x="42668" y="2565"/>
                    <a:pt x="43200" y="5305"/>
                    <a:pt x="43200" y="8071"/>
                  </a:cubicBezTo>
                  <a:cubicBezTo>
                    <a:pt x="43200" y="20000"/>
                    <a:pt x="33529" y="29671"/>
                    <a:pt x="21600" y="29671"/>
                  </a:cubicBezTo>
                  <a:cubicBezTo>
                    <a:pt x="9670" y="29671"/>
                    <a:pt x="0" y="20000"/>
                    <a:pt x="0" y="8071"/>
                  </a:cubicBezTo>
                  <a:cubicBezTo>
                    <a:pt x="-1" y="5446"/>
                    <a:pt x="478" y="2844"/>
                    <a:pt x="1411" y="392"/>
                  </a:cubicBezTo>
                </a:path>
                <a:path extrusionOk="0" h="29671" w="43200">
                  <a:moveTo>
                    <a:pt x="41635" y="-1"/>
                  </a:moveTo>
                  <a:cubicBezTo>
                    <a:pt x="42668" y="2565"/>
                    <a:pt x="43200" y="5305"/>
                    <a:pt x="43200" y="8071"/>
                  </a:cubicBezTo>
                  <a:cubicBezTo>
                    <a:pt x="43200" y="20000"/>
                    <a:pt x="33529" y="29671"/>
                    <a:pt x="21600" y="29671"/>
                  </a:cubicBezTo>
                  <a:cubicBezTo>
                    <a:pt x="9670" y="29671"/>
                    <a:pt x="0" y="20000"/>
                    <a:pt x="0" y="8071"/>
                  </a:cubicBezTo>
                  <a:cubicBezTo>
                    <a:pt x="-1" y="5446"/>
                    <a:pt x="478" y="2844"/>
                    <a:pt x="1411" y="392"/>
                  </a:cubicBezTo>
                  <a:lnTo>
                    <a:pt x="21600" y="8071"/>
                  </a:lnTo>
                  <a:lnTo>
                    <a:pt x="41635" y="-1"/>
                  </a:lnTo>
                  <a:close/>
                </a:path>
              </a:pathLst>
            </a:custGeom>
            <a:noFill/>
            <a:ln cap="flat" cmpd="sng" w="38100">
              <a:solidFill>
                <a:srgbClr val="CCC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5"/>
          <p:cNvSpPr txBox="1"/>
          <p:nvPr/>
        </p:nvSpPr>
        <p:spPr>
          <a:xfrm rot="900000">
            <a:off x="2492375" y="5153025"/>
            <a:ext cx="641350" cy="1738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800"/>
              <a:buFont typeface="Times New Roman"/>
              <a:buNone/>
            </a:pPr>
            <a:r>
              <a:rPr b="1" i="0" lang="en-US" sz="10800" u="none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</p:txBody>
      </p:sp>
      <p:grpSp>
        <p:nvGrpSpPr>
          <p:cNvPr id="229" name="Google Shape;229;p5"/>
          <p:cNvGrpSpPr/>
          <p:nvPr/>
        </p:nvGrpSpPr>
        <p:grpSpPr>
          <a:xfrm rot="900000">
            <a:off x="2305050" y="5092700"/>
            <a:ext cx="1355725" cy="466725"/>
            <a:chOff x="2576" y="2872"/>
            <a:chExt cx="854" cy="294"/>
          </a:xfrm>
        </p:grpSpPr>
        <p:sp>
          <p:nvSpPr>
            <p:cNvPr id="230" name="Google Shape;230;p5"/>
            <p:cNvSpPr/>
            <p:nvPr/>
          </p:nvSpPr>
          <p:spPr>
            <a:xfrm>
              <a:off x="3158" y="3046"/>
              <a:ext cx="141" cy="88"/>
            </a:xfrm>
            <a:custGeom>
              <a:rect b="b" l="l" r="r" t="t"/>
              <a:pathLst>
                <a:path extrusionOk="0" h="619" w="988">
                  <a:moveTo>
                    <a:pt x="988" y="590"/>
                  </a:moveTo>
                  <a:lnTo>
                    <a:pt x="974" y="505"/>
                  </a:lnTo>
                  <a:lnTo>
                    <a:pt x="943" y="421"/>
                  </a:lnTo>
                  <a:lnTo>
                    <a:pt x="896" y="338"/>
                  </a:lnTo>
                  <a:lnTo>
                    <a:pt x="833" y="261"/>
                  </a:lnTo>
                  <a:lnTo>
                    <a:pt x="759" y="190"/>
                  </a:lnTo>
                  <a:lnTo>
                    <a:pt x="672" y="127"/>
                  </a:lnTo>
                  <a:lnTo>
                    <a:pt x="577" y="76"/>
                  </a:lnTo>
                  <a:lnTo>
                    <a:pt x="472" y="36"/>
                  </a:lnTo>
                  <a:lnTo>
                    <a:pt x="360" y="10"/>
                  </a:lnTo>
                  <a:lnTo>
                    <a:pt x="243" y="0"/>
                  </a:lnTo>
                  <a:lnTo>
                    <a:pt x="123" y="9"/>
                  </a:lnTo>
                  <a:lnTo>
                    <a:pt x="0" y="37"/>
                  </a:lnTo>
                  <a:lnTo>
                    <a:pt x="35" y="65"/>
                  </a:lnTo>
                  <a:lnTo>
                    <a:pt x="67" y="92"/>
                  </a:lnTo>
                  <a:lnTo>
                    <a:pt x="95" y="120"/>
                  </a:lnTo>
                  <a:lnTo>
                    <a:pt x="119" y="147"/>
                  </a:lnTo>
                  <a:lnTo>
                    <a:pt x="140" y="175"/>
                  </a:lnTo>
                  <a:lnTo>
                    <a:pt x="157" y="201"/>
                  </a:lnTo>
                  <a:lnTo>
                    <a:pt x="171" y="228"/>
                  </a:lnTo>
                  <a:lnTo>
                    <a:pt x="181" y="255"/>
                  </a:lnTo>
                  <a:lnTo>
                    <a:pt x="188" y="281"/>
                  </a:lnTo>
                  <a:lnTo>
                    <a:pt x="192" y="307"/>
                  </a:lnTo>
                  <a:lnTo>
                    <a:pt x="193" y="332"/>
                  </a:lnTo>
                  <a:lnTo>
                    <a:pt x="191" y="354"/>
                  </a:lnTo>
                  <a:lnTo>
                    <a:pt x="207" y="511"/>
                  </a:lnTo>
                  <a:lnTo>
                    <a:pt x="206" y="522"/>
                  </a:lnTo>
                  <a:lnTo>
                    <a:pt x="205" y="533"/>
                  </a:lnTo>
                  <a:lnTo>
                    <a:pt x="204" y="543"/>
                  </a:lnTo>
                  <a:lnTo>
                    <a:pt x="200" y="554"/>
                  </a:lnTo>
                  <a:lnTo>
                    <a:pt x="197" y="565"/>
                  </a:lnTo>
                  <a:lnTo>
                    <a:pt x="193" y="576"/>
                  </a:lnTo>
                  <a:lnTo>
                    <a:pt x="190" y="585"/>
                  </a:lnTo>
                  <a:lnTo>
                    <a:pt x="185" y="594"/>
                  </a:lnTo>
                  <a:lnTo>
                    <a:pt x="181" y="603"/>
                  </a:lnTo>
                  <a:lnTo>
                    <a:pt x="178" y="609"/>
                  </a:lnTo>
                  <a:lnTo>
                    <a:pt x="173" y="615"/>
                  </a:lnTo>
                  <a:lnTo>
                    <a:pt x="171" y="619"/>
                  </a:lnTo>
                  <a:lnTo>
                    <a:pt x="236" y="615"/>
                  </a:lnTo>
                  <a:lnTo>
                    <a:pt x="301" y="612"/>
                  </a:lnTo>
                  <a:lnTo>
                    <a:pt x="369" y="610"/>
                  </a:lnTo>
                  <a:lnTo>
                    <a:pt x="439" y="608"/>
                  </a:lnTo>
                  <a:lnTo>
                    <a:pt x="509" y="606"/>
                  </a:lnTo>
                  <a:lnTo>
                    <a:pt x="579" y="605"/>
                  </a:lnTo>
                  <a:lnTo>
                    <a:pt x="650" y="603"/>
                  </a:lnTo>
                  <a:lnTo>
                    <a:pt x="719" y="600"/>
                  </a:lnTo>
                  <a:lnTo>
                    <a:pt x="788" y="599"/>
                  </a:lnTo>
                  <a:lnTo>
                    <a:pt x="856" y="596"/>
                  </a:lnTo>
                  <a:lnTo>
                    <a:pt x="923" y="594"/>
                  </a:lnTo>
                  <a:lnTo>
                    <a:pt x="988" y="59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3158" y="3046"/>
              <a:ext cx="141" cy="88"/>
            </a:xfrm>
            <a:custGeom>
              <a:rect b="b" l="l" r="r" t="t"/>
              <a:pathLst>
                <a:path extrusionOk="0" h="619" w="988">
                  <a:moveTo>
                    <a:pt x="988" y="590"/>
                  </a:moveTo>
                  <a:lnTo>
                    <a:pt x="974" y="505"/>
                  </a:lnTo>
                  <a:lnTo>
                    <a:pt x="943" y="421"/>
                  </a:lnTo>
                  <a:lnTo>
                    <a:pt x="896" y="338"/>
                  </a:lnTo>
                  <a:lnTo>
                    <a:pt x="833" y="261"/>
                  </a:lnTo>
                  <a:lnTo>
                    <a:pt x="759" y="190"/>
                  </a:lnTo>
                  <a:lnTo>
                    <a:pt x="672" y="127"/>
                  </a:lnTo>
                  <a:lnTo>
                    <a:pt x="577" y="76"/>
                  </a:lnTo>
                  <a:lnTo>
                    <a:pt x="472" y="36"/>
                  </a:lnTo>
                  <a:lnTo>
                    <a:pt x="360" y="10"/>
                  </a:lnTo>
                  <a:lnTo>
                    <a:pt x="243" y="0"/>
                  </a:lnTo>
                  <a:lnTo>
                    <a:pt x="123" y="9"/>
                  </a:lnTo>
                  <a:lnTo>
                    <a:pt x="0" y="37"/>
                  </a:lnTo>
                  <a:lnTo>
                    <a:pt x="35" y="65"/>
                  </a:lnTo>
                  <a:lnTo>
                    <a:pt x="67" y="92"/>
                  </a:lnTo>
                  <a:lnTo>
                    <a:pt x="95" y="120"/>
                  </a:lnTo>
                  <a:lnTo>
                    <a:pt x="119" y="147"/>
                  </a:lnTo>
                  <a:lnTo>
                    <a:pt x="140" y="175"/>
                  </a:lnTo>
                  <a:lnTo>
                    <a:pt x="157" y="201"/>
                  </a:lnTo>
                  <a:lnTo>
                    <a:pt x="171" y="228"/>
                  </a:lnTo>
                  <a:lnTo>
                    <a:pt x="181" y="255"/>
                  </a:lnTo>
                  <a:lnTo>
                    <a:pt x="188" y="281"/>
                  </a:lnTo>
                  <a:lnTo>
                    <a:pt x="192" y="307"/>
                  </a:lnTo>
                  <a:lnTo>
                    <a:pt x="193" y="332"/>
                  </a:lnTo>
                  <a:lnTo>
                    <a:pt x="191" y="354"/>
                  </a:lnTo>
                  <a:lnTo>
                    <a:pt x="207" y="511"/>
                  </a:lnTo>
                  <a:lnTo>
                    <a:pt x="206" y="522"/>
                  </a:lnTo>
                  <a:lnTo>
                    <a:pt x="205" y="533"/>
                  </a:lnTo>
                  <a:lnTo>
                    <a:pt x="204" y="543"/>
                  </a:lnTo>
                  <a:lnTo>
                    <a:pt x="200" y="554"/>
                  </a:lnTo>
                  <a:lnTo>
                    <a:pt x="197" y="565"/>
                  </a:lnTo>
                  <a:lnTo>
                    <a:pt x="193" y="576"/>
                  </a:lnTo>
                  <a:lnTo>
                    <a:pt x="190" y="585"/>
                  </a:lnTo>
                  <a:lnTo>
                    <a:pt x="185" y="594"/>
                  </a:lnTo>
                  <a:lnTo>
                    <a:pt x="181" y="603"/>
                  </a:lnTo>
                  <a:lnTo>
                    <a:pt x="178" y="609"/>
                  </a:lnTo>
                  <a:lnTo>
                    <a:pt x="173" y="615"/>
                  </a:lnTo>
                  <a:lnTo>
                    <a:pt x="171" y="619"/>
                  </a:lnTo>
                  <a:lnTo>
                    <a:pt x="236" y="615"/>
                  </a:lnTo>
                  <a:lnTo>
                    <a:pt x="301" y="612"/>
                  </a:lnTo>
                  <a:lnTo>
                    <a:pt x="369" y="610"/>
                  </a:lnTo>
                  <a:lnTo>
                    <a:pt x="439" y="608"/>
                  </a:lnTo>
                  <a:lnTo>
                    <a:pt x="509" y="606"/>
                  </a:lnTo>
                  <a:lnTo>
                    <a:pt x="579" y="605"/>
                  </a:lnTo>
                  <a:lnTo>
                    <a:pt x="650" y="603"/>
                  </a:lnTo>
                  <a:lnTo>
                    <a:pt x="719" y="600"/>
                  </a:lnTo>
                  <a:lnTo>
                    <a:pt x="788" y="599"/>
                  </a:lnTo>
                  <a:lnTo>
                    <a:pt x="856" y="596"/>
                  </a:lnTo>
                  <a:lnTo>
                    <a:pt x="923" y="594"/>
                  </a:lnTo>
                  <a:lnTo>
                    <a:pt x="988" y="590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576" y="2872"/>
              <a:ext cx="854" cy="263"/>
            </a:xfrm>
            <a:custGeom>
              <a:rect b="b" l="l" r="r" t="t"/>
              <a:pathLst>
                <a:path extrusionOk="0" h="1845" w="5979">
                  <a:moveTo>
                    <a:pt x="52" y="1770"/>
                  </a:moveTo>
                  <a:lnTo>
                    <a:pt x="37" y="1727"/>
                  </a:lnTo>
                  <a:lnTo>
                    <a:pt x="24" y="1678"/>
                  </a:lnTo>
                  <a:lnTo>
                    <a:pt x="12" y="1624"/>
                  </a:lnTo>
                  <a:lnTo>
                    <a:pt x="5" y="1566"/>
                  </a:lnTo>
                  <a:lnTo>
                    <a:pt x="1" y="1504"/>
                  </a:lnTo>
                  <a:lnTo>
                    <a:pt x="0" y="1440"/>
                  </a:lnTo>
                  <a:lnTo>
                    <a:pt x="4" y="1374"/>
                  </a:lnTo>
                  <a:lnTo>
                    <a:pt x="15" y="1308"/>
                  </a:lnTo>
                  <a:lnTo>
                    <a:pt x="31" y="1241"/>
                  </a:lnTo>
                  <a:lnTo>
                    <a:pt x="53" y="1175"/>
                  </a:lnTo>
                  <a:lnTo>
                    <a:pt x="84" y="1112"/>
                  </a:lnTo>
                  <a:lnTo>
                    <a:pt x="122" y="1051"/>
                  </a:lnTo>
                  <a:lnTo>
                    <a:pt x="148" y="1012"/>
                  </a:lnTo>
                  <a:lnTo>
                    <a:pt x="182" y="969"/>
                  </a:lnTo>
                  <a:lnTo>
                    <a:pt x="224" y="925"/>
                  </a:lnTo>
                  <a:lnTo>
                    <a:pt x="275" y="881"/>
                  </a:lnTo>
                  <a:lnTo>
                    <a:pt x="333" y="839"/>
                  </a:lnTo>
                  <a:lnTo>
                    <a:pt x="397" y="801"/>
                  </a:lnTo>
                  <a:lnTo>
                    <a:pt x="468" y="767"/>
                  </a:lnTo>
                  <a:lnTo>
                    <a:pt x="547" y="741"/>
                  </a:lnTo>
                  <a:lnTo>
                    <a:pt x="629" y="723"/>
                  </a:lnTo>
                  <a:lnTo>
                    <a:pt x="719" y="714"/>
                  </a:lnTo>
                  <a:lnTo>
                    <a:pt x="812" y="717"/>
                  </a:lnTo>
                  <a:lnTo>
                    <a:pt x="910" y="733"/>
                  </a:lnTo>
                  <a:lnTo>
                    <a:pt x="906" y="727"/>
                  </a:lnTo>
                  <a:lnTo>
                    <a:pt x="901" y="721"/>
                  </a:lnTo>
                  <a:lnTo>
                    <a:pt x="897" y="712"/>
                  </a:lnTo>
                  <a:lnTo>
                    <a:pt x="894" y="703"/>
                  </a:lnTo>
                  <a:lnTo>
                    <a:pt x="890" y="695"/>
                  </a:lnTo>
                  <a:lnTo>
                    <a:pt x="887" y="685"/>
                  </a:lnTo>
                  <a:lnTo>
                    <a:pt x="884" y="674"/>
                  </a:lnTo>
                  <a:lnTo>
                    <a:pt x="882" y="664"/>
                  </a:lnTo>
                  <a:lnTo>
                    <a:pt x="880" y="652"/>
                  </a:lnTo>
                  <a:lnTo>
                    <a:pt x="879" y="639"/>
                  </a:lnTo>
                  <a:lnTo>
                    <a:pt x="878" y="625"/>
                  </a:lnTo>
                  <a:lnTo>
                    <a:pt x="877" y="610"/>
                  </a:lnTo>
                  <a:lnTo>
                    <a:pt x="906" y="401"/>
                  </a:lnTo>
                  <a:lnTo>
                    <a:pt x="918" y="370"/>
                  </a:lnTo>
                  <a:lnTo>
                    <a:pt x="935" y="337"/>
                  </a:lnTo>
                  <a:lnTo>
                    <a:pt x="959" y="302"/>
                  </a:lnTo>
                  <a:lnTo>
                    <a:pt x="992" y="267"/>
                  </a:lnTo>
                  <a:lnTo>
                    <a:pt x="1033" y="231"/>
                  </a:lnTo>
                  <a:lnTo>
                    <a:pt x="1082" y="196"/>
                  </a:lnTo>
                  <a:lnTo>
                    <a:pt x="1142" y="160"/>
                  </a:lnTo>
                  <a:lnTo>
                    <a:pt x="1212" y="127"/>
                  </a:lnTo>
                  <a:lnTo>
                    <a:pt x="1294" y="96"/>
                  </a:lnTo>
                  <a:lnTo>
                    <a:pt x="1387" y="67"/>
                  </a:lnTo>
                  <a:lnTo>
                    <a:pt x="1493" y="40"/>
                  </a:lnTo>
                  <a:lnTo>
                    <a:pt x="1612" y="17"/>
                  </a:lnTo>
                  <a:lnTo>
                    <a:pt x="1686" y="10"/>
                  </a:lnTo>
                  <a:lnTo>
                    <a:pt x="1756" y="5"/>
                  </a:lnTo>
                  <a:lnTo>
                    <a:pt x="1824" y="1"/>
                  </a:lnTo>
                  <a:lnTo>
                    <a:pt x="1888" y="0"/>
                  </a:lnTo>
                  <a:lnTo>
                    <a:pt x="1948" y="1"/>
                  </a:lnTo>
                  <a:lnTo>
                    <a:pt x="2006" y="3"/>
                  </a:lnTo>
                  <a:lnTo>
                    <a:pt x="2059" y="7"/>
                  </a:lnTo>
                  <a:lnTo>
                    <a:pt x="2108" y="11"/>
                  </a:lnTo>
                  <a:lnTo>
                    <a:pt x="2154" y="16"/>
                  </a:lnTo>
                  <a:lnTo>
                    <a:pt x="2193" y="22"/>
                  </a:lnTo>
                  <a:lnTo>
                    <a:pt x="2230" y="27"/>
                  </a:lnTo>
                  <a:lnTo>
                    <a:pt x="2260" y="31"/>
                  </a:lnTo>
                  <a:lnTo>
                    <a:pt x="2304" y="40"/>
                  </a:lnTo>
                  <a:lnTo>
                    <a:pt x="2348" y="51"/>
                  </a:lnTo>
                  <a:lnTo>
                    <a:pt x="2392" y="61"/>
                  </a:lnTo>
                  <a:lnTo>
                    <a:pt x="2437" y="75"/>
                  </a:lnTo>
                  <a:lnTo>
                    <a:pt x="2483" y="89"/>
                  </a:lnTo>
                  <a:lnTo>
                    <a:pt x="2527" y="106"/>
                  </a:lnTo>
                  <a:lnTo>
                    <a:pt x="2570" y="123"/>
                  </a:lnTo>
                  <a:lnTo>
                    <a:pt x="2611" y="141"/>
                  </a:lnTo>
                  <a:lnTo>
                    <a:pt x="2651" y="160"/>
                  </a:lnTo>
                  <a:lnTo>
                    <a:pt x="2690" y="182"/>
                  </a:lnTo>
                  <a:lnTo>
                    <a:pt x="2725" y="203"/>
                  </a:lnTo>
                  <a:lnTo>
                    <a:pt x="2758" y="225"/>
                  </a:lnTo>
                  <a:lnTo>
                    <a:pt x="2803" y="193"/>
                  </a:lnTo>
                  <a:lnTo>
                    <a:pt x="2847" y="165"/>
                  </a:lnTo>
                  <a:lnTo>
                    <a:pt x="2892" y="141"/>
                  </a:lnTo>
                  <a:lnTo>
                    <a:pt x="2937" y="121"/>
                  </a:lnTo>
                  <a:lnTo>
                    <a:pt x="2982" y="104"/>
                  </a:lnTo>
                  <a:lnTo>
                    <a:pt x="3027" y="92"/>
                  </a:lnTo>
                  <a:lnTo>
                    <a:pt x="3073" y="83"/>
                  </a:lnTo>
                  <a:lnTo>
                    <a:pt x="3117" y="77"/>
                  </a:lnTo>
                  <a:lnTo>
                    <a:pt x="3161" y="74"/>
                  </a:lnTo>
                  <a:lnTo>
                    <a:pt x="3204" y="74"/>
                  </a:lnTo>
                  <a:lnTo>
                    <a:pt x="3247" y="78"/>
                  </a:lnTo>
                  <a:lnTo>
                    <a:pt x="3289" y="83"/>
                  </a:lnTo>
                  <a:lnTo>
                    <a:pt x="3520" y="158"/>
                  </a:lnTo>
                  <a:lnTo>
                    <a:pt x="3539" y="164"/>
                  </a:lnTo>
                  <a:lnTo>
                    <a:pt x="3560" y="169"/>
                  </a:lnTo>
                  <a:lnTo>
                    <a:pt x="3581" y="177"/>
                  </a:lnTo>
                  <a:lnTo>
                    <a:pt x="3603" y="185"/>
                  </a:lnTo>
                  <a:lnTo>
                    <a:pt x="3625" y="196"/>
                  </a:lnTo>
                  <a:lnTo>
                    <a:pt x="3649" y="207"/>
                  </a:lnTo>
                  <a:lnTo>
                    <a:pt x="3671" y="218"/>
                  </a:lnTo>
                  <a:lnTo>
                    <a:pt x="3695" y="232"/>
                  </a:lnTo>
                  <a:lnTo>
                    <a:pt x="3718" y="247"/>
                  </a:lnTo>
                  <a:lnTo>
                    <a:pt x="3740" y="264"/>
                  </a:lnTo>
                  <a:lnTo>
                    <a:pt x="3762" y="281"/>
                  </a:lnTo>
                  <a:lnTo>
                    <a:pt x="3783" y="298"/>
                  </a:lnTo>
                  <a:lnTo>
                    <a:pt x="3793" y="282"/>
                  </a:lnTo>
                  <a:lnTo>
                    <a:pt x="3806" y="264"/>
                  </a:lnTo>
                  <a:lnTo>
                    <a:pt x="3823" y="243"/>
                  </a:lnTo>
                  <a:lnTo>
                    <a:pt x="3843" y="223"/>
                  </a:lnTo>
                  <a:lnTo>
                    <a:pt x="3868" y="201"/>
                  </a:lnTo>
                  <a:lnTo>
                    <a:pt x="3896" y="180"/>
                  </a:lnTo>
                  <a:lnTo>
                    <a:pt x="3929" y="158"/>
                  </a:lnTo>
                  <a:lnTo>
                    <a:pt x="3967" y="138"/>
                  </a:lnTo>
                  <a:lnTo>
                    <a:pt x="4009" y="117"/>
                  </a:lnTo>
                  <a:lnTo>
                    <a:pt x="4057" y="99"/>
                  </a:lnTo>
                  <a:lnTo>
                    <a:pt x="4110" y="83"/>
                  </a:lnTo>
                  <a:lnTo>
                    <a:pt x="4169" y="68"/>
                  </a:lnTo>
                  <a:lnTo>
                    <a:pt x="4219" y="66"/>
                  </a:lnTo>
                  <a:lnTo>
                    <a:pt x="4268" y="66"/>
                  </a:lnTo>
                  <a:lnTo>
                    <a:pt x="4313" y="69"/>
                  </a:lnTo>
                  <a:lnTo>
                    <a:pt x="4357" y="75"/>
                  </a:lnTo>
                  <a:lnTo>
                    <a:pt x="4400" y="84"/>
                  </a:lnTo>
                  <a:lnTo>
                    <a:pt x="4440" y="95"/>
                  </a:lnTo>
                  <a:lnTo>
                    <a:pt x="4479" y="109"/>
                  </a:lnTo>
                  <a:lnTo>
                    <a:pt x="4515" y="124"/>
                  </a:lnTo>
                  <a:lnTo>
                    <a:pt x="4551" y="142"/>
                  </a:lnTo>
                  <a:lnTo>
                    <a:pt x="4585" y="163"/>
                  </a:lnTo>
                  <a:lnTo>
                    <a:pt x="4618" y="185"/>
                  </a:lnTo>
                  <a:lnTo>
                    <a:pt x="4651" y="209"/>
                  </a:lnTo>
                  <a:lnTo>
                    <a:pt x="4668" y="193"/>
                  </a:lnTo>
                  <a:lnTo>
                    <a:pt x="4688" y="175"/>
                  </a:lnTo>
                  <a:lnTo>
                    <a:pt x="4712" y="159"/>
                  </a:lnTo>
                  <a:lnTo>
                    <a:pt x="4739" y="143"/>
                  </a:lnTo>
                  <a:lnTo>
                    <a:pt x="4768" y="129"/>
                  </a:lnTo>
                  <a:lnTo>
                    <a:pt x="4800" y="115"/>
                  </a:lnTo>
                  <a:lnTo>
                    <a:pt x="4833" y="103"/>
                  </a:lnTo>
                  <a:lnTo>
                    <a:pt x="4870" y="93"/>
                  </a:lnTo>
                  <a:lnTo>
                    <a:pt x="4907" y="85"/>
                  </a:lnTo>
                  <a:lnTo>
                    <a:pt x="4946" y="79"/>
                  </a:lnTo>
                  <a:lnTo>
                    <a:pt x="4987" y="75"/>
                  </a:lnTo>
                  <a:lnTo>
                    <a:pt x="5029" y="75"/>
                  </a:lnTo>
                  <a:lnTo>
                    <a:pt x="5075" y="83"/>
                  </a:lnTo>
                  <a:lnTo>
                    <a:pt x="5121" y="94"/>
                  </a:lnTo>
                  <a:lnTo>
                    <a:pt x="5165" y="108"/>
                  </a:lnTo>
                  <a:lnTo>
                    <a:pt x="5207" y="126"/>
                  </a:lnTo>
                  <a:lnTo>
                    <a:pt x="5248" y="147"/>
                  </a:lnTo>
                  <a:lnTo>
                    <a:pt x="5287" y="174"/>
                  </a:lnTo>
                  <a:lnTo>
                    <a:pt x="5323" y="203"/>
                  </a:lnTo>
                  <a:lnTo>
                    <a:pt x="5357" y="238"/>
                  </a:lnTo>
                  <a:lnTo>
                    <a:pt x="5388" y="277"/>
                  </a:lnTo>
                  <a:lnTo>
                    <a:pt x="5417" y="320"/>
                  </a:lnTo>
                  <a:lnTo>
                    <a:pt x="5443" y="368"/>
                  </a:lnTo>
                  <a:lnTo>
                    <a:pt x="5465" y="419"/>
                  </a:lnTo>
                  <a:lnTo>
                    <a:pt x="5479" y="470"/>
                  </a:lnTo>
                  <a:lnTo>
                    <a:pt x="5489" y="518"/>
                  </a:lnTo>
                  <a:lnTo>
                    <a:pt x="5494" y="566"/>
                  </a:lnTo>
                  <a:lnTo>
                    <a:pt x="5495" y="612"/>
                  </a:lnTo>
                  <a:lnTo>
                    <a:pt x="5493" y="657"/>
                  </a:lnTo>
                  <a:lnTo>
                    <a:pt x="5486" y="700"/>
                  </a:lnTo>
                  <a:lnTo>
                    <a:pt x="5476" y="743"/>
                  </a:lnTo>
                  <a:lnTo>
                    <a:pt x="5463" y="784"/>
                  </a:lnTo>
                  <a:lnTo>
                    <a:pt x="5446" y="823"/>
                  </a:lnTo>
                  <a:lnTo>
                    <a:pt x="5428" y="860"/>
                  </a:lnTo>
                  <a:lnTo>
                    <a:pt x="5406" y="897"/>
                  </a:lnTo>
                  <a:lnTo>
                    <a:pt x="5383" y="930"/>
                  </a:lnTo>
                  <a:lnTo>
                    <a:pt x="5450" y="928"/>
                  </a:lnTo>
                  <a:lnTo>
                    <a:pt x="5513" y="931"/>
                  </a:lnTo>
                  <a:lnTo>
                    <a:pt x="5570" y="941"/>
                  </a:lnTo>
                  <a:lnTo>
                    <a:pt x="5621" y="955"/>
                  </a:lnTo>
                  <a:lnTo>
                    <a:pt x="5669" y="974"/>
                  </a:lnTo>
                  <a:lnTo>
                    <a:pt x="5712" y="997"/>
                  </a:lnTo>
                  <a:lnTo>
                    <a:pt x="5751" y="1023"/>
                  </a:lnTo>
                  <a:lnTo>
                    <a:pt x="5787" y="1051"/>
                  </a:lnTo>
                  <a:lnTo>
                    <a:pt x="5819" y="1082"/>
                  </a:lnTo>
                  <a:lnTo>
                    <a:pt x="5847" y="1113"/>
                  </a:lnTo>
                  <a:lnTo>
                    <a:pt x="5873" y="1145"/>
                  </a:lnTo>
                  <a:lnTo>
                    <a:pt x="5896" y="1177"/>
                  </a:lnTo>
                  <a:lnTo>
                    <a:pt x="5929" y="1234"/>
                  </a:lnTo>
                  <a:lnTo>
                    <a:pt x="5952" y="1291"/>
                  </a:lnTo>
                  <a:lnTo>
                    <a:pt x="5968" y="1349"/>
                  </a:lnTo>
                  <a:lnTo>
                    <a:pt x="5977" y="1408"/>
                  </a:lnTo>
                  <a:lnTo>
                    <a:pt x="5979" y="1464"/>
                  </a:lnTo>
                  <a:lnTo>
                    <a:pt x="5976" y="1519"/>
                  </a:lnTo>
                  <a:lnTo>
                    <a:pt x="5967" y="1572"/>
                  </a:lnTo>
                  <a:lnTo>
                    <a:pt x="5955" y="1623"/>
                  </a:lnTo>
                  <a:lnTo>
                    <a:pt x="5940" y="1668"/>
                  </a:lnTo>
                  <a:lnTo>
                    <a:pt x="5923" y="1710"/>
                  </a:lnTo>
                  <a:lnTo>
                    <a:pt x="5904" y="1745"/>
                  </a:lnTo>
                  <a:lnTo>
                    <a:pt x="5886" y="1774"/>
                  </a:lnTo>
                  <a:lnTo>
                    <a:pt x="5394" y="1798"/>
                  </a:lnTo>
                  <a:lnTo>
                    <a:pt x="4906" y="1817"/>
                  </a:lnTo>
                  <a:lnTo>
                    <a:pt x="4419" y="1831"/>
                  </a:lnTo>
                  <a:lnTo>
                    <a:pt x="3935" y="1840"/>
                  </a:lnTo>
                  <a:lnTo>
                    <a:pt x="3451" y="1845"/>
                  </a:lnTo>
                  <a:lnTo>
                    <a:pt x="2968" y="1845"/>
                  </a:lnTo>
                  <a:lnTo>
                    <a:pt x="2486" y="1842"/>
                  </a:lnTo>
                  <a:lnTo>
                    <a:pt x="2001" y="1834"/>
                  </a:lnTo>
                  <a:lnTo>
                    <a:pt x="1517" y="1824"/>
                  </a:lnTo>
                  <a:lnTo>
                    <a:pt x="1030" y="1810"/>
                  </a:lnTo>
                  <a:lnTo>
                    <a:pt x="543" y="1791"/>
                  </a:lnTo>
                  <a:lnTo>
                    <a:pt x="52" y="177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2576" y="2872"/>
              <a:ext cx="854" cy="263"/>
            </a:xfrm>
            <a:custGeom>
              <a:rect b="b" l="l" r="r" t="t"/>
              <a:pathLst>
                <a:path extrusionOk="0" h="1845" w="5979">
                  <a:moveTo>
                    <a:pt x="52" y="1770"/>
                  </a:moveTo>
                  <a:lnTo>
                    <a:pt x="37" y="1727"/>
                  </a:lnTo>
                  <a:lnTo>
                    <a:pt x="24" y="1678"/>
                  </a:lnTo>
                  <a:lnTo>
                    <a:pt x="12" y="1624"/>
                  </a:lnTo>
                  <a:lnTo>
                    <a:pt x="5" y="1566"/>
                  </a:lnTo>
                  <a:lnTo>
                    <a:pt x="1" y="1504"/>
                  </a:lnTo>
                  <a:lnTo>
                    <a:pt x="0" y="1440"/>
                  </a:lnTo>
                  <a:lnTo>
                    <a:pt x="4" y="1374"/>
                  </a:lnTo>
                  <a:lnTo>
                    <a:pt x="15" y="1308"/>
                  </a:lnTo>
                  <a:lnTo>
                    <a:pt x="31" y="1241"/>
                  </a:lnTo>
                  <a:lnTo>
                    <a:pt x="53" y="1175"/>
                  </a:lnTo>
                  <a:lnTo>
                    <a:pt x="84" y="1112"/>
                  </a:lnTo>
                  <a:lnTo>
                    <a:pt x="122" y="1051"/>
                  </a:lnTo>
                  <a:lnTo>
                    <a:pt x="148" y="1012"/>
                  </a:lnTo>
                  <a:lnTo>
                    <a:pt x="182" y="969"/>
                  </a:lnTo>
                  <a:lnTo>
                    <a:pt x="224" y="925"/>
                  </a:lnTo>
                  <a:lnTo>
                    <a:pt x="275" y="881"/>
                  </a:lnTo>
                  <a:lnTo>
                    <a:pt x="333" y="839"/>
                  </a:lnTo>
                  <a:lnTo>
                    <a:pt x="397" y="801"/>
                  </a:lnTo>
                  <a:lnTo>
                    <a:pt x="468" y="767"/>
                  </a:lnTo>
                  <a:lnTo>
                    <a:pt x="547" y="741"/>
                  </a:lnTo>
                  <a:lnTo>
                    <a:pt x="629" y="723"/>
                  </a:lnTo>
                  <a:lnTo>
                    <a:pt x="719" y="714"/>
                  </a:lnTo>
                  <a:lnTo>
                    <a:pt x="812" y="717"/>
                  </a:lnTo>
                  <a:lnTo>
                    <a:pt x="910" y="733"/>
                  </a:lnTo>
                  <a:lnTo>
                    <a:pt x="906" y="727"/>
                  </a:lnTo>
                  <a:lnTo>
                    <a:pt x="901" y="721"/>
                  </a:lnTo>
                  <a:lnTo>
                    <a:pt x="897" y="712"/>
                  </a:lnTo>
                  <a:lnTo>
                    <a:pt x="894" y="703"/>
                  </a:lnTo>
                  <a:lnTo>
                    <a:pt x="890" y="695"/>
                  </a:lnTo>
                  <a:lnTo>
                    <a:pt x="887" y="685"/>
                  </a:lnTo>
                  <a:lnTo>
                    <a:pt x="884" y="674"/>
                  </a:lnTo>
                  <a:lnTo>
                    <a:pt x="882" y="664"/>
                  </a:lnTo>
                  <a:lnTo>
                    <a:pt x="880" y="652"/>
                  </a:lnTo>
                  <a:lnTo>
                    <a:pt x="879" y="639"/>
                  </a:lnTo>
                  <a:lnTo>
                    <a:pt x="878" y="625"/>
                  </a:lnTo>
                  <a:lnTo>
                    <a:pt x="877" y="610"/>
                  </a:lnTo>
                  <a:lnTo>
                    <a:pt x="906" y="401"/>
                  </a:lnTo>
                  <a:lnTo>
                    <a:pt x="918" y="370"/>
                  </a:lnTo>
                  <a:lnTo>
                    <a:pt x="935" y="337"/>
                  </a:lnTo>
                  <a:lnTo>
                    <a:pt x="959" y="302"/>
                  </a:lnTo>
                  <a:lnTo>
                    <a:pt x="992" y="267"/>
                  </a:lnTo>
                  <a:lnTo>
                    <a:pt x="1033" y="231"/>
                  </a:lnTo>
                  <a:lnTo>
                    <a:pt x="1082" y="196"/>
                  </a:lnTo>
                  <a:lnTo>
                    <a:pt x="1142" y="160"/>
                  </a:lnTo>
                  <a:lnTo>
                    <a:pt x="1212" y="127"/>
                  </a:lnTo>
                  <a:lnTo>
                    <a:pt x="1294" y="96"/>
                  </a:lnTo>
                  <a:lnTo>
                    <a:pt x="1387" y="67"/>
                  </a:lnTo>
                  <a:lnTo>
                    <a:pt x="1493" y="40"/>
                  </a:lnTo>
                  <a:lnTo>
                    <a:pt x="1612" y="17"/>
                  </a:lnTo>
                  <a:lnTo>
                    <a:pt x="1686" y="10"/>
                  </a:lnTo>
                  <a:lnTo>
                    <a:pt x="1756" y="5"/>
                  </a:lnTo>
                  <a:lnTo>
                    <a:pt x="1824" y="1"/>
                  </a:lnTo>
                  <a:lnTo>
                    <a:pt x="1888" y="0"/>
                  </a:lnTo>
                  <a:lnTo>
                    <a:pt x="1948" y="1"/>
                  </a:lnTo>
                  <a:lnTo>
                    <a:pt x="2006" y="3"/>
                  </a:lnTo>
                  <a:lnTo>
                    <a:pt x="2059" y="7"/>
                  </a:lnTo>
                  <a:lnTo>
                    <a:pt x="2108" y="11"/>
                  </a:lnTo>
                  <a:lnTo>
                    <a:pt x="2154" y="16"/>
                  </a:lnTo>
                  <a:lnTo>
                    <a:pt x="2193" y="22"/>
                  </a:lnTo>
                  <a:lnTo>
                    <a:pt x="2230" y="27"/>
                  </a:lnTo>
                  <a:lnTo>
                    <a:pt x="2260" y="31"/>
                  </a:lnTo>
                  <a:lnTo>
                    <a:pt x="2304" y="40"/>
                  </a:lnTo>
                  <a:lnTo>
                    <a:pt x="2348" y="51"/>
                  </a:lnTo>
                  <a:lnTo>
                    <a:pt x="2392" y="61"/>
                  </a:lnTo>
                  <a:lnTo>
                    <a:pt x="2437" y="75"/>
                  </a:lnTo>
                  <a:lnTo>
                    <a:pt x="2483" y="89"/>
                  </a:lnTo>
                  <a:lnTo>
                    <a:pt x="2527" y="106"/>
                  </a:lnTo>
                  <a:lnTo>
                    <a:pt x="2570" y="123"/>
                  </a:lnTo>
                  <a:lnTo>
                    <a:pt x="2611" y="141"/>
                  </a:lnTo>
                  <a:lnTo>
                    <a:pt x="2651" y="160"/>
                  </a:lnTo>
                  <a:lnTo>
                    <a:pt x="2690" y="182"/>
                  </a:lnTo>
                  <a:lnTo>
                    <a:pt x="2725" y="203"/>
                  </a:lnTo>
                  <a:lnTo>
                    <a:pt x="2758" y="225"/>
                  </a:lnTo>
                  <a:lnTo>
                    <a:pt x="2803" y="193"/>
                  </a:lnTo>
                  <a:lnTo>
                    <a:pt x="2847" y="165"/>
                  </a:lnTo>
                  <a:lnTo>
                    <a:pt x="2892" y="141"/>
                  </a:lnTo>
                  <a:lnTo>
                    <a:pt x="2937" y="121"/>
                  </a:lnTo>
                  <a:lnTo>
                    <a:pt x="2982" y="104"/>
                  </a:lnTo>
                  <a:lnTo>
                    <a:pt x="3027" y="92"/>
                  </a:lnTo>
                  <a:lnTo>
                    <a:pt x="3073" y="83"/>
                  </a:lnTo>
                  <a:lnTo>
                    <a:pt x="3117" y="77"/>
                  </a:lnTo>
                  <a:lnTo>
                    <a:pt x="3161" y="74"/>
                  </a:lnTo>
                  <a:lnTo>
                    <a:pt x="3204" y="74"/>
                  </a:lnTo>
                  <a:lnTo>
                    <a:pt x="3247" y="78"/>
                  </a:lnTo>
                  <a:lnTo>
                    <a:pt x="3289" y="83"/>
                  </a:lnTo>
                  <a:lnTo>
                    <a:pt x="3520" y="158"/>
                  </a:lnTo>
                  <a:lnTo>
                    <a:pt x="3539" y="164"/>
                  </a:lnTo>
                  <a:lnTo>
                    <a:pt x="3560" y="169"/>
                  </a:lnTo>
                  <a:lnTo>
                    <a:pt x="3581" y="177"/>
                  </a:lnTo>
                  <a:lnTo>
                    <a:pt x="3603" y="185"/>
                  </a:lnTo>
                  <a:lnTo>
                    <a:pt x="3625" y="196"/>
                  </a:lnTo>
                  <a:lnTo>
                    <a:pt x="3649" y="207"/>
                  </a:lnTo>
                  <a:lnTo>
                    <a:pt x="3671" y="218"/>
                  </a:lnTo>
                  <a:lnTo>
                    <a:pt x="3695" y="232"/>
                  </a:lnTo>
                  <a:lnTo>
                    <a:pt x="3718" y="247"/>
                  </a:lnTo>
                  <a:lnTo>
                    <a:pt x="3740" y="264"/>
                  </a:lnTo>
                  <a:lnTo>
                    <a:pt x="3762" y="281"/>
                  </a:lnTo>
                  <a:lnTo>
                    <a:pt x="3783" y="298"/>
                  </a:lnTo>
                  <a:lnTo>
                    <a:pt x="3793" y="282"/>
                  </a:lnTo>
                  <a:lnTo>
                    <a:pt x="3806" y="264"/>
                  </a:lnTo>
                  <a:lnTo>
                    <a:pt x="3823" y="243"/>
                  </a:lnTo>
                  <a:lnTo>
                    <a:pt x="3843" y="223"/>
                  </a:lnTo>
                  <a:lnTo>
                    <a:pt x="3868" y="201"/>
                  </a:lnTo>
                  <a:lnTo>
                    <a:pt x="3896" y="180"/>
                  </a:lnTo>
                  <a:lnTo>
                    <a:pt x="3929" y="158"/>
                  </a:lnTo>
                  <a:lnTo>
                    <a:pt x="3967" y="138"/>
                  </a:lnTo>
                  <a:lnTo>
                    <a:pt x="4009" y="117"/>
                  </a:lnTo>
                  <a:lnTo>
                    <a:pt x="4057" y="99"/>
                  </a:lnTo>
                  <a:lnTo>
                    <a:pt x="4110" y="83"/>
                  </a:lnTo>
                  <a:lnTo>
                    <a:pt x="4169" y="68"/>
                  </a:lnTo>
                  <a:lnTo>
                    <a:pt x="4219" y="66"/>
                  </a:lnTo>
                  <a:lnTo>
                    <a:pt x="4268" y="66"/>
                  </a:lnTo>
                  <a:lnTo>
                    <a:pt x="4313" y="69"/>
                  </a:lnTo>
                  <a:lnTo>
                    <a:pt x="4357" y="75"/>
                  </a:lnTo>
                  <a:lnTo>
                    <a:pt x="4400" y="84"/>
                  </a:lnTo>
                  <a:lnTo>
                    <a:pt x="4440" y="95"/>
                  </a:lnTo>
                  <a:lnTo>
                    <a:pt x="4479" y="109"/>
                  </a:lnTo>
                  <a:lnTo>
                    <a:pt x="4515" y="124"/>
                  </a:lnTo>
                  <a:lnTo>
                    <a:pt x="4551" y="142"/>
                  </a:lnTo>
                  <a:lnTo>
                    <a:pt x="4585" y="163"/>
                  </a:lnTo>
                  <a:lnTo>
                    <a:pt x="4618" y="185"/>
                  </a:lnTo>
                  <a:lnTo>
                    <a:pt x="4651" y="209"/>
                  </a:lnTo>
                  <a:lnTo>
                    <a:pt x="4668" y="193"/>
                  </a:lnTo>
                  <a:lnTo>
                    <a:pt x="4688" y="175"/>
                  </a:lnTo>
                  <a:lnTo>
                    <a:pt x="4712" y="159"/>
                  </a:lnTo>
                  <a:lnTo>
                    <a:pt x="4739" y="143"/>
                  </a:lnTo>
                  <a:lnTo>
                    <a:pt x="4768" y="129"/>
                  </a:lnTo>
                  <a:lnTo>
                    <a:pt x="4800" y="115"/>
                  </a:lnTo>
                  <a:lnTo>
                    <a:pt x="4833" y="103"/>
                  </a:lnTo>
                  <a:lnTo>
                    <a:pt x="4870" y="93"/>
                  </a:lnTo>
                  <a:lnTo>
                    <a:pt x="4907" y="85"/>
                  </a:lnTo>
                  <a:lnTo>
                    <a:pt x="4946" y="79"/>
                  </a:lnTo>
                  <a:lnTo>
                    <a:pt x="4987" y="75"/>
                  </a:lnTo>
                  <a:lnTo>
                    <a:pt x="5029" y="75"/>
                  </a:lnTo>
                  <a:lnTo>
                    <a:pt x="5075" y="83"/>
                  </a:lnTo>
                  <a:lnTo>
                    <a:pt x="5121" y="94"/>
                  </a:lnTo>
                  <a:lnTo>
                    <a:pt x="5165" y="108"/>
                  </a:lnTo>
                  <a:lnTo>
                    <a:pt x="5207" y="126"/>
                  </a:lnTo>
                  <a:lnTo>
                    <a:pt x="5248" y="147"/>
                  </a:lnTo>
                  <a:lnTo>
                    <a:pt x="5287" y="174"/>
                  </a:lnTo>
                  <a:lnTo>
                    <a:pt x="5323" y="203"/>
                  </a:lnTo>
                  <a:lnTo>
                    <a:pt x="5357" y="238"/>
                  </a:lnTo>
                  <a:lnTo>
                    <a:pt x="5388" y="277"/>
                  </a:lnTo>
                  <a:lnTo>
                    <a:pt x="5417" y="320"/>
                  </a:lnTo>
                  <a:lnTo>
                    <a:pt x="5443" y="368"/>
                  </a:lnTo>
                  <a:lnTo>
                    <a:pt x="5465" y="419"/>
                  </a:lnTo>
                  <a:lnTo>
                    <a:pt x="5479" y="470"/>
                  </a:lnTo>
                  <a:lnTo>
                    <a:pt x="5489" y="518"/>
                  </a:lnTo>
                  <a:lnTo>
                    <a:pt x="5494" y="566"/>
                  </a:lnTo>
                  <a:lnTo>
                    <a:pt x="5495" y="612"/>
                  </a:lnTo>
                  <a:lnTo>
                    <a:pt x="5493" y="657"/>
                  </a:lnTo>
                  <a:lnTo>
                    <a:pt x="5486" y="700"/>
                  </a:lnTo>
                  <a:lnTo>
                    <a:pt x="5476" y="743"/>
                  </a:lnTo>
                  <a:lnTo>
                    <a:pt x="5463" y="784"/>
                  </a:lnTo>
                  <a:lnTo>
                    <a:pt x="5446" y="823"/>
                  </a:lnTo>
                  <a:lnTo>
                    <a:pt x="5428" y="860"/>
                  </a:lnTo>
                  <a:lnTo>
                    <a:pt x="5406" y="897"/>
                  </a:lnTo>
                  <a:lnTo>
                    <a:pt x="5383" y="930"/>
                  </a:lnTo>
                  <a:lnTo>
                    <a:pt x="5450" y="928"/>
                  </a:lnTo>
                  <a:lnTo>
                    <a:pt x="5513" y="931"/>
                  </a:lnTo>
                  <a:lnTo>
                    <a:pt x="5570" y="941"/>
                  </a:lnTo>
                  <a:lnTo>
                    <a:pt x="5621" y="955"/>
                  </a:lnTo>
                  <a:lnTo>
                    <a:pt x="5669" y="974"/>
                  </a:lnTo>
                  <a:lnTo>
                    <a:pt x="5712" y="997"/>
                  </a:lnTo>
                  <a:lnTo>
                    <a:pt x="5751" y="1023"/>
                  </a:lnTo>
                  <a:lnTo>
                    <a:pt x="5787" y="1051"/>
                  </a:lnTo>
                  <a:lnTo>
                    <a:pt x="5819" y="1082"/>
                  </a:lnTo>
                  <a:lnTo>
                    <a:pt x="5847" y="1113"/>
                  </a:lnTo>
                  <a:lnTo>
                    <a:pt x="5873" y="1145"/>
                  </a:lnTo>
                  <a:lnTo>
                    <a:pt x="5896" y="1177"/>
                  </a:lnTo>
                  <a:lnTo>
                    <a:pt x="5929" y="1234"/>
                  </a:lnTo>
                  <a:lnTo>
                    <a:pt x="5952" y="1291"/>
                  </a:lnTo>
                  <a:lnTo>
                    <a:pt x="5968" y="1349"/>
                  </a:lnTo>
                  <a:lnTo>
                    <a:pt x="5977" y="1408"/>
                  </a:lnTo>
                  <a:lnTo>
                    <a:pt x="5979" y="1464"/>
                  </a:lnTo>
                  <a:lnTo>
                    <a:pt x="5976" y="1519"/>
                  </a:lnTo>
                  <a:lnTo>
                    <a:pt x="5967" y="1572"/>
                  </a:lnTo>
                  <a:lnTo>
                    <a:pt x="5955" y="1623"/>
                  </a:lnTo>
                  <a:lnTo>
                    <a:pt x="5940" y="1668"/>
                  </a:lnTo>
                  <a:lnTo>
                    <a:pt x="5923" y="1710"/>
                  </a:lnTo>
                  <a:lnTo>
                    <a:pt x="5904" y="1745"/>
                  </a:lnTo>
                  <a:lnTo>
                    <a:pt x="5886" y="1774"/>
                  </a:lnTo>
                  <a:lnTo>
                    <a:pt x="5394" y="1798"/>
                  </a:lnTo>
                  <a:lnTo>
                    <a:pt x="4906" y="1817"/>
                  </a:lnTo>
                  <a:lnTo>
                    <a:pt x="4419" y="1831"/>
                  </a:lnTo>
                  <a:lnTo>
                    <a:pt x="3935" y="1840"/>
                  </a:lnTo>
                  <a:lnTo>
                    <a:pt x="3451" y="1845"/>
                  </a:lnTo>
                  <a:lnTo>
                    <a:pt x="2968" y="1845"/>
                  </a:lnTo>
                  <a:lnTo>
                    <a:pt x="2486" y="1842"/>
                  </a:lnTo>
                  <a:lnTo>
                    <a:pt x="2001" y="1834"/>
                  </a:lnTo>
                  <a:lnTo>
                    <a:pt x="1517" y="1824"/>
                  </a:lnTo>
                  <a:lnTo>
                    <a:pt x="1030" y="1810"/>
                  </a:lnTo>
                  <a:lnTo>
                    <a:pt x="543" y="1791"/>
                  </a:lnTo>
                  <a:lnTo>
                    <a:pt x="52" y="1770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576" y="2881"/>
              <a:ext cx="821" cy="285"/>
            </a:xfrm>
            <a:custGeom>
              <a:rect b="b" l="l" r="r" t="t"/>
              <a:pathLst>
                <a:path extrusionOk="0" h="1993" w="5746">
                  <a:moveTo>
                    <a:pt x="61" y="1689"/>
                  </a:moveTo>
                  <a:lnTo>
                    <a:pt x="67" y="1690"/>
                  </a:lnTo>
                  <a:lnTo>
                    <a:pt x="74" y="1690"/>
                  </a:lnTo>
                  <a:lnTo>
                    <a:pt x="82" y="1691"/>
                  </a:lnTo>
                  <a:lnTo>
                    <a:pt x="91" y="1691"/>
                  </a:lnTo>
                  <a:lnTo>
                    <a:pt x="101" y="1692"/>
                  </a:lnTo>
                  <a:lnTo>
                    <a:pt x="110" y="1693"/>
                  </a:lnTo>
                  <a:lnTo>
                    <a:pt x="120" y="1693"/>
                  </a:lnTo>
                  <a:lnTo>
                    <a:pt x="130" y="1694"/>
                  </a:lnTo>
                  <a:lnTo>
                    <a:pt x="139" y="1694"/>
                  </a:lnTo>
                  <a:lnTo>
                    <a:pt x="148" y="1695"/>
                  </a:lnTo>
                  <a:lnTo>
                    <a:pt x="155" y="1695"/>
                  </a:lnTo>
                  <a:lnTo>
                    <a:pt x="160" y="1695"/>
                  </a:lnTo>
                  <a:lnTo>
                    <a:pt x="156" y="1679"/>
                  </a:lnTo>
                  <a:lnTo>
                    <a:pt x="149" y="1658"/>
                  </a:lnTo>
                  <a:lnTo>
                    <a:pt x="142" y="1631"/>
                  </a:lnTo>
                  <a:lnTo>
                    <a:pt x="134" y="1601"/>
                  </a:lnTo>
                  <a:lnTo>
                    <a:pt x="127" y="1565"/>
                  </a:lnTo>
                  <a:lnTo>
                    <a:pt x="121" y="1526"/>
                  </a:lnTo>
                  <a:lnTo>
                    <a:pt x="117" y="1485"/>
                  </a:lnTo>
                  <a:lnTo>
                    <a:pt x="116" y="1438"/>
                  </a:lnTo>
                  <a:lnTo>
                    <a:pt x="118" y="1388"/>
                  </a:lnTo>
                  <a:lnTo>
                    <a:pt x="125" y="1335"/>
                  </a:lnTo>
                  <a:lnTo>
                    <a:pt x="136" y="1279"/>
                  </a:lnTo>
                  <a:lnTo>
                    <a:pt x="153" y="1220"/>
                  </a:lnTo>
                  <a:lnTo>
                    <a:pt x="166" y="1188"/>
                  </a:lnTo>
                  <a:lnTo>
                    <a:pt x="182" y="1152"/>
                  </a:lnTo>
                  <a:lnTo>
                    <a:pt x="201" y="1116"/>
                  </a:lnTo>
                  <a:lnTo>
                    <a:pt x="222" y="1078"/>
                  </a:lnTo>
                  <a:lnTo>
                    <a:pt x="246" y="1039"/>
                  </a:lnTo>
                  <a:lnTo>
                    <a:pt x="275" y="1000"/>
                  </a:lnTo>
                  <a:lnTo>
                    <a:pt x="306" y="961"/>
                  </a:lnTo>
                  <a:lnTo>
                    <a:pt x="342" y="922"/>
                  </a:lnTo>
                  <a:lnTo>
                    <a:pt x="381" y="886"/>
                  </a:lnTo>
                  <a:lnTo>
                    <a:pt x="425" y="850"/>
                  </a:lnTo>
                  <a:lnTo>
                    <a:pt x="474" y="817"/>
                  </a:lnTo>
                  <a:lnTo>
                    <a:pt x="526" y="786"/>
                  </a:lnTo>
                  <a:lnTo>
                    <a:pt x="557" y="772"/>
                  </a:lnTo>
                  <a:lnTo>
                    <a:pt x="588" y="759"/>
                  </a:lnTo>
                  <a:lnTo>
                    <a:pt x="619" y="747"/>
                  </a:lnTo>
                  <a:lnTo>
                    <a:pt x="652" y="737"/>
                  </a:lnTo>
                  <a:lnTo>
                    <a:pt x="685" y="728"/>
                  </a:lnTo>
                  <a:lnTo>
                    <a:pt x="720" y="721"/>
                  </a:lnTo>
                  <a:lnTo>
                    <a:pt x="754" y="715"/>
                  </a:lnTo>
                  <a:lnTo>
                    <a:pt x="790" y="710"/>
                  </a:lnTo>
                  <a:lnTo>
                    <a:pt x="826" y="708"/>
                  </a:lnTo>
                  <a:lnTo>
                    <a:pt x="863" y="707"/>
                  </a:lnTo>
                  <a:lnTo>
                    <a:pt x="900" y="708"/>
                  </a:lnTo>
                  <a:lnTo>
                    <a:pt x="937" y="710"/>
                  </a:lnTo>
                  <a:lnTo>
                    <a:pt x="935" y="708"/>
                  </a:lnTo>
                  <a:lnTo>
                    <a:pt x="932" y="705"/>
                  </a:lnTo>
                  <a:lnTo>
                    <a:pt x="928" y="702"/>
                  </a:lnTo>
                  <a:lnTo>
                    <a:pt x="926" y="698"/>
                  </a:lnTo>
                  <a:lnTo>
                    <a:pt x="923" y="694"/>
                  </a:lnTo>
                  <a:lnTo>
                    <a:pt x="920" y="690"/>
                  </a:lnTo>
                  <a:lnTo>
                    <a:pt x="918" y="686"/>
                  </a:lnTo>
                  <a:lnTo>
                    <a:pt x="914" y="681"/>
                  </a:lnTo>
                  <a:lnTo>
                    <a:pt x="912" y="677"/>
                  </a:lnTo>
                  <a:lnTo>
                    <a:pt x="909" y="673"/>
                  </a:lnTo>
                  <a:lnTo>
                    <a:pt x="907" y="670"/>
                  </a:lnTo>
                  <a:lnTo>
                    <a:pt x="904" y="665"/>
                  </a:lnTo>
                  <a:lnTo>
                    <a:pt x="879" y="660"/>
                  </a:lnTo>
                  <a:lnTo>
                    <a:pt x="850" y="656"/>
                  </a:lnTo>
                  <a:lnTo>
                    <a:pt x="820" y="651"/>
                  </a:lnTo>
                  <a:lnTo>
                    <a:pt x="787" y="649"/>
                  </a:lnTo>
                  <a:lnTo>
                    <a:pt x="752" y="648"/>
                  </a:lnTo>
                  <a:lnTo>
                    <a:pt x="716" y="648"/>
                  </a:lnTo>
                  <a:lnTo>
                    <a:pt x="678" y="650"/>
                  </a:lnTo>
                  <a:lnTo>
                    <a:pt x="639" y="655"/>
                  </a:lnTo>
                  <a:lnTo>
                    <a:pt x="599" y="661"/>
                  </a:lnTo>
                  <a:lnTo>
                    <a:pt x="559" y="671"/>
                  </a:lnTo>
                  <a:lnTo>
                    <a:pt x="517" y="682"/>
                  </a:lnTo>
                  <a:lnTo>
                    <a:pt x="475" y="698"/>
                  </a:lnTo>
                  <a:lnTo>
                    <a:pt x="424" y="721"/>
                  </a:lnTo>
                  <a:lnTo>
                    <a:pt x="375" y="747"/>
                  </a:lnTo>
                  <a:lnTo>
                    <a:pt x="329" y="776"/>
                  </a:lnTo>
                  <a:lnTo>
                    <a:pt x="285" y="807"/>
                  </a:lnTo>
                  <a:lnTo>
                    <a:pt x="245" y="841"/>
                  </a:lnTo>
                  <a:lnTo>
                    <a:pt x="206" y="877"/>
                  </a:lnTo>
                  <a:lnTo>
                    <a:pt x="172" y="915"/>
                  </a:lnTo>
                  <a:lnTo>
                    <a:pt x="139" y="956"/>
                  </a:lnTo>
                  <a:lnTo>
                    <a:pt x="112" y="997"/>
                  </a:lnTo>
                  <a:lnTo>
                    <a:pt x="86" y="1042"/>
                  </a:lnTo>
                  <a:lnTo>
                    <a:pt x="64" y="1087"/>
                  </a:lnTo>
                  <a:lnTo>
                    <a:pt x="45" y="1133"/>
                  </a:lnTo>
                  <a:lnTo>
                    <a:pt x="26" y="1194"/>
                  </a:lnTo>
                  <a:lnTo>
                    <a:pt x="13" y="1252"/>
                  </a:lnTo>
                  <a:lnTo>
                    <a:pt x="4" y="1309"/>
                  </a:lnTo>
                  <a:lnTo>
                    <a:pt x="0" y="1364"/>
                  </a:lnTo>
                  <a:lnTo>
                    <a:pt x="0" y="1416"/>
                  </a:lnTo>
                  <a:lnTo>
                    <a:pt x="3" y="1465"/>
                  </a:lnTo>
                  <a:lnTo>
                    <a:pt x="8" y="1511"/>
                  </a:lnTo>
                  <a:lnTo>
                    <a:pt x="17" y="1554"/>
                  </a:lnTo>
                  <a:lnTo>
                    <a:pt x="28" y="1594"/>
                  </a:lnTo>
                  <a:lnTo>
                    <a:pt x="38" y="1630"/>
                  </a:lnTo>
                  <a:lnTo>
                    <a:pt x="50" y="1662"/>
                  </a:lnTo>
                  <a:lnTo>
                    <a:pt x="61" y="1689"/>
                  </a:lnTo>
                  <a:close/>
                  <a:moveTo>
                    <a:pt x="899" y="375"/>
                  </a:moveTo>
                  <a:lnTo>
                    <a:pt x="875" y="552"/>
                  </a:lnTo>
                  <a:lnTo>
                    <a:pt x="883" y="612"/>
                  </a:lnTo>
                  <a:lnTo>
                    <a:pt x="905" y="665"/>
                  </a:lnTo>
                  <a:lnTo>
                    <a:pt x="939" y="715"/>
                  </a:lnTo>
                  <a:lnTo>
                    <a:pt x="984" y="760"/>
                  </a:lnTo>
                  <a:lnTo>
                    <a:pt x="1036" y="801"/>
                  </a:lnTo>
                  <a:lnTo>
                    <a:pt x="1092" y="837"/>
                  </a:lnTo>
                  <a:lnTo>
                    <a:pt x="1151" y="868"/>
                  </a:lnTo>
                  <a:lnTo>
                    <a:pt x="1210" y="895"/>
                  </a:lnTo>
                  <a:lnTo>
                    <a:pt x="1267" y="918"/>
                  </a:lnTo>
                  <a:lnTo>
                    <a:pt x="1319" y="935"/>
                  </a:lnTo>
                  <a:lnTo>
                    <a:pt x="1363" y="948"/>
                  </a:lnTo>
                  <a:lnTo>
                    <a:pt x="1397" y="956"/>
                  </a:lnTo>
                  <a:lnTo>
                    <a:pt x="1406" y="944"/>
                  </a:lnTo>
                  <a:lnTo>
                    <a:pt x="1414" y="932"/>
                  </a:lnTo>
                  <a:lnTo>
                    <a:pt x="1423" y="920"/>
                  </a:lnTo>
                  <a:lnTo>
                    <a:pt x="1431" y="907"/>
                  </a:lnTo>
                  <a:lnTo>
                    <a:pt x="1440" y="895"/>
                  </a:lnTo>
                  <a:lnTo>
                    <a:pt x="1449" y="882"/>
                  </a:lnTo>
                  <a:lnTo>
                    <a:pt x="1458" y="870"/>
                  </a:lnTo>
                  <a:lnTo>
                    <a:pt x="1467" y="858"/>
                  </a:lnTo>
                  <a:lnTo>
                    <a:pt x="1477" y="845"/>
                  </a:lnTo>
                  <a:lnTo>
                    <a:pt x="1486" y="832"/>
                  </a:lnTo>
                  <a:lnTo>
                    <a:pt x="1497" y="819"/>
                  </a:lnTo>
                  <a:lnTo>
                    <a:pt x="1507" y="806"/>
                  </a:lnTo>
                  <a:lnTo>
                    <a:pt x="1452" y="793"/>
                  </a:lnTo>
                  <a:lnTo>
                    <a:pt x="1391" y="777"/>
                  </a:lnTo>
                  <a:lnTo>
                    <a:pt x="1326" y="758"/>
                  </a:lnTo>
                  <a:lnTo>
                    <a:pt x="1258" y="735"/>
                  </a:lnTo>
                  <a:lnTo>
                    <a:pt x="1191" y="708"/>
                  </a:lnTo>
                  <a:lnTo>
                    <a:pt x="1125" y="677"/>
                  </a:lnTo>
                  <a:lnTo>
                    <a:pt x="1065" y="641"/>
                  </a:lnTo>
                  <a:lnTo>
                    <a:pt x="1010" y="600"/>
                  </a:lnTo>
                  <a:lnTo>
                    <a:pt x="964" y="553"/>
                  </a:lnTo>
                  <a:lnTo>
                    <a:pt x="929" y="501"/>
                  </a:lnTo>
                  <a:lnTo>
                    <a:pt x="907" y="442"/>
                  </a:lnTo>
                  <a:lnTo>
                    <a:pt x="899" y="375"/>
                  </a:lnTo>
                  <a:close/>
                  <a:moveTo>
                    <a:pt x="5101" y="1634"/>
                  </a:moveTo>
                  <a:lnTo>
                    <a:pt x="5087" y="1549"/>
                  </a:lnTo>
                  <a:lnTo>
                    <a:pt x="5056" y="1465"/>
                  </a:lnTo>
                  <a:lnTo>
                    <a:pt x="5009" y="1382"/>
                  </a:lnTo>
                  <a:lnTo>
                    <a:pt x="4946" y="1305"/>
                  </a:lnTo>
                  <a:lnTo>
                    <a:pt x="4872" y="1234"/>
                  </a:lnTo>
                  <a:lnTo>
                    <a:pt x="4785" y="1172"/>
                  </a:lnTo>
                  <a:lnTo>
                    <a:pt x="4689" y="1120"/>
                  </a:lnTo>
                  <a:lnTo>
                    <a:pt x="4585" y="1080"/>
                  </a:lnTo>
                  <a:lnTo>
                    <a:pt x="4473" y="1054"/>
                  </a:lnTo>
                  <a:lnTo>
                    <a:pt x="4356" y="1045"/>
                  </a:lnTo>
                  <a:lnTo>
                    <a:pt x="4236" y="1053"/>
                  </a:lnTo>
                  <a:lnTo>
                    <a:pt x="4113" y="1081"/>
                  </a:lnTo>
                  <a:lnTo>
                    <a:pt x="4106" y="1085"/>
                  </a:lnTo>
                  <a:lnTo>
                    <a:pt x="4098" y="1088"/>
                  </a:lnTo>
                  <a:lnTo>
                    <a:pt x="4089" y="1091"/>
                  </a:lnTo>
                  <a:lnTo>
                    <a:pt x="4078" y="1095"/>
                  </a:lnTo>
                  <a:lnTo>
                    <a:pt x="4067" y="1101"/>
                  </a:lnTo>
                  <a:lnTo>
                    <a:pt x="4055" y="1105"/>
                  </a:lnTo>
                  <a:lnTo>
                    <a:pt x="4042" y="1110"/>
                  </a:lnTo>
                  <a:lnTo>
                    <a:pt x="4029" y="1117"/>
                  </a:lnTo>
                  <a:lnTo>
                    <a:pt x="4016" y="1122"/>
                  </a:lnTo>
                  <a:lnTo>
                    <a:pt x="4004" y="1130"/>
                  </a:lnTo>
                  <a:lnTo>
                    <a:pt x="3992" y="1136"/>
                  </a:lnTo>
                  <a:lnTo>
                    <a:pt x="3980" y="1143"/>
                  </a:lnTo>
                  <a:lnTo>
                    <a:pt x="3989" y="1149"/>
                  </a:lnTo>
                  <a:lnTo>
                    <a:pt x="3998" y="1154"/>
                  </a:lnTo>
                  <a:lnTo>
                    <a:pt x="4007" y="1159"/>
                  </a:lnTo>
                  <a:lnTo>
                    <a:pt x="4015" y="1163"/>
                  </a:lnTo>
                  <a:lnTo>
                    <a:pt x="4023" y="1167"/>
                  </a:lnTo>
                  <a:lnTo>
                    <a:pt x="4030" y="1172"/>
                  </a:lnTo>
                  <a:lnTo>
                    <a:pt x="4038" y="1175"/>
                  </a:lnTo>
                  <a:lnTo>
                    <a:pt x="4046" y="1179"/>
                  </a:lnTo>
                  <a:lnTo>
                    <a:pt x="4052" y="1182"/>
                  </a:lnTo>
                  <a:lnTo>
                    <a:pt x="4058" y="1187"/>
                  </a:lnTo>
                  <a:lnTo>
                    <a:pt x="4065" y="1191"/>
                  </a:lnTo>
                  <a:lnTo>
                    <a:pt x="4071" y="1194"/>
                  </a:lnTo>
                  <a:lnTo>
                    <a:pt x="4136" y="1176"/>
                  </a:lnTo>
                  <a:lnTo>
                    <a:pt x="4199" y="1163"/>
                  </a:lnTo>
                  <a:lnTo>
                    <a:pt x="4262" y="1157"/>
                  </a:lnTo>
                  <a:lnTo>
                    <a:pt x="4323" y="1156"/>
                  </a:lnTo>
                  <a:lnTo>
                    <a:pt x="4382" y="1159"/>
                  </a:lnTo>
                  <a:lnTo>
                    <a:pt x="4439" y="1167"/>
                  </a:lnTo>
                  <a:lnTo>
                    <a:pt x="4494" y="1178"/>
                  </a:lnTo>
                  <a:lnTo>
                    <a:pt x="4546" y="1193"/>
                  </a:lnTo>
                  <a:lnTo>
                    <a:pt x="4595" y="1209"/>
                  </a:lnTo>
                  <a:lnTo>
                    <a:pt x="4641" y="1229"/>
                  </a:lnTo>
                  <a:lnTo>
                    <a:pt x="4684" y="1248"/>
                  </a:lnTo>
                  <a:lnTo>
                    <a:pt x="4724" y="1267"/>
                  </a:lnTo>
                  <a:lnTo>
                    <a:pt x="4769" y="1297"/>
                  </a:lnTo>
                  <a:lnTo>
                    <a:pt x="4813" y="1331"/>
                  </a:lnTo>
                  <a:lnTo>
                    <a:pt x="4855" y="1365"/>
                  </a:lnTo>
                  <a:lnTo>
                    <a:pt x="4894" y="1403"/>
                  </a:lnTo>
                  <a:lnTo>
                    <a:pt x="4929" y="1443"/>
                  </a:lnTo>
                  <a:lnTo>
                    <a:pt x="4960" y="1483"/>
                  </a:lnTo>
                  <a:lnTo>
                    <a:pt x="4989" y="1525"/>
                  </a:lnTo>
                  <a:lnTo>
                    <a:pt x="5013" y="1569"/>
                  </a:lnTo>
                  <a:lnTo>
                    <a:pt x="5031" y="1614"/>
                  </a:lnTo>
                  <a:lnTo>
                    <a:pt x="5045" y="1658"/>
                  </a:lnTo>
                  <a:lnTo>
                    <a:pt x="5054" y="1702"/>
                  </a:lnTo>
                  <a:lnTo>
                    <a:pt x="5057" y="1745"/>
                  </a:lnTo>
                  <a:lnTo>
                    <a:pt x="5107" y="1744"/>
                  </a:lnTo>
                  <a:lnTo>
                    <a:pt x="5107" y="1734"/>
                  </a:lnTo>
                  <a:lnTo>
                    <a:pt x="5109" y="1723"/>
                  </a:lnTo>
                  <a:lnTo>
                    <a:pt x="5109" y="1712"/>
                  </a:lnTo>
                  <a:lnTo>
                    <a:pt x="5109" y="1702"/>
                  </a:lnTo>
                  <a:lnTo>
                    <a:pt x="5109" y="1692"/>
                  </a:lnTo>
                  <a:lnTo>
                    <a:pt x="5107" y="1681"/>
                  </a:lnTo>
                  <a:lnTo>
                    <a:pt x="5107" y="1672"/>
                  </a:lnTo>
                  <a:lnTo>
                    <a:pt x="5106" y="1662"/>
                  </a:lnTo>
                  <a:lnTo>
                    <a:pt x="5105" y="1653"/>
                  </a:lnTo>
                  <a:lnTo>
                    <a:pt x="5103" y="1646"/>
                  </a:lnTo>
                  <a:lnTo>
                    <a:pt x="5102" y="1639"/>
                  </a:lnTo>
                  <a:lnTo>
                    <a:pt x="5101" y="1634"/>
                  </a:lnTo>
                  <a:close/>
                  <a:moveTo>
                    <a:pt x="3871" y="327"/>
                  </a:moveTo>
                  <a:lnTo>
                    <a:pt x="3865" y="320"/>
                  </a:lnTo>
                  <a:lnTo>
                    <a:pt x="3858" y="314"/>
                  </a:lnTo>
                  <a:lnTo>
                    <a:pt x="3852" y="306"/>
                  </a:lnTo>
                  <a:lnTo>
                    <a:pt x="3846" y="299"/>
                  </a:lnTo>
                  <a:lnTo>
                    <a:pt x="3838" y="290"/>
                  </a:lnTo>
                  <a:lnTo>
                    <a:pt x="3829" y="283"/>
                  </a:lnTo>
                  <a:lnTo>
                    <a:pt x="3822" y="274"/>
                  </a:lnTo>
                  <a:lnTo>
                    <a:pt x="3813" y="265"/>
                  </a:lnTo>
                  <a:lnTo>
                    <a:pt x="3805" y="257"/>
                  </a:lnTo>
                  <a:lnTo>
                    <a:pt x="3795" y="248"/>
                  </a:lnTo>
                  <a:lnTo>
                    <a:pt x="3786" y="240"/>
                  </a:lnTo>
                  <a:lnTo>
                    <a:pt x="3778" y="231"/>
                  </a:lnTo>
                  <a:lnTo>
                    <a:pt x="3795" y="209"/>
                  </a:lnTo>
                  <a:lnTo>
                    <a:pt x="3815" y="186"/>
                  </a:lnTo>
                  <a:lnTo>
                    <a:pt x="3838" y="163"/>
                  </a:lnTo>
                  <a:lnTo>
                    <a:pt x="3864" y="141"/>
                  </a:lnTo>
                  <a:lnTo>
                    <a:pt x="3893" y="118"/>
                  </a:lnTo>
                  <a:lnTo>
                    <a:pt x="3925" y="97"/>
                  </a:lnTo>
                  <a:lnTo>
                    <a:pt x="3960" y="76"/>
                  </a:lnTo>
                  <a:lnTo>
                    <a:pt x="3996" y="57"/>
                  </a:lnTo>
                  <a:lnTo>
                    <a:pt x="4035" y="41"/>
                  </a:lnTo>
                  <a:lnTo>
                    <a:pt x="4077" y="26"/>
                  </a:lnTo>
                  <a:lnTo>
                    <a:pt x="4121" y="14"/>
                  </a:lnTo>
                  <a:lnTo>
                    <a:pt x="4168" y="4"/>
                  </a:lnTo>
                  <a:lnTo>
                    <a:pt x="4195" y="2"/>
                  </a:lnTo>
                  <a:lnTo>
                    <a:pt x="4225" y="0"/>
                  </a:lnTo>
                  <a:lnTo>
                    <a:pt x="4257" y="0"/>
                  </a:lnTo>
                  <a:lnTo>
                    <a:pt x="4291" y="1"/>
                  </a:lnTo>
                  <a:lnTo>
                    <a:pt x="4326" y="4"/>
                  </a:lnTo>
                  <a:lnTo>
                    <a:pt x="4363" y="11"/>
                  </a:lnTo>
                  <a:lnTo>
                    <a:pt x="4400" y="19"/>
                  </a:lnTo>
                  <a:lnTo>
                    <a:pt x="4439" y="30"/>
                  </a:lnTo>
                  <a:lnTo>
                    <a:pt x="4478" y="44"/>
                  </a:lnTo>
                  <a:lnTo>
                    <a:pt x="4517" y="62"/>
                  </a:lnTo>
                  <a:lnTo>
                    <a:pt x="4557" y="83"/>
                  </a:lnTo>
                  <a:lnTo>
                    <a:pt x="4597" y="107"/>
                  </a:lnTo>
                  <a:lnTo>
                    <a:pt x="4610" y="118"/>
                  </a:lnTo>
                  <a:lnTo>
                    <a:pt x="4624" y="130"/>
                  </a:lnTo>
                  <a:lnTo>
                    <a:pt x="4641" y="144"/>
                  </a:lnTo>
                  <a:lnTo>
                    <a:pt x="4658" y="160"/>
                  </a:lnTo>
                  <a:lnTo>
                    <a:pt x="4676" y="177"/>
                  </a:lnTo>
                  <a:lnTo>
                    <a:pt x="4696" y="198"/>
                  </a:lnTo>
                  <a:lnTo>
                    <a:pt x="4715" y="219"/>
                  </a:lnTo>
                  <a:lnTo>
                    <a:pt x="4733" y="243"/>
                  </a:lnTo>
                  <a:lnTo>
                    <a:pt x="4752" y="269"/>
                  </a:lnTo>
                  <a:lnTo>
                    <a:pt x="4770" y="295"/>
                  </a:lnTo>
                  <a:lnTo>
                    <a:pt x="4785" y="326"/>
                  </a:lnTo>
                  <a:lnTo>
                    <a:pt x="4800" y="357"/>
                  </a:lnTo>
                  <a:lnTo>
                    <a:pt x="4789" y="337"/>
                  </a:lnTo>
                  <a:lnTo>
                    <a:pt x="4776" y="317"/>
                  </a:lnTo>
                  <a:lnTo>
                    <a:pt x="4761" y="298"/>
                  </a:lnTo>
                  <a:lnTo>
                    <a:pt x="4744" y="278"/>
                  </a:lnTo>
                  <a:lnTo>
                    <a:pt x="4726" y="259"/>
                  </a:lnTo>
                  <a:lnTo>
                    <a:pt x="4704" y="241"/>
                  </a:lnTo>
                  <a:lnTo>
                    <a:pt x="4682" y="223"/>
                  </a:lnTo>
                  <a:lnTo>
                    <a:pt x="4658" y="207"/>
                  </a:lnTo>
                  <a:lnTo>
                    <a:pt x="4633" y="192"/>
                  </a:lnTo>
                  <a:lnTo>
                    <a:pt x="4607" y="177"/>
                  </a:lnTo>
                  <a:lnTo>
                    <a:pt x="4579" y="164"/>
                  </a:lnTo>
                  <a:lnTo>
                    <a:pt x="4551" y="152"/>
                  </a:lnTo>
                  <a:lnTo>
                    <a:pt x="4512" y="142"/>
                  </a:lnTo>
                  <a:lnTo>
                    <a:pt x="4475" y="132"/>
                  </a:lnTo>
                  <a:lnTo>
                    <a:pt x="4439" y="124"/>
                  </a:lnTo>
                  <a:lnTo>
                    <a:pt x="4403" y="119"/>
                  </a:lnTo>
                  <a:lnTo>
                    <a:pt x="4369" y="116"/>
                  </a:lnTo>
                  <a:lnTo>
                    <a:pt x="4335" y="114"/>
                  </a:lnTo>
                  <a:lnTo>
                    <a:pt x="4302" y="114"/>
                  </a:lnTo>
                  <a:lnTo>
                    <a:pt x="4270" y="116"/>
                  </a:lnTo>
                  <a:lnTo>
                    <a:pt x="4239" y="120"/>
                  </a:lnTo>
                  <a:lnTo>
                    <a:pt x="4208" y="126"/>
                  </a:lnTo>
                  <a:lnTo>
                    <a:pt x="4179" y="132"/>
                  </a:lnTo>
                  <a:lnTo>
                    <a:pt x="4151" y="140"/>
                  </a:lnTo>
                  <a:lnTo>
                    <a:pt x="4108" y="156"/>
                  </a:lnTo>
                  <a:lnTo>
                    <a:pt x="4069" y="173"/>
                  </a:lnTo>
                  <a:lnTo>
                    <a:pt x="4036" y="190"/>
                  </a:lnTo>
                  <a:lnTo>
                    <a:pt x="4006" y="208"/>
                  </a:lnTo>
                  <a:lnTo>
                    <a:pt x="3980" y="226"/>
                  </a:lnTo>
                  <a:lnTo>
                    <a:pt x="3957" y="244"/>
                  </a:lnTo>
                  <a:lnTo>
                    <a:pt x="3938" y="261"/>
                  </a:lnTo>
                  <a:lnTo>
                    <a:pt x="3921" y="277"/>
                  </a:lnTo>
                  <a:lnTo>
                    <a:pt x="3906" y="292"/>
                  </a:lnTo>
                  <a:lnTo>
                    <a:pt x="3893" y="305"/>
                  </a:lnTo>
                  <a:lnTo>
                    <a:pt x="3881" y="317"/>
                  </a:lnTo>
                  <a:lnTo>
                    <a:pt x="3871" y="327"/>
                  </a:lnTo>
                  <a:close/>
                  <a:moveTo>
                    <a:pt x="4265" y="1515"/>
                  </a:moveTo>
                  <a:lnTo>
                    <a:pt x="4279" y="1675"/>
                  </a:lnTo>
                  <a:lnTo>
                    <a:pt x="4266" y="1727"/>
                  </a:lnTo>
                  <a:lnTo>
                    <a:pt x="4239" y="1775"/>
                  </a:lnTo>
                  <a:lnTo>
                    <a:pt x="4200" y="1818"/>
                  </a:lnTo>
                  <a:lnTo>
                    <a:pt x="4151" y="1855"/>
                  </a:lnTo>
                  <a:lnTo>
                    <a:pt x="4092" y="1889"/>
                  </a:lnTo>
                  <a:lnTo>
                    <a:pt x="4025" y="1917"/>
                  </a:lnTo>
                  <a:lnTo>
                    <a:pt x="3953" y="1940"/>
                  </a:lnTo>
                  <a:lnTo>
                    <a:pt x="3876" y="1960"/>
                  </a:lnTo>
                  <a:lnTo>
                    <a:pt x="3795" y="1975"/>
                  </a:lnTo>
                  <a:lnTo>
                    <a:pt x="3713" y="1986"/>
                  </a:lnTo>
                  <a:lnTo>
                    <a:pt x="3632" y="1992"/>
                  </a:lnTo>
                  <a:lnTo>
                    <a:pt x="3552" y="1993"/>
                  </a:lnTo>
                  <a:lnTo>
                    <a:pt x="3476" y="1990"/>
                  </a:lnTo>
                  <a:lnTo>
                    <a:pt x="3401" y="1984"/>
                  </a:lnTo>
                  <a:lnTo>
                    <a:pt x="3326" y="1977"/>
                  </a:lnTo>
                  <a:lnTo>
                    <a:pt x="3252" y="1966"/>
                  </a:lnTo>
                  <a:lnTo>
                    <a:pt x="3179" y="1953"/>
                  </a:lnTo>
                  <a:lnTo>
                    <a:pt x="3107" y="1936"/>
                  </a:lnTo>
                  <a:lnTo>
                    <a:pt x="3038" y="1917"/>
                  </a:lnTo>
                  <a:lnTo>
                    <a:pt x="2971" y="1894"/>
                  </a:lnTo>
                  <a:lnTo>
                    <a:pt x="2904" y="1868"/>
                  </a:lnTo>
                  <a:lnTo>
                    <a:pt x="2841" y="1839"/>
                  </a:lnTo>
                  <a:lnTo>
                    <a:pt x="2778" y="1806"/>
                  </a:lnTo>
                  <a:lnTo>
                    <a:pt x="2719" y="1768"/>
                  </a:lnTo>
                  <a:lnTo>
                    <a:pt x="2726" y="1760"/>
                  </a:lnTo>
                  <a:lnTo>
                    <a:pt x="2731" y="1749"/>
                  </a:lnTo>
                  <a:lnTo>
                    <a:pt x="2737" y="1737"/>
                  </a:lnTo>
                  <a:lnTo>
                    <a:pt x="2744" y="1723"/>
                  </a:lnTo>
                  <a:lnTo>
                    <a:pt x="2749" y="1709"/>
                  </a:lnTo>
                  <a:lnTo>
                    <a:pt x="2756" y="1695"/>
                  </a:lnTo>
                  <a:lnTo>
                    <a:pt x="2762" y="1681"/>
                  </a:lnTo>
                  <a:lnTo>
                    <a:pt x="2769" y="1667"/>
                  </a:lnTo>
                  <a:lnTo>
                    <a:pt x="2775" y="1654"/>
                  </a:lnTo>
                  <a:lnTo>
                    <a:pt x="2780" y="1643"/>
                  </a:lnTo>
                  <a:lnTo>
                    <a:pt x="2787" y="1632"/>
                  </a:lnTo>
                  <a:lnTo>
                    <a:pt x="2791" y="1622"/>
                  </a:lnTo>
                  <a:lnTo>
                    <a:pt x="2850" y="1654"/>
                  </a:lnTo>
                  <a:lnTo>
                    <a:pt x="2912" y="1682"/>
                  </a:lnTo>
                  <a:lnTo>
                    <a:pt x="2975" y="1707"/>
                  </a:lnTo>
                  <a:lnTo>
                    <a:pt x="3042" y="1729"/>
                  </a:lnTo>
                  <a:lnTo>
                    <a:pt x="3107" y="1747"/>
                  </a:lnTo>
                  <a:lnTo>
                    <a:pt x="3176" y="1762"/>
                  </a:lnTo>
                  <a:lnTo>
                    <a:pt x="3244" y="1775"/>
                  </a:lnTo>
                  <a:lnTo>
                    <a:pt x="3311" y="1784"/>
                  </a:lnTo>
                  <a:lnTo>
                    <a:pt x="3377" y="1793"/>
                  </a:lnTo>
                  <a:lnTo>
                    <a:pt x="3440" y="1800"/>
                  </a:lnTo>
                  <a:lnTo>
                    <a:pt x="3502" y="1804"/>
                  </a:lnTo>
                  <a:lnTo>
                    <a:pt x="3560" y="1806"/>
                  </a:lnTo>
                  <a:lnTo>
                    <a:pt x="3649" y="1801"/>
                  </a:lnTo>
                  <a:lnTo>
                    <a:pt x="3734" y="1792"/>
                  </a:lnTo>
                  <a:lnTo>
                    <a:pt x="3814" y="1779"/>
                  </a:lnTo>
                  <a:lnTo>
                    <a:pt x="3889" y="1764"/>
                  </a:lnTo>
                  <a:lnTo>
                    <a:pt x="3958" y="1745"/>
                  </a:lnTo>
                  <a:lnTo>
                    <a:pt x="4022" y="1722"/>
                  </a:lnTo>
                  <a:lnTo>
                    <a:pt x="4079" y="1696"/>
                  </a:lnTo>
                  <a:lnTo>
                    <a:pt x="4130" y="1667"/>
                  </a:lnTo>
                  <a:lnTo>
                    <a:pt x="4175" y="1635"/>
                  </a:lnTo>
                  <a:lnTo>
                    <a:pt x="4211" y="1598"/>
                  </a:lnTo>
                  <a:lnTo>
                    <a:pt x="4241" y="1559"/>
                  </a:lnTo>
                  <a:lnTo>
                    <a:pt x="4265" y="1515"/>
                  </a:lnTo>
                  <a:close/>
                  <a:moveTo>
                    <a:pt x="2549" y="426"/>
                  </a:moveTo>
                  <a:lnTo>
                    <a:pt x="2561" y="429"/>
                  </a:lnTo>
                  <a:lnTo>
                    <a:pt x="2574" y="432"/>
                  </a:lnTo>
                  <a:lnTo>
                    <a:pt x="2588" y="436"/>
                  </a:lnTo>
                  <a:lnTo>
                    <a:pt x="2603" y="441"/>
                  </a:lnTo>
                  <a:lnTo>
                    <a:pt x="2618" y="447"/>
                  </a:lnTo>
                  <a:lnTo>
                    <a:pt x="2633" y="453"/>
                  </a:lnTo>
                  <a:lnTo>
                    <a:pt x="2649" y="461"/>
                  </a:lnTo>
                  <a:lnTo>
                    <a:pt x="2664" y="470"/>
                  </a:lnTo>
                  <a:lnTo>
                    <a:pt x="2679" y="478"/>
                  </a:lnTo>
                  <a:lnTo>
                    <a:pt x="2694" y="488"/>
                  </a:lnTo>
                  <a:lnTo>
                    <a:pt x="2707" y="499"/>
                  </a:lnTo>
                  <a:lnTo>
                    <a:pt x="2719" y="508"/>
                  </a:lnTo>
                  <a:lnTo>
                    <a:pt x="2728" y="495"/>
                  </a:lnTo>
                  <a:lnTo>
                    <a:pt x="2737" y="477"/>
                  </a:lnTo>
                  <a:lnTo>
                    <a:pt x="2749" y="453"/>
                  </a:lnTo>
                  <a:lnTo>
                    <a:pt x="2764" y="428"/>
                  </a:lnTo>
                  <a:lnTo>
                    <a:pt x="2783" y="398"/>
                  </a:lnTo>
                  <a:lnTo>
                    <a:pt x="2804" y="365"/>
                  </a:lnTo>
                  <a:lnTo>
                    <a:pt x="2830" y="332"/>
                  </a:lnTo>
                  <a:lnTo>
                    <a:pt x="2860" y="297"/>
                  </a:lnTo>
                  <a:lnTo>
                    <a:pt x="2895" y="261"/>
                  </a:lnTo>
                  <a:lnTo>
                    <a:pt x="2935" y="226"/>
                  </a:lnTo>
                  <a:lnTo>
                    <a:pt x="2981" y="191"/>
                  </a:lnTo>
                  <a:lnTo>
                    <a:pt x="3033" y="158"/>
                  </a:lnTo>
                  <a:lnTo>
                    <a:pt x="3067" y="140"/>
                  </a:lnTo>
                  <a:lnTo>
                    <a:pt x="3102" y="123"/>
                  </a:lnTo>
                  <a:lnTo>
                    <a:pt x="3138" y="109"/>
                  </a:lnTo>
                  <a:lnTo>
                    <a:pt x="3177" y="98"/>
                  </a:lnTo>
                  <a:lnTo>
                    <a:pt x="3216" y="88"/>
                  </a:lnTo>
                  <a:lnTo>
                    <a:pt x="3255" y="80"/>
                  </a:lnTo>
                  <a:lnTo>
                    <a:pt x="3294" y="75"/>
                  </a:lnTo>
                  <a:lnTo>
                    <a:pt x="3334" y="72"/>
                  </a:lnTo>
                  <a:lnTo>
                    <a:pt x="3373" y="72"/>
                  </a:lnTo>
                  <a:lnTo>
                    <a:pt x="3411" y="73"/>
                  </a:lnTo>
                  <a:lnTo>
                    <a:pt x="3448" y="77"/>
                  </a:lnTo>
                  <a:lnTo>
                    <a:pt x="3484" y="83"/>
                  </a:lnTo>
                  <a:lnTo>
                    <a:pt x="3420" y="56"/>
                  </a:lnTo>
                  <a:lnTo>
                    <a:pt x="3360" y="35"/>
                  </a:lnTo>
                  <a:lnTo>
                    <a:pt x="3303" y="20"/>
                  </a:lnTo>
                  <a:lnTo>
                    <a:pt x="3250" y="12"/>
                  </a:lnTo>
                  <a:lnTo>
                    <a:pt x="3200" y="7"/>
                  </a:lnTo>
                  <a:lnTo>
                    <a:pt x="3153" y="6"/>
                  </a:lnTo>
                  <a:lnTo>
                    <a:pt x="3109" y="9"/>
                  </a:lnTo>
                  <a:lnTo>
                    <a:pt x="3068" y="16"/>
                  </a:lnTo>
                  <a:lnTo>
                    <a:pt x="3030" y="25"/>
                  </a:lnTo>
                  <a:lnTo>
                    <a:pt x="2993" y="34"/>
                  </a:lnTo>
                  <a:lnTo>
                    <a:pt x="2960" y="44"/>
                  </a:lnTo>
                  <a:lnTo>
                    <a:pt x="2927" y="55"/>
                  </a:lnTo>
                  <a:lnTo>
                    <a:pt x="2870" y="83"/>
                  </a:lnTo>
                  <a:lnTo>
                    <a:pt x="2819" y="114"/>
                  </a:lnTo>
                  <a:lnTo>
                    <a:pt x="2773" y="146"/>
                  </a:lnTo>
                  <a:lnTo>
                    <a:pt x="2732" y="180"/>
                  </a:lnTo>
                  <a:lnTo>
                    <a:pt x="2695" y="215"/>
                  </a:lnTo>
                  <a:lnTo>
                    <a:pt x="2663" y="250"/>
                  </a:lnTo>
                  <a:lnTo>
                    <a:pt x="2636" y="285"/>
                  </a:lnTo>
                  <a:lnTo>
                    <a:pt x="2612" y="318"/>
                  </a:lnTo>
                  <a:lnTo>
                    <a:pt x="2592" y="349"/>
                  </a:lnTo>
                  <a:lnTo>
                    <a:pt x="2575" y="378"/>
                  </a:lnTo>
                  <a:lnTo>
                    <a:pt x="2561" y="404"/>
                  </a:lnTo>
                  <a:lnTo>
                    <a:pt x="2549" y="426"/>
                  </a:lnTo>
                  <a:close/>
                  <a:moveTo>
                    <a:pt x="2711" y="1778"/>
                  </a:moveTo>
                  <a:lnTo>
                    <a:pt x="2722" y="1763"/>
                  </a:lnTo>
                  <a:lnTo>
                    <a:pt x="2734" y="1741"/>
                  </a:lnTo>
                  <a:lnTo>
                    <a:pt x="2747" y="1717"/>
                  </a:lnTo>
                  <a:lnTo>
                    <a:pt x="2761" y="1689"/>
                  </a:lnTo>
                  <a:lnTo>
                    <a:pt x="2775" y="1659"/>
                  </a:lnTo>
                  <a:lnTo>
                    <a:pt x="2789" y="1626"/>
                  </a:lnTo>
                  <a:lnTo>
                    <a:pt x="2802" y="1594"/>
                  </a:lnTo>
                  <a:lnTo>
                    <a:pt x="2814" y="1563"/>
                  </a:lnTo>
                  <a:lnTo>
                    <a:pt x="2826" y="1533"/>
                  </a:lnTo>
                  <a:lnTo>
                    <a:pt x="2835" y="1505"/>
                  </a:lnTo>
                  <a:lnTo>
                    <a:pt x="2844" y="1480"/>
                  </a:lnTo>
                  <a:lnTo>
                    <a:pt x="2849" y="1460"/>
                  </a:lnTo>
                  <a:lnTo>
                    <a:pt x="2886" y="1321"/>
                  </a:lnTo>
                  <a:lnTo>
                    <a:pt x="2908" y="1189"/>
                  </a:lnTo>
                  <a:lnTo>
                    <a:pt x="2917" y="1064"/>
                  </a:lnTo>
                  <a:lnTo>
                    <a:pt x="2914" y="949"/>
                  </a:lnTo>
                  <a:lnTo>
                    <a:pt x="2898" y="844"/>
                  </a:lnTo>
                  <a:lnTo>
                    <a:pt x="2872" y="748"/>
                  </a:lnTo>
                  <a:lnTo>
                    <a:pt x="2836" y="663"/>
                  </a:lnTo>
                  <a:lnTo>
                    <a:pt x="2792" y="590"/>
                  </a:lnTo>
                  <a:lnTo>
                    <a:pt x="2741" y="529"/>
                  </a:lnTo>
                  <a:lnTo>
                    <a:pt x="2682" y="480"/>
                  </a:lnTo>
                  <a:lnTo>
                    <a:pt x="2616" y="446"/>
                  </a:lnTo>
                  <a:lnTo>
                    <a:pt x="2545" y="426"/>
                  </a:lnTo>
                  <a:lnTo>
                    <a:pt x="2332" y="395"/>
                  </a:lnTo>
                  <a:lnTo>
                    <a:pt x="2396" y="406"/>
                  </a:lnTo>
                  <a:lnTo>
                    <a:pt x="2454" y="426"/>
                  </a:lnTo>
                  <a:lnTo>
                    <a:pt x="2507" y="453"/>
                  </a:lnTo>
                  <a:lnTo>
                    <a:pt x="2557" y="490"/>
                  </a:lnTo>
                  <a:lnTo>
                    <a:pt x="2601" y="533"/>
                  </a:lnTo>
                  <a:lnTo>
                    <a:pt x="2639" y="585"/>
                  </a:lnTo>
                  <a:lnTo>
                    <a:pt x="2672" y="643"/>
                  </a:lnTo>
                  <a:lnTo>
                    <a:pt x="2700" y="707"/>
                  </a:lnTo>
                  <a:lnTo>
                    <a:pt x="2720" y="778"/>
                  </a:lnTo>
                  <a:lnTo>
                    <a:pt x="2736" y="854"/>
                  </a:lnTo>
                  <a:lnTo>
                    <a:pt x="2745" y="935"/>
                  </a:lnTo>
                  <a:lnTo>
                    <a:pt x="2747" y="1021"/>
                  </a:lnTo>
                  <a:lnTo>
                    <a:pt x="2744" y="1109"/>
                  </a:lnTo>
                  <a:lnTo>
                    <a:pt x="2734" y="1193"/>
                  </a:lnTo>
                  <a:lnTo>
                    <a:pt x="2720" y="1273"/>
                  </a:lnTo>
                  <a:lnTo>
                    <a:pt x="2703" y="1349"/>
                  </a:lnTo>
                  <a:lnTo>
                    <a:pt x="2683" y="1421"/>
                  </a:lnTo>
                  <a:lnTo>
                    <a:pt x="2660" y="1489"/>
                  </a:lnTo>
                  <a:lnTo>
                    <a:pt x="2636" y="1551"/>
                  </a:lnTo>
                  <a:lnTo>
                    <a:pt x="2612" y="1608"/>
                  </a:lnTo>
                  <a:lnTo>
                    <a:pt x="2588" y="1660"/>
                  </a:lnTo>
                  <a:lnTo>
                    <a:pt x="2565" y="1706"/>
                  </a:lnTo>
                  <a:lnTo>
                    <a:pt x="2546" y="1746"/>
                  </a:lnTo>
                  <a:lnTo>
                    <a:pt x="2528" y="1778"/>
                  </a:lnTo>
                  <a:lnTo>
                    <a:pt x="2541" y="1779"/>
                  </a:lnTo>
                  <a:lnTo>
                    <a:pt x="2554" y="1779"/>
                  </a:lnTo>
                  <a:lnTo>
                    <a:pt x="2565" y="1779"/>
                  </a:lnTo>
                  <a:lnTo>
                    <a:pt x="2578" y="1779"/>
                  </a:lnTo>
                  <a:lnTo>
                    <a:pt x="2592" y="1779"/>
                  </a:lnTo>
                  <a:lnTo>
                    <a:pt x="2605" y="1779"/>
                  </a:lnTo>
                  <a:lnTo>
                    <a:pt x="2620" y="1779"/>
                  </a:lnTo>
                  <a:lnTo>
                    <a:pt x="2635" y="1779"/>
                  </a:lnTo>
                  <a:lnTo>
                    <a:pt x="2652" y="1779"/>
                  </a:lnTo>
                  <a:lnTo>
                    <a:pt x="2671" y="1779"/>
                  </a:lnTo>
                  <a:lnTo>
                    <a:pt x="2690" y="1779"/>
                  </a:lnTo>
                  <a:lnTo>
                    <a:pt x="2711" y="1778"/>
                  </a:lnTo>
                  <a:close/>
                  <a:moveTo>
                    <a:pt x="5368" y="864"/>
                  </a:moveTo>
                  <a:lnTo>
                    <a:pt x="5307" y="871"/>
                  </a:lnTo>
                  <a:lnTo>
                    <a:pt x="5250" y="880"/>
                  </a:lnTo>
                  <a:lnTo>
                    <a:pt x="5196" y="894"/>
                  </a:lnTo>
                  <a:lnTo>
                    <a:pt x="5144" y="913"/>
                  </a:lnTo>
                  <a:lnTo>
                    <a:pt x="5095" y="934"/>
                  </a:lnTo>
                  <a:lnTo>
                    <a:pt x="5047" y="960"/>
                  </a:lnTo>
                  <a:lnTo>
                    <a:pt x="5002" y="989"/>
                  </a:lnTo>
                  <a:lnTo>
                    <a:pt x="4959" y="1022"/>
                  </a:lnTo>
                  <a:lnTo>
                    <a:pt x="4918" y="1059"/>
                  </a:lnTo>
                  <a:lnTo>
                    <a:pt x="4880" y="1099"/>
                  </a:lnTo>
                  <a:lnTo>
                    <a:pt x="4843" y="1142"/>
                  </a:lnTo>
                  <a:lnTo>
                    <a:pt x="4809" y="1188"/>
                  </a:lnTo>
                  <a:lnTo>
                    <a:pt x="4823" y="1196"/>
                  </a:lnTo>
                  <a:lnTo>
                    <a:pt x="4837" y="1205"/>
                  </a:lnTo>
                  <a:lnTo>
                    <a:pt x="4850" y="1214"/>
                  </a:lnTo>
                  <a:lnTo>
                    <a:pt x="4861" y="1222"/>
                  </a:lnTo>
                  <a:lnTo>
                    <a:pt x="4872" y="1232"/>
                  </a:lnTo>
                  <a:lnTo>
                    <a:pt x="4884" y="1242"/>
                  </a:lnTo>
                  <a:lnTo>
                    <a:pt x="4894" y="1251"/>
                  </a:lnTo>
                  <a:lnTo>
                    <a:pt x="4904" y="1261"/>
                  </a:lnTo>
                  <a:lnTo>
                    <a:pt x="4914" y="1271"/>
                  </a:lnTo>
                  <a:lnTo>
                    <a:pt x="4924" y="1280"/>
                  </a:lnTo>
                  <a:lnTo>
                    <a:pt x="4933" y="1290"/>
                  </a:lnTo>
                  <a:lnTo>
                    <a:pt x="4944" y="1299"/>
                  </a:lnTo>
                  <a:lnTo>
                    <a:pt x="4960" y="1254"/>
                  </a:lnTo>
                  <a:lnTo>
                    <a:pt x="4983" y="1209"/>
                  </a:lnTo>
                  <a:lnTo>
                    <a:pt x="5009" y="1166"/>
                  </a:lnTo>
                  <a:lnTo>
                    <a:pt x="5040" y="1124"/>
                  </a:lnTo>
                  <a:lnTo>
                    <a:pt x="5074" y="1083"/>
                  </a:lnTo>
                  <a:lnTo>
                    <a:pt x="5113" y="1047"/>
                  </a:lnTo>
                  <a:lnTo>
                    <a:pt x="5155" y="1013"/>
                  </a:lnTo>
                  <a:lnTo>
                    <a:pt x="5201" y="981"/>
                  </a:lnTo>
                  <a:lnTo>
                    <a:pt x="5250" y="956"/>
                  </a:lnTo>
                  <a:lnTo>
                    <a:pt x="5303" y="935"/>
                  </a:lnTo>
                  <a:lnTo>
                    <a:pt x="5358" y="919"/>
                  </a:lnTo>
                  <a:lnTo>
                    <a:pt x="5417" y="909"/>
                  </a:lnTo>
                  <a:lnTo>
                    <a:pt x="5450" y="907"/>
                  </a:lnTo>
                  <a:lnTo>
                    <a:pt x="5483" y="905"/>
                  </a:lnTo>
                  <a:lnTo>
                    <a:pt x="5513" y="904"/>
                  </a:lnTo>
                  <a:lnTo>
                    <a:pt x="5541" y="905"/>
                  </a:lnTo>
                  <a:lnTo>
                    <a:pt x="5568" y="907"/>
                  </a:lnTo>
                  <a:lnTo>
                    <a:pt x="5594" y="910"/>
                  </a:lnTo>
                  <a:lnTo>
                    <a:pt x="5620" y="915"/>
                  </a:lnTo>
                  <a:lnTo>
                    <a:pt x="5645" y="920"/>
                  </a:lnTo>
                  <a:lnTo>
                    <a:pt x="5670" y="927"/>
                  </a:lnTo>
                  <a:lnTo>
                    <a:pt x="5694" y="935"/>
                  </a:lnTo>
                  <a:lnTo>
                    <a:pt x="5720" y="945"/>
                  </a:lnTo>
                  <a:lnTo>
                    <a:pt x="5746" y="954"/>
                  </a:lnTo>
                  <a:lnTo>
                    <a:pt x="5723" y="939"/>
                  </a:lnTo>
                  <a:lnTo>
                    <a:pt x="5699" y="924"/>
                  </a:lnTo>
                  <a:lnTo>
                    <a:pt x="5671" y="911"/>
                  </a:lnTo>
                  <a:lnTo>
                    <a:pt x="5641" y="900"/>
                  </a:lnTo>
                  <a:lnTo>
                    <a:pt x="5608" y="889"/>
                  </a:lnTo>
                  <a:lnTo>
                    <a:pt x="5575" y="879"/>
                  </a:lnTo>
                  <a:lnTo>
                    <a:pt x="5540" y="873"/>
                  </a:lnTo>
                  <a:lnTo>
                    <a:pt x="5505" y="867"/>
                  </a:lnTo>
                  <a:lnTo>
                    <a:pt x="5470" y="863"/>
                  </a:lnTo>
                  <a:lnTo>
                    <a:pt x="5434" y="862"/>
                  </a:lnTo>
                  <a:lnTo>
                    <a:pt x="5400" y="862"/>
                  </a:lnTo>
                  <a:lnTo>
                    <a:pt x="5368" y="864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2576" y="2974"/>
              <a:ext cx="134" cy="149"/>
            </a:xfrm>
            <a:custGeom>
              <a:rect b="b" l="l" r="r" t="t"/>
              <a:pathLst>
                <a:path extrusionOk="0" h="1047" w="937">
                  <a:moveTo>
                    <a:pt x="61" y="1041"/>
                  </a:moveTo>
                  <a:lnTo>
                    <a:pt x="67" y="1042"/>
                  </a:lnTo>
                  <a:lnTo>
                    <a:pt x="74" y="1042"/>
                  </a:lnTo>
                  <a:lnTo>
                    <a:pt x="82" y="1043"/>
                  </a:lnTo>
                  <a:lnTo>
                    <a:pt x="91" y="1043"/>
                  </a:lnTo>
                  <a:lnTo>
                    <a:pt x="101" y="1044"/>
                  </a:lnTo>
                  <a:lnTo>
                    <a:pt x="110" y="1045"/>
                  </a:lnTo>
                  <a:lnTo>
                    <a:pt x="120" y="1045"/>
                  </a:lnTo>
                  <a:lnTo>
                    <a:pt x="130" y="1046"/>
                  </a:lnTo>
                  <a:lnTo>
                    <a:pt x="139" y="1046"/>
                  </a:lnTo>
                  <a:lnTo>
                    <a:pt x="148" y="1047"/>
                  </a:lnTo>
                  <a:lnTo>
                    <a:pt x="155" y="1047"/>
                  </a:lnTo>
                  <a:lnTo>
                    <a:pt x="160" y="1047"/>
                  </a:lnTo>
                  <a:lnTo>
                    <a:pt x="156" y="1031"/>
                  </a:lnTo>
                  <a:lnTo>
                    <a:pt x="149" y="1010"/>
                  </a:lnTo>
                  <a:lnTo>
                    <a:pt x="142" y="983"/>
                  </a:lnTo>
                  <a:lnTo>
                    <a:pt x="134" y="953"/>
                  </a:lnTo>
                  <a:lnTo>
                    <a:pt x="127" y="917"/>
                  </a:lnTo>
                  <a:lnTo>
                    <a:pt x="121" y="878"/>
                  </a:lnTo>
                  <a:lnTo>
                    <a:pt x="117" y="837"/>
                  </a:lnTo>
                  <a:lnTo>
                    <a:pt x="116" y="790"/>
                  </a:lnTo>
                  <a:lnTo>
                    <a:pt x="118" y="740"/>
                  </a:lnTo>
                  <a:lnTo>
                    <a:pt x="125" y="687"/>
                  </a:lnTo>
                  <a:lnTo>
                    <a:pt x="136" y="631"/>
                  </a:lnTo>
                  <a:lnTo>
                    <a:pt x="153" y="572"/>
                  </a:lnTo>
                  <a:lnTo>
                    <a:pt x="166" y="540"/>
                  </a:lnTo>
                  <a:lnTo>
                    <a:pt x="182" y="504"/>
                  </a:lnTo>
                  <a:lnTo>
                    <a:pt x="201" y="468"/>
                  </a:lnTo>
                  <a:lnTo>
                    <a:pt x="222" y="430"/>
                  </a:lnTo>
                  <a:lnTo>
                    <a:pt x="246" y="391"/>
                  </a:lnTo>
                  <a:lnTo>
                    <a:pt x="275" y="352"/>
                  </a:lnTo>
                  <a:lnTo>
                    <a:pt x="306" y="313"/>
                  </a:lnTo>
                  <a:lnTo>
                    <a:pt x="342" y="274"/>
                  </a:lnTo>
                  <a:lnTo>
                    <a:pt x="381" y="238"/>
                  </a:lnTo>
                  <a:lnTo>
                    <a:pt x="425" y="202"/>
                  </a:lnTo>
                  <a:lnTo>
                    <a:pt x="474" y="169"/>
                  </a:lnTo>
                  <a:lnTo>
                    <a:pt x="526" y="138"/>
                  </a:lnTo>
                  <a:lnTo>
                    <a:pt x="557" y="124"/>
                  </a:lnTo>
                  <a:lnTo>
                    <a:pt x="588" y="111"/>
                  </a:lnTo>
                  <a:lnTo>
                    <a:pt x="619" y="99"/>
                  </a:lnTo>
                  <a:lnTo>
                    <a:pt x="652" y="89"/>
                  </a:lnTo>
                  <a:lnTo>
                    <a:pt x="685" y="80"/>
                  </a:lnTo>
                  <a:lnTo>
                    <a:pt x="720" y="73"/>
                  </a:lnTo>
                  <a:lnTo>
                    <a:pt x="754" y="67"/>
                  </a:lnTo>
                  <a:lnTo>
                    <a:pt x="790" y="62"/>
                  </a:lnTo>
                  <a:lnTo>
                    <a:pt x="826" y="60"/>
                  </a:lnTo>
                  <a:lnTo>
                    <a:pt x="863" y="59"/>
                  </a:lnTo>
                  <a:lnTo>
                    <a:pt x="900" y="60"/>
                  </a:lnTo>
                  <a:lnTo>
                    <a:pt x="937" y="62"/>
                  </a:lnTo>
                  <a:lnTo>
                    <a:pt x="935" y="60"/>
                  </a:lnTo>
                  <a:lnTo>
                    <a:pt x="932" y="57"/>
                  </a:lnTo>
                  <a:lnTo>
                    <a:pt x="928" y="54"/>
                  </a:lnTo>
                  <a:lnTo>
                    <a:pt x="926" y="50"/>
                  </a:lnTo>
                  <a:lnTo>
                    <a:pt x="923" y="46"/>
                  </a:lnTo>
                  <a:lnTo>
                    <a:pt x="920" y="42"/>
                  </a:lnTo>
                  <a:lnTo>
                    <a:pt x="918" y="38"/>
                  </a:lnTo>
                  <a:lnTo>
                    <a:pt x="914" y="33"/>
                  </a:lnTo>
                  <a:lnTo>
                    <a:pt x="912" y="29"/>
                  </a:lnTo>
                  <a:lnTo>
                    <a:pt x="909" y="25"/>
                  </a:lnTo>
                  <a:lnTo>
                    <a:pt x="907" y="22"/>
                  </a:lnTo>
                  <a:lnTo>
                    <a:pt x="904" y="17"/>
                  </a:lnTo>
                  <a:lnTo>
                    <a:pt x="879" y="12"/>
                  </a:lnTo>
                  <a:lnTo>
                    <a:pt x="850" y="8"/>
                  </a:lnTo>
                  <a:lnTo>
                    <a:pt x="820" y="3"/>
                  </a:lnTo>
                  <a:lnTo>
                    <a:pt x="787" y="1"/>
                  </a:lnTo>
                  <a:lnTo>
                    <a:pt x="752" y="0"/>
                  </a:lnTo>
                  <a:lnTo>
                    <a:pt x="716" y="0"/>
                  </a:lnTo>
                  <a:lnTo>
                    <a:pt x="678" y="2"/>
                  </a:lnTo>
                  <a:lnTo>
                    <a:pt x="639" y="7"/>
                  </a:lnTo>
                  <a:lnTo>
                    <a:pt x="599" y="13"/>
                  </a:lnTo>
                  <a:lnTo>
                    <a:pt x="559" y="23"/>
                  </a:lnTo>
                  <a:lnTo>
                    <a:pt x="517" y="34"/>
                  </a:lnTo>
                  <a:lnTo>
                    <a:pt x="475" y="50"/>
                  </a:lnTo>
                  <a:lnTo>
                    <a:pt x="424" y="73"/>
                  </a:lnTo>
                  <a:lnTo>
                    <a:pt x="375" y="99"/>
                  </a:lnTo>
                  <a:lnTo>
                    <a:pt x="329" y="128"/>
                  </a:lnTo>
                  <a:lnTo>
                    <a:pt x="285" y="159"/>
                  </a:lnTo>
                  <a:lnTo>
                    <a:pt x="245" y="193"/>
                  </a:lnTo>
                  <a:lnTo>
                    <a:pt x="206" y="229"/>
                  </a:lnTo>
                  <a:lnTo>
                    <a:pt x="172" y="267"/>
                  </a:lnTo>
                  <a:lnTo>
                    <a:pt x="139" y="308"/>
                  </a:lnTo>
                  <a:lnTo>
                    <a:pt x="112" y="349"/>
                  </a:lnTo>
                  <a:lnTo>
                    <a:pt x="86" y="394"/>
                  </a:lnTo>
                  <a:lnTo>
                    <a:pt x="64" y="439"/>
                  </a:lnTo>
                  <a:lnTo>
                    <a:pt x="45" y="485"/>
                  </a:lnTo>
                  <a:lnTo>
                    <a:pt x="26" y="546"/>
                  </a:lnTo>
                  <a:lnTo>
                    <a:pt x="13" y="604"/>
                  </a:lnTo>
                  <a:lnTo>
                    <a:pt x="4" y="661"/>
                  </a:lnTo>
                  <a:lnTo>
                    <a:pt x="0" y="716"/>
                  </a:lnTo>
                  <a:lnTo>
                    <a:pt x="0" y="768"/>
                  </a:lnTo>
                  <a:lnTo>
                    <a:pt x="3" y="817"/>
                  </a:lnTo>
                  <a:lnTo>
                    <a:pt x="8" y="863"/>
                  </a:lnTo>
                  <a:lnTo>
                    <a:pt x="17" y="906"/>
                  </a:lnTo>
                  <a:lnTo>
                    <a:pt x="28" y="946"/>
                  </a:lnTo>
                  <a:lnTo>
                    <a:pt x="38" y="982"/>
                  </a:lnTo>
                  <a:lnTo>
                    <a:pt x="50" y="1014"/>
                  </a:lnTo>
                  <a:lnTo>
                    <a:pt x="61" y="1041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2701" y="2935"/>
              <a:ext cx="90" cy="83"/>
            </a:xfrm>
            <a:custGeom>
              <a:rect b="b" l="l" r="r" t="t"/>
              <a:pathLst>
                <a:path extrusionOk="0" h="581" w="632">
                  <a:moveTo>
                    <a:pt x="24" y="0"/>
                  </a:moveTo>
                  <a:lnTo>
                    <a:pt x="0" y="177"/>
                  </a:lnTo>
                  <a:lnTo>
                    <a:pt x="8" y="237"/>
                  </a:lnTo>
                  <a:lnTo>
                    <a:pt x="30" y="290"/>
                  </a:lnTo>
                  <a:lnTo>
                    <a:pt x="64" y="340"/>
                  </a:lnTo>
                  <a:lnTo>
                    <a:pt x="109" y="385"/>
                  </a:lnTo>
                  <a:lnTo>
                    <a:pt x="161" y="426"/>
                  </a:lnTo>
                  <a:lnTo>
                    <a:pt x="217" y="462"/>
                  </a:lnTo>
                  <a:lnTo>
                    <a:pt x="276" y="493"/>
                  </a:lnTo>
                  <a:lnTo>
                    <a:pt x="335" y="520"/>
                  </a:lnTo>
                  <a:lnTo>
                    <a:pt x="392" y="543"/>
                  </a:lnTo>
                  <a:lnTo>
                    <a:pt x="444" y="560"/>
                  </a:lnTo>
                  <a:lnTo>
                    <a:pt x="488" y="573"/>
                  </a:lnTo>
                  <a:lnTo>
                    <a:pt x="522" y="581"/>
                  </a:lnTo>
                  <a:lnTo>
                    <a:pt x="531" y="569"/>
                  </a:lnTo>
                  <a:lnTo>
                    <a:pt x="539" y="557"/>
                  </a:lnTo>
                  <a:lnTo>
                    <a:pt x="548" y="545"/>
                  </a:lnTo>
                  <a:lnTo>
                    <a:pt x="556" y="532"/>
                  </a:lnTo>
                  <a:lnTo>
                    <a:pt x="565" y="520"/>
                  </a:lnTo>
                  <a:lnTo>
                    <a:pt x="574" y="507"/>
                  </a:lnTo>
                  <a:lnTo>
                    <a:pt x="583" y="495"/>
                  </a:lnTo>
                  <a:lnTo>
                    <a:pt x="592" y="483"/>
                  </a:lnTo>
                  <a:lnTo>
                    <a:pt x="602" y="470"/>
                  </a:lnTo>
                  <a:lnTo>
                    <a:pt x="611" y="457"/>
                  </a:lnTo>
                  <a:lnTo>
                    <a:pt x="622" y="444"/>
                  </a:lnTo>
                  <a:lnTo>
                    <a:pt x="632" y="431"/>
                  </a:lnTo>
                  <a:lnTo>
                    <a:pt x="577" y="418"/>
                  </a:lnTo>
                  <a:lnTo>
                    <a:pt x="516" y="402"/>
                  </a:lnTo>
                  <a:lnTo>
                    <a:pt x="451" y="383"/>
                  </a:lnTo>
                  <a:lnTo>
                    <a:pt x="383" y="360"/>
                  </a:lnTo>
                  <a:lnTo>
                    <a:pt x="316" y="333"/>
                  </a:lnTo>
                  <a:lnTo>
                    <a:pt x="250" y="302"/>
                  </a:lnTo>
                  <a:lnTo>
                    <a:pt x="190" y="266"/>
                  </a:lnTo>
                  <a:lnTo>
                    <a:pt x="135" y="225"/>
                  </a:lnTo>
                  <a:lnTo>
                    <a:pt x="89" y="178"/>
                  </a:lnTo>
                  <a:lnTo>
                    <a:pt x="54" y="126"/>
                  </a:lnTo>
                  <a:lnTo>
                    <a:pt x="32" y="67"/>
                  </a:lnTo>
                  <a:lnTo>
                    <a:pt x="24" y="0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144" y="3030"/>
              <a:ext cx="162" cy="100"/>
            </a:xfrm>
            <a:custGeom>
              <a:rect b="b" l="l" r="r" t="t"/>
              <a:pathLst>
                <a:path extrusionOk="0" h="700" w="1129">
                  <a:moveTo>
                    <a:pt x="1121" y="589"/>
                  </a:moveTo>
                  <a:lnTo>
                    <a:pt x="1107" y="504"/>
                  </a:lnTo>
                  <a:lnTo>
                    <a:pt x="1076" y="420"/>
                  </a:lnTo>
                  <a:lnTo>
                    <a:pt x="1029" y="337"/>
                  </a:lnTo>
                  <a:lnTo>
                    <a:pt x="966" y="260"/>
                  </a:lnTo>
                  <a:lnTo>
                    <a:pt x="892" y="189"/>
                  </a:lnTo>
                  <a:lnTo>
                    <a:pt x="805" y="127"/>
                  </a:lnTo>
                  <a:lnTo>
                    <a:pt x="709" y="75"/>
                  </a:lnTo>
                  <a:lnTo>
                    <a:pt x="605" y="35"/>
                  </a:lnTo>
                  <a:lnTo>
                    <a:pt x="493" y="9"/>
                  </a:lnTo>
                  <a:lnTo>
                    <a:pt x="376" y="0"/>
                  </a:lnTo>
                  <a:lnTo>
                    <a:pt x="256" y="8"/>
                  </a:lnTo>
                  <a:lnTo>
                    <a:pt x="133" y="36"/>
                  </a:lnTo>
                  <a:lnTo>
                    <a:pt x="126" y="40"/>
                  </a:lnTo>
                  <a:lnTo>
                    <a:pt x="118" y="43"/>
                  </a:lnTo>
                  <a:lnTo>
                    <a:pt x="109" y="46"/>
                  </a:lnTo>
                  <a:lnTo>
                    <a:pt x="98" y="50"/>
                  </a:lnTo>
                  <a:lnTo>
                    <a:pt x="87" y="56"/>
                  </a:lnTo>
                  <a:lnTo>
                    <a:pt x="75" y="60"/>
                  </a:lnTo>
                  <a:lnTo>
                    <a:pt x="62" y="65"/>
                  </a:lnTo>
                  <a:lnTo>
                    <a:pt x="49" y="72"/>
                  </a:lnTo>
                  <a:lnTo>
                    <a:pt x="36" y="77"/>
                  </a:lnTo>
                  <a:lnTo>
                    <a:pt x="24" y="85"/>
                  </a:lnTo>
                  <a:lnTo>
                    <a:pt x="12" y="91"/>
                  </a:lnTo>
                  <a:lnTo>
                    <a:pt x="0" y="98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27" y="114"/>
                  </a:lnTo>
                  <a:lnTo>
                    <a:pt x="35" y="118"/>
                  </a:lnTo>
                  <a:lnTo>
                    <a:pt x="43" y="122"/>
                  </a:lnTo>
                  <a:lnTo>
                    <a:pt x="50" y="127"/>
                  </a:lnTo>
                  <a:lnTo>
                    <a:pt x="58" y="130"/>
                  </a:lnTo>
                  <a:lnTo>
                    <a:pt x="66" y="134"/>
                  </a:lnTo>
                  <a:lnTo>
                    <a:pt x="72" y="137"/>
                  </a:lnTo>
                  <a:lnTo>
                    <a:pt x="78" y="142"/>
                  </a:lnTo>
                  <a:lnTo>
                    <a:pt x="85" y="146"/>
                  </a:lnTo>
                  <a:lnTo>
                    <a:pt x="91" y="149"/>
                  </a:lnTo>
                  <a:lnTo>
                    <a:pt x="156" y="131"/>
                  </a:lnTo>
                  <a:lnTo>
                    <a:pt x="219" y="118"/>
                  </a:lnTo>
                  <a:lnTo>
                    <a:pt x="282" y="112"/>
                  </a:lnTo>
                  <a:lnTo>
                    <a:pt x="343" y="111"/>
                  </a:lnTo>
                  <a:lnTo>
                    <a:pt x="402" y="114"/>
                  </a:lnTo>
                  <a:lnTo>
                    <a:pt x="459" y="122"/>
                  </a:lnTo>
                  <a:lnTo>
                    <a:pt x="514" y="133"/>
                  </a:lnTo>
                  <a:lnTo>
                    <a:pt x="566" y="148"/>
                  </a:lnTo>
                  <a:lnTo>
                    <a:pt x="615" y="164"/>
                  </a:lnTo>
                  <a:lnTo>
                    <a:pt x="661" y="184"/>
                  </a:lnTo>
                  <a:lnTo>
                    <a:pt x="704" y="203"/>
                  </a:lnTo>
                  <a:lnTo>
                    <a:pt x="744" y="222"/>
                  </a:lnTo>
                  <a:lnTo>
                    <a:pt x="789" y="252"/>
                  </a:lnTo>
                  <a:lnTo>
                    <a:pt x="833" y="286"/>
                  </a:lnTo>
                  <a:lnTo>
                    <a:pt x="875" y="320"/>
                  </a:lnTo>
                  <a:lnTo>
                    <a:pt x="914" y="358"/>
                  </a:lnTo>
                  <a:lnTo>
                    <a:pt x="949" y="398"/>
                  </a:lnTo>
                  <a:lnTo>
                    <a:pt x="980" y="438"/>
                  </a:lnTo>
                  <a:lnTo>
                    <a:pt x="1009" y="480"/>
                  </a:lnTo>
                  <a:lnTo>
                    <a:pt x="1033" y="524"/>
                  </a:lnTo>
                  <a:lnTo>
                    <a:pt x="1051" y="569"/>
                  </a:lnTo>
                  <a:lnTo>
                    <a:pt x="1065" y="613"/>
                  </a:lnTo>
                  <a:lnTo>
                    <a:pt x="1074" y="657"/>
                  </a:lnTo>
                  <a:lnTo>
                    <a:pt x="1077" y="700"/>
                  </a:lnTo>
                  <a:lnTo>
                    <a:pt x="1127" y="699"/>
                  </a:lnTo>
                  <a:lnTo>
                    <a:pt x="1127" y="689"/>
                  </a:lnTo>
                  <a:lnTo>
                    <a:pt x="1129" y="678"/>
                  </a:lnTo>
                  <a:lnTo>
                    <a:pt x="1129" y="667"/>
                  </a:lnTo>
                  <a:lnTo>
                    <a:pt x="1129" y="657"/>
                  </a:lnTo>
                  <a:lnTo>
                    <a:pt x="1129" y="647"/>
                  </a:lnTo>
                  <a:lnTo>
                    <a:pt x="1127" y="636"/>
                  </a:lnTo>
                  <a:lnTo>
                    <a:pt x="1127" y="627"/>
                  </a:lnTo>
                  <a:lnTo>
                    <a:pt x="1126" y="617"/>
                  </a:lnTo>
                  <a:lnTo>
                    <a:pt x="1125" y="608"/>
                  </a:lnTo>
                  <a:lnTo>
                    <a:pt x="1123" y="601"/>
                  </a:lnTo>
                  <a:lnTo>
                    <a:pt x="1122" y="594"/>
                  </a:lnTo>
                  <a:lnTo>
                    <a:pt x="1121" y="589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116" y="2881"/>
              <a:ext cx="146" cy="51"/>
            </a:xfrm>
            <a:custGeom>
              <a:rect b="b" l="l" r="r" t="t"/>
              <a:pathLst>
                <a:path extrusionOk="0" h="357" w="1022">
                  <a:moveTo>
                    <a:pt x="93" y="327"/>
                  </a:moveTo>
                  <a:lnTo>
                    <a:pt x="87" y="320"/>
                  </a:lnTo>
                  <a:lnTo>
                    <a:pt x="80" y="314"/>
                  </a:lnTo>
                  <a:lnTo>
                    <a:pt x="74" y="306"/>
                  </a:lnTo>
                  <a:lnTo>
                    <a:pt x="68" y="299"/>
                  </a:lnTo>
                  <a:lnTo>
                    <a:pt x="60" y="290"/>
                  </a:lnTo>
                  <a:lnTo>
                    <a:pt x="51" y="283"/>
                  </a:lnTo>
                  <a:lnTo>
                    <a:pt x="44" y="274"/>
                  </a:lnTo>
                  <a:lnTo>
                    <a:pt x="35" y="265"/>
                  </a:lnTo>
                  <a:lnTo>
                    <a:pt x="27" y="257"/>
                  </a:lnTo>
                  <a:lnTo>
                    <a:pt x="17" y="248"/>
                  </a:lnTo>
                  <a:lnTo>
                    <a:pt x="8" y="240"/>
                  </a:lnTo>
                  <a:lnTo>
                    <a:pt x="0" y="231"/>
                  </a:lnTo>
                  <a:lnTo>
                    <a:pt x="17" y="209"/>
                  </a:lnTo>
                  <a:lnTo>
                    <a:pt x="37" y="186"/>
                  </a:lnTo>
                  <a:lnTo>
                    <a:pt x="60" y="163"/>
                  </a:lnTo>
                  <a:lnTo>
                    <a:pt x="86" y="141"/>
                  </a:lnTo>
                  <a:lnTo>
                    <a:pt x="115" y="118"/>
                  </a:lnTo>
                  <a:lnTo>
                    <a:pt x="147" y="97"/>
                  </a:lnTo>
                  <a:lnTo>
                    <a:pt x="182" y="76"/>
                  </a:lnTo>
                  <a:lnTo>
                    <a:pt x="218" y="57"/>
                  </a:lnTo>
                  <a:lnTo>
                    <a:pt x="257" y="41"/>
                  </a:lnTo>
                  <a:lnTo>
                    <a:pt x="299" y="26"/>
                  </a:lnTo>
                  <a:lnTo>
                    <a:pt x="343" y="14"/>
                  </a:lnTo>
                  <a:lnTo>
                    <a:pt x="390" y="4"/>
                  </a:lnTo>
                  <a:lnTo>
                    <a:pt x="417" y="2"/>
                  </a:lnTo>
                  <a:lnTo>
                    <a:pt x="447" y="0"/>
                  </a:lnTo>
                  <a:lnTo>
                    <a:pt x="479" y="0"/>
                  </a:lnTo>
                  <a:lnTo>
                    <a:pt x="513" y="1"/>
                  </a:lnTo>
                  <a:lnTo>
                    <a:pt x="548" y="4"/>
                  </a:lnTo>
                  <a:lnTo>
                    <a:pt x="585" y="11"/>
                  </a:lnTo>
                  <a:lnTo>
                    <a:pt x="622" y="19"/>
                  </a:lnTo>
                  <a:lnTo>
                    <a:pt x="661" y="30"/>
                  </a:lnTo>
                  <a:lnTo>
                    <a:pt x="700" y="44"/>
                  </a:lnTo>
                  <a:lnTo>
                    <a:pt x="739" y="62"/>
                  </a:lnTo>
                  <a:lnTo>
                    <a:pt x="779" y="83"/>
                  </a:lnTo>
                  <a:lnTo>
                    <a:pt x="819" y="107"/>
                  </a:lnTo>
                  <a:lnTo>
                    <a:pt x="832" y="118"/>
                  </a:lnTo>
                  <a:lnTo>
                    <a:pt x="846" y="130"/>
                  </a:lnTo>
                  <a:lnTo>
                    <a:pt x="863" y="144"/>
                  </a:lnTo>
                  <a:lnTo>
                    <a:pt x="880" y="160"/>
                  </a:lnTo>
                  <a:lnTo>
                    <a:pt x="898" y="177"/>
                  </a:lnTo>
                  <a:lnTo>
                    <a:pt x="918" y="198"/>
                  </a:lnTo>
                  <a:lnTo>
                    <a:pt x="937" y="219"/>
                  </a:lnTo>
                  <a:lnTo>
                    <a:pt x="955" y="243"/>
                  </a:lnTo>
                  <a:lnTo>
                    <a:pt x="974" y="269"/>
                  </a:lnTo>
                  <a:lnTo>
                    <a:pt x="992" y="295"/>
                  </a:lnTo>
                  <a:lnTo>
                    <a:pt x="1007" y="326"/>
                  </a:lnTo>
                  <a:lnTo>
                    <a:pt x="1022" y="357"/>
                  </a:lnTo>
                  <a:lnTo>
                    <a:pt x="1011" y="337"/>
                  </a:lnTo>
                  <a:lnTo>
                    <a:pt x="998" y="317"/>
                  </a:lnTo>
                  <a:lnTo>
                    <a:pt x="983" y="298"/>
                  </a:lnTo>
                  <a:lnTo>
                    <a:pt x="966" y="278"/>
                  </a:lnTo>
                  <a:lnTo>
                    <a:pt x="948" y="259"/>
                  </a:lnTo>
                  <a:lnTo>
                    <a:pt x="926" y="241"/>
                  </a:lnTo>
                  <a:lnTo>
                    <a:pt x="904" y="223"/>
                  </a:lnTo>
                  <a:lnTo>
                    <a:pt x="880" y="207"/>
                  </a:lnTo>
                  <a:lnTo>
                    <a:pt x="855" y="192"/>
                  </a:lnTo>
                  <a:lnTo>
                    <a:pt x="829" y="177"/>
                  </a:lnTo>
                  <a:lnTo>
                    <a:pt x="801" y="164"/>
                  </a:lnTo>
                  <a:lnTo>
                    <a:pt x="773" y="152"/>
                  </a:lnTo>
                  <a:lnTo>
                    <a:pt x="734" y="142"/>
                  </a:lnTo>
                  <a:lnTo>
                    <a:pt x="697" y="132"/>
                  </a:lnTo>
                  <a:lnTo>
                    <a:pt x="661" y="124"/>
                  </a:lnTo>
                  <a:lnTo>
                    <a:pt x="625" y="119"/>
                  </a:lnTo>
                  <a:lnTo>
                    <a:pt x="591" y="116"/>
                  </a:lnTo>
                  <a:lnTo>
                    <a:pt x="557" y="114"/>
                  </a:lnTo>
                  <a:lnTo>
                    <a:pt x="524" y="114"/>
                  </a:lnTo>
                  <a:lnTo>
                    <a:pt x="492" y="116"/>
                  </a:lnTo>
                  <a:lnTo>
                    <a:pt x="461" y="120"/>
                  </a:lnTo>
                  <a:lnTo>
                    <a:pt x="430" y="126"/>
                  </a:lnTo>
                  <a:lnTo>
                    <a:pt x="401" y="132"/>
                  </a:lnTo>
                  <a:lnTo>
                    <a:pt x="373" y="140"/>
                  </a:lnTo>
                  <a:lnTo>
                    <a:pt x="330" y="156"/>
                  </a:lnTo>
                  <a:lnTo>
                    <a:pt x="291" y="173"/>
                  </a:lnTo>
                  <a:lnTo>
                    <a:pt x="258" y="190"/>
                  </a:lnTo>
                  <a:lnTo>
                    <a:pt x="228" y="208"/>
                  </a:lnTo>
                  <a:lnTo>
                    <a:pt x="202" y="226"/>
                  </a:lnTo>
                  <a:lnTo>
                    <a:pt x="179" y="244"/>
                  </a:lnTo>
                  <a:lnTo>
                    <a:pt x="160" y="261"/>
                  </a:lnTo>
                  <a:lnTo>
                    <a:pt x="143" y="277"/>
                  </a:lnTo>
                  <a:lnTo>
                    <a:pt x="128" y="292"/>
                  </a:lnTo>
                  <a:lnTo>
                    <a:pt x="115" y="305"/>
                  </a:lnTo>
                  <a:lnTo>
                    <a:pt x="103" y="317"/>
                  </a:lnTo>
                  <a:lnTo>
                    <a:pt x="93" y="327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964" y="3097"/>
              <a:ext cx="223" cy="69"/>
            </a:xfrm>
            <a:custGeom>
              <a:rect b="b" l="l" r="r" t="t"/>
              <a:pathLst>
                <a:path extrusionOk="0" h="478" w="1560">
                  <a:moveTo>
                    <a:pt x="1546" y="0"/>
                  </a:moveTo>
                  <a:lnTo>
                    <a:pt x="1560" y="160"/>
                  </a:lnTo>
                  <a:lnTo>
                    <a:pt x="1547" y="212"/>
                  </a:lnTo>
                  <a:lnTo>
                    <a:pt x="1520" y="260"/>
                  </a:lnTo>
                  <a:lnTo>
                    <a:pt x="1481" y="303"/>
                  </a:lnTo>
                  <a:lnTo>
                    <a:pt x="1432" y="340"/>
                  </a:lnTo>
                  <a:lnTo>
                    <a:pt x="1373" y="374"/>
                  </a:lnTo>
                  <a:lnTo>
                    <a:pt x="1306" y="402"/>
                  </a:lnTo>
                  <a:lnTo>
                    <a:pt x="1234" y="425"/>
                  </a:lnTo>
                  <a:lnTo>
                    <a:pt x="1157" y="445"/>
                  </a:lnTo>
                  <a:lnTo>
                    <a:pt x="1076" y="460"/>
                  </a:lnTo>
                  <a:lnTo>
                    <a:pt x="994" y="471"/>
                  </a:lnTo>
                  <a:lnTo>
                    <a:pt x="913" y="477"/>
                  </a:lnTo>
                  <a:lnTo>
                    <a:pt x="833" y="478"/>
                  </a:lnTo>
                  <a:lnTo>
                    <a:pt x="757" y="475"/>
                  </a:lnTo>
                  <a:lnTo>
                    <a:pt x="682" y="469"/>
                  </a:lnTo>
                  <a:lnTo>
                    <a:pt x="607" y="462"/>
                  </a:lnTo>
                  <a:lnTo>
                    <a:pt x="533" y="451"/>
                  </a:lnTo>
                  <a:lnTo>
                    <a:pt x="460" y="438"/>
                  </a:lnTo>
                  <a:lnTo>
                    <a:pt x="388" y="421"/>
                  </a:lnTo>
                  <a:lnTo>
                    <a:pt x="319" y="402"/>
                  </a:lnTo>
                  <a:lnTo>
                    <a:pt x="252" y="379"/>
                  </a:lnTo>
                  <a:lnTo>
                    <a:pt x="185" y="353"/>
                  </a:lnTo>
                  <a:lnTo>
                    <a:pt x="122" y="324"/>
                  </a:lnTo>
                  <a:lnTo>
                    <a:pt x="59" y="291"/>
                  </a:lnTo>
                  <a:lnTo>
                    <a:pt x="0" y="253"/>
                  </a:lnTo>
                  <a:lnTo>
                    <a:pt x="7" y="245"/>
                  </a:lnTo>
                  <a:lnTo>
                    <a:pt x="12" y="234"/>
                  </a:lnTo>
                  <a:lnTo>
                    <a:pt x="18" y="222"/>
                  </a:lnTo>
                  <a:lnTo>
                    <a:pt x="25" y="208"/>
                  </a:lnTo>
                  <a:lnTo>
                    <a:pt x="30" y="194"/>
                  </a:lnTo>
                  <a:lnTo>
                    <a:pt x="37" y="180"/>
                  </a:lnTo>
                  <a:lnTo>
                    <a:pt x="43" y="166"/>
                  </a:lnTo>
                  <a:lnTo>
                    <a:pt x="50" y="152"/>
                  </a:lnTo>
                  <a:lnTo>
                    <a:pt x="56" y="139"/>
                  </a:lnTo>
                  <a:lnTo>
                    <a:pt x="61" y="128"/>
                  </a:lnTo>
                  <a:lnTo>
                    <a:pt x="68" y="117"/>
                  </a:lnTo>
                  <a:lnTo>
                    <a:pt x="72" y="107"/>
                  </a:lnTo>
                  <a:lnTo>
                    <a:pt x="131" y="139"/>
                  </a:lnTo>
                  <a:lnTo>
                    <a:pt x="193" y="167"/>
                  </a:lnTo>
                  <a:lnTo>
                    <a:pt x="256" y="192"/>
                  </a:lnTo>
                  <a:lnTo>
                    <a:pt x="323" y="214"/>
                  </a:lnTo>
                  <a:lnTo>
                    <a:pt x="388" y="232"/>
                  </a:lnTo>
                  <a:lnTo>
                    <a:pt x="457" y="247"/>
                  </a:lnTo>
                  <a:lnTo>
                    <a:pt x="525" y="260"/>
                  </a:lnTo>
                  <a:lnTo>
                    <a:pt x="592" y="269"/>
                  </a:lnTo>
                  <a:lnTo>
                    <a:pt x="658" y="278"/>
                  </a:lnTo>
                  <a:lnTo>
                    <a:pt x="721" y="285"/>
                  </a:lnTo>
                  <a:lnTo>
                    <a:pt x="783" y="289"/>
                  </a:lnTo>
                  <a:lnTo>
                    <a:pt x="841" y="291"/>
                  </a:lnTo>
                  <a:lnTo>
                    <a:pt x="930" y="286"/>
                  </a:lnTo>
                  <a:lnTo>
                    <a:pt x="1015" y="277"/>
                  </a:lnTo>
                  <a:lnTo>
                    <a:pt x="1095" y="264"/>
                  </a:lnTo>
                  <a:lnTo>
                    <a:pt x="1170" y="249"/>
                  </a:lnTo>
                  <a:lnTo>
                    <a:pt x="1239" y="230"/>
                  </a:lnTo>
                  <a:lnTo>
                    <a:pt x="1303" y="207"/>
                  </a:lnTo>
                  <a:lnTo>
                    <a:pt x="1360" y="181"/>
                  </a:lnTo>
                  <a:lnTo>
                    <a:pt x="1411" y="152"/>
                  </a:lnTo>
                  <a:lnTo>
                    <a:pt x="1456" y="120"/>
                  </a:lnTo>
                  <a:lnTo>
                    <a:pt x="1492" y="83"/>
                  </a:lnTo>
                  <a:lnTo>
                    <a:pt x="1522" y="44"/>
                  </a:lnTo>
                  <a:lnTo>
                    <a:pt x="1546" y="0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940" y="2882"/>
              <a:ext cx="134" cy="72"/>
            </a:xfrm>
            <a:custGeom>
              <a:rect b="b" l="l" r="r" t="t"/>
              <a:pathLst>
                <a:path extrusionOk="0" h="502" w="935">
                  <a:moveTo>
                    <a:pt x="0" y="420"/>
                  </a:moveTo>
                  <a:lnTo>
                    <a:pt x="12" y="423"/>
                  </a:lnTo>
                  <a:lnTo>
                    <a:pt x="25" y="426"/>
                  </a:lnTo>
                  <a:lnTo>
                    <a:pt x="39" y="430"/>
                  </a:lnTo>
                  <a:lnTo>
                    <a:pt x="54" y="435"/>
                  </a:lnTo>
                  <a:lnTo>
                    <a:pt x="69" y="441"/>
                  </a:lnTo>
                  <a:lnTo>
                    <a:pt x="84" y="447"/>
                  </a:lnTo>
                  <a:lnTo>
                    <a:pt x="100" y="455"/>
                  </a:lnTo>
                  <a:lnTo>
                    <a:pt x="115" y="464"/>
                  </a:lnTo>
                  <a:lnTo>
                    <a:pt x="130" y="472"/>
                  </a:lnTo>
                  <a:lnTo>
                    <a:pt x="145" y="482"/>
                  </a:lnTo>
                  <a:lnTo>
                    <a:pt x="158" y="493"/>
                  </a:lnTo>
                  <a:lnTo>
                    <a:pt x="170" y="502"/>
                  </a:lnTo>
                  <a:lnTo>
                    <a:pt x="179" y="489"/>
                  </a:lnTo>
                  <a:lnTo>
                    <a:pt x="188" y="471"/>
                  </a:lnTo>
                  <a:lnTo>
                    <a:pt x="200" y="447"/>
                  </a:lnTo>
                  <a:lnTo>
                    <a:pt x="215" y="422"/>
                  </a:lnTo>
                  <a:lnTo>
                    <a:pt x="234" y="392"/>
                  </a:lnTo>
                  <a:lnTo>
                    <a:pt x="255" y="359"/>
                  </a:lnTo>
                  <a:lnTo>
                    <a:pt x="281" y="326"/>
                  </a:lnTo>
                  <a:lnTo>
                    <a:pt x="311" y="291"/>
                  </a:lnTo>
                  <a:lnTo>
                    <a:pt x="346" y="255"/>
                  </a:lnTo>
                  <a:lnTo>
                    <a:pt x="386" y="220"/>
                  </a:lnTo>
                  <a:lnTo>
                    <a:pt x="432" y="185"/>
                  </a:lnTo>
                  <a:lnTo>
                    <a:pt x="484" y="152"/>
                  </a:lnTo>
                  <a:lnTo>
                    <a:pt x="518" y="134"/>
                  </a:lnTo>
                  <a:lnTo>
                    <a:pt x="553" y="117"/>
                  </a:lnTo>
                  <a:lnTo>
                    <a:pt x="589" y="103"/>
                  </a:lnTo>
                  <a:lnTo>
                    <a:pt x="628" y="92"/>
                  </a:lnTo>
                  <a:lnTo>
                    <a:pt x="667" y="82"/>
                  </a:lnTo>
                  <a:lnTo>
                    <a:pt x="706" y="74"/>
                  </a:lnTo>
                  <a:lnTo>
                    <a:pt x="745" y="69"/>
                  </a:lnTo>
                  <a:lnTo>
                    <a:pt x="785" y="66"/>
                  </a:lnTo>
                  <a:lnTo>
                    <a:pt x="824" y="66"/>
                  </a:lnTo>
                  <a:lnTo>
                    <a:pt x="862" y="67"/>
                  </a:lnTo>
                  <a:lnTo>
                    <a:pt x="899" y="71"/>
                  </a:lnTo>
                  <a:lnTo>
                    <a:pt x="935" y="77"/>
                  </a:lnTo>
                  <a:lnTo>
                    <a:pt x="871" y="50"/>
                  </a:lnTo>
                  <a:lnTo>
                    <a:pt x="811" y="29"/>
                  </a:lnTo>
                  <a:lnTo>
                    <a:pt x="754" y="14"/>
                  </a:lnTo>
                  <a:lnTo>
                    <a:pt x="701" y="6"/>
                  </a:lnTo>
                  <a:lnTo>
                    <a:pt x="651" y="1"/>
                  </a:lnTo>
                  <a:lnTo>
                    <a:pt x="604" y="0"/>
                  </a:lnTo>
                  <a:lnTo>
                    <a:pt x="560" y="3"/>
                  </a:lnTo>
                  <a:lnTo>
                    <a:pt x="519" y="10"/>
                  </a:lnTo>
                  <a:lnTo>
                    <a:pt x="481" y="19"/>
                  </a:lnTo>
                  <a:lnTo>
                    <a:pt x="444" y="28"/>
                  </a:lnTo>
                  <a:lnTo>
                    <a:pt x="411" y="38"/>
                  </a:lnTo>
                  <a:lnTo>
                    <a:pt x="378" y="49"/>
                  </a:lnTo>
                  <a:lnTo>
                    <a:pt x="321" y="77"/>
                  </a:lnTo>
                  <a:lnTo>
                    <a:pt x="270" y="108"/>
                  </a:lnTo>
                  <a:lnTo>
                    <a:pt x="224" y="140"/>
                  </a:lnTo>
                  <a:lnTo>
                    <a:pt x="183" y="174"/>
                  </a:lnTo>
                  <a:lnTo>
                    <a:pt x="146" y="209"/>
                  </a:lnTo>
                  <a:lnTo>
                    <a:pt x="114" y="244"/>
                  </a:lnTo>
                  <a:lnTo>
                    <a:pt x="87" y="279"/>
                  </a:lnTo>
                  <a:lnTo>
                    <a:pt x="63" y="312"/>
                  </a:lnTo>
                  <a:lnTo>
                    <a:pt x="43" y="343"/>
                  </a:lnTo>
                  <a:lnTo>
                    <a:pt x="26" y="372"/>
                  </a:lnTo>
                  <a:lnTo>
                    <a:pt x="12" y="398"/>
                  </a:lnTo>
                  <a:lnTo>
                    <a:pt x="0" y="420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909" y="2937"/>
              <a:ext cx="84" cy="198"/>
            </a:xfrm>
            <a:custGeom>
              <a:rect b="b" l="l" r="r" t="t"/>
              <a:pathLst>
                <a:path extrusionOk="0" h="1384" w="585">
                  <a:moveTo>
                    <a:pt x="379" y="1383"/>
                  </a:moveTo>
                  <a:lnTo>
                    <a:pt x="390" y="1368"/>
                  </a:lnTo>
                  <a:lnTo>
                    <a:pt x="402" y="1346"/>
                  </a:lnTo>
                  <a:lnTo>
                    <a:pt x="415" y="1322"/>
                  </a:lnTo>
                  <a:lnTo>
                    <a:pt x="429" y="1294"/>
                  </a:lnTo>
                  <a:lnTo>
                    <a:pt x="443" y="1264"/>
                  </a:lnTo>
                  <a:lnTo>
                    <a:pt x="457" y="1231"/>
                  </a:lnTo>
                  <a:lnTo>
                    <a:pt x="470" y="1199"/>
                  </a:lnTo>
                  <a:lnTo>
                    <a:pt x="482" y="1168"/>
                  </a:lnTo>
                  <a:lnTo>
                    <a:pt x="494" y="1138"/>
                  </a:lnTo>
                  <a:lnTo>
                    <a:pt x="503" y="1110"/>
                  </a:lnTo>
                  <a:lnTo>
                    <a:pt x="512" y="1085"/>
                  </a:lnTo>
                  <a:lnTo>
                    <a:pt x="517" y="1065"/>
                  </a:lnTo>
                  <a:lnTo>
                    <a:pt x="554" y="926"/>
                  </a:lnTo>
                  <a:lnTo>
                    <a:pt x="576" y="794"/>
                  </a:lnTo>
                  <a:lnTo>
                    <a:pt x="585" y="669"/>
                  </a:lnTo>
                  <a:lnTo>
                    <a:pt x="582" y="554"/>
                  </a:lnTo>
                  <a:lnTo>
                    <a:pt x="566" y="449"/>
                  </a:lnTo>
                  <a:lnTo>
                    <a:pt x="540" y="353"/>
                  </a:lnTo>
                  <a:lnTo>
                    <a:pt x="504" y="268"/>
                  </a:lnTo>
                  <a:lnTo>
                    <a:pt x="460" y="195"/>
                  </a:lnTo>
                  <a:lnTo>
                    <a:pt x="409" y="134"/>
                  </a:lnTo>
                  <a:lnTo>
                    <a:pt x="350" y="85"/>
                  </a:lnTo>
                  <a:lnTo>
                    <a:pt x="284" y="51"/>
                  </a:lnTo>
                  <a:lnTo>
                    <a:pt x="213" y="31"/>
                  </a:lnTo>
                  <a:lnTo>
                    <a:pt x="0" y="0"/>
                  </a:lnTo>
                  <a:lnTo>
                    <a:pt x="64" y="11"/>
                  </a:lnTo>
                  <a:lnTo>
                    <a:pt x="122" y="31"/>
                  </a:lnTo>
                  <a:lnTo>
                    <a:pt x="175" y="58"/>
                  </a:lnTo>
                  <a:lnTo>
                    <a:pt x="225" y="95"/>
                  </a:lnTo>
                  <a:lnTo>
                    <a:pt x="269" y="138"/>
                  </a:lnTo>
                  <a:lnTo>
                    <a:pt x="307" y="190"/>
                  </a:lnTo>
                  <a:lnTo>
                    <a:pt x="340" y="248"/>
                  </a:lnTo>
                  <a:lnTo>
                    <a:pt x="368" y="312"/>
                  </a:lnTo>
                  <a:lnTo>
                    <a:pt x="388" y="383"/>
                  </a:lnTo>
                  <a:lnTo>
                    <a:pt x="404" y="459"/>
                  </a:lnTo>
                  <a:lnTo>
                    <a:pt x="413" y="540"/>
                  </a:lnTo>
                  <a:lnTo>
                    <a:pt x="415" y="626"/>
                  </a:lnTo>
                  <a:lnTo>
                    <a:pt x="412" y="714"/>
                  </a:lnTo>
                  <a:lnTo>
                    <a:pt x="402" y="798"/>
                  </a:lnTo>
                  <a:lnTo>
                    <a:pt x="388" y="878"/>
                  </a:lnTo>
                  <a:lnTo>
                    <a:pt x="371" y="954"/>
                  </a:lnTo>
                  <a:lnTo>
                    <a:pt x="351" y="1026"/>
                  </a:lnTo>
                  <a:lnTo>
                    <a:pt x="328" y="1094"/>
                  </a:lnTo>
                  <a:lnTo>
                    <a:pt x="304" y="1156"/>
                  </a:lnTo>
                  <a:lnTo>
                    <a:pt x="280" y="1213"/>
                  </a:lnTo>
                  <a:lnTo>
                    <a:pt x="256" y="1265"/>
                  </a:lnTo>
                  <a:lnTo>
                    <a:pt x="233" y="1311"/>
                  </a:lnTo>
                  <a:lnTo>
                    <a:pt x="214" y="1351"/>
                  </a:lnTo>
                  <a:lnTo>
                    <a:pt x="196" y="1383"/>
                  </a:lnTo>
                  <a:lnTo>
                    <a:pt x="209" y="1384"/>
                  </a:lnTo>
                  <a:lnTo>
                    <a:pt x="222" y="1384"/>
                  </a:lnTo>
                  <a:lnTo>
                    <a:pt x="233" y="1384"/>
                  </a:lnTo>
                  <a:lnTo>
                    <a:pt x="246" y="1384"/>
                  </a:lnTo>
                  <a:lnTo>
                    <a:pt x="260" y="1384"/>
                  </a:lnTo>
                  <a:lnTo>
                    <a:pt x="273" y="1384"/>
                  </a:lnTo>
                  <a:lnTo>
                    <a:pt x="288" y="1384"/>
                  </a:lnTo>
                  <a:lnTo>
                    <a:pt x="303" y="1384"/>
                  </a:lnTo>
                  <a:lnTo>
                    <a:pt x="320" y="1384"/>
                  </a:lnTo>
                  <a:lnTo>
                    <a:pt x="339" y="1384"/>
                  </a:lnTo>
                  <a:lnTo>
                    <a:pt x="358" y="1384"/>
                  </a:lnTo>
                  <a:lnTo>
                    <a:pt x="379" y="1383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263" y="3004"/>
              <a:ext cx="134" cy="63"/>
            </a:xfrm>
            <a:custGeom>
              <a:rect b="b" l="l" r="r" t="t"/>
              <a:pathLst>
                <a:path extrusionOk="0" h="437" w="937">
                  <a:moveTo>
                    <a:pt x="559" y="2"/>
                  </a:moveTo>
                  <a:lnTo>
                    <a:pt x="498" y="9"/>
                  </a:lnTo>
                  <a:lnTo>
                    <a:pt x="441" y="18"/>
                  </a:lnTo>
                  <a:lnTo>
                    <a:pt x="387" y="32"/>
                  </a:lnTo>
                  <a:lnTo>
                    <a:pt x="335" y="51"/>
                  </a:lnTo>
                  <a:lnTo>
                    <a:pt x="286" y="72"/>
                  </a:lnTo>
                  <a:lnTo>
                    <a:pt x="238" y="98"/>
                  </a:lnTo>
                  <a:lnTo>
                    <a:pt x="193" y="127"/>
                  </a:lnTo>
                  <a:lnTo>
                    <a:pt x="150" y="160"/>
                  </a:lnTo>
                  <a:lnTo>
                    <a:pt x="109" y="197"/>
                  </a:lnTo>
                  <a:lnTo>
                    <a:pt x="71" y="237"/>
                  </a:lnTo>
                  <a:lnTo>
                    <a:pt x="34" y="280"/>
                  </a:lnTo>
                  <a:lnTo>
                    <a:pt x="0" y="326"/>
                  </a:lnTo>
                  <a:lnTo>
                    <a:pt x="14" y="334"/>
                  </a:lnTo>
                  <a:lnTo>
                    <a:pt x="28" y="343"/>
                  </a:lnTo>
                  <a:lnTo>
                    <a:pt x="41" y="352"/>
                  </a:lnTo>
                  <a:lnTo>
                    <a:pt x="52" y="360"/>
                  </a:lnTo>
                  <a:lnTo>
                    <a:pt x="63" y="370"/>
                  </a:lnTo>
                  <a:lnTo>
                    <a:pt x="75" y="380"/>
                  </a:lnTo>
                  <a:lnTo>
                    <a:pt x="85" y="389"/>
                  </a:lnTo>
                  <a:lnTo>
                    <a:pt x="95" y="399"/>
                  </a:lnTo>
                  <a:lnTo>
                    <a:pt x="105" y="409"/>
                  </a:lnTo>
                  <a:lnTo>
                    <a:pt x="115" y="418"/>
                  </a:lnTo>
                  <a:lnTo>
                    <a:pt x="124" y="428"/>
                  </a:lnTo>
                  <a:lnTo>
                    <a:pt x="135" y="437"/>
                  </a:lnTo>
                  <a:lnTo>
                    <a:pt x="151" y="392"/>
                  </a:lnTo>
                  <a:lnTo>
                    <a:pt x="174" y="347"/>
                  </a:lnTo>
                  <a:lnTo>
                    <a:pt x="200" y="304"/>
                  </a:lnTo>
                  <a:lnTo>
                    <a:pt x="231" y="262"/>
                  </a:lnTo>
                  <a:lnTo>
                    <a:pt x="265" y="221"/>
                  </a:lnTo>
                  <a:lnTo>
                    <a:pt x="304" y="185"/>
                  </a:lnTo>
                  <a:lnTo>
                    <a:pt x="346" y="151"/>
                  </a:lnTo>
                  <a:lnTo>
                    <a:pt x="392" y="119"/>
                  </a:lnTo>
                  <a:lnTo>
                    <a:pt x="441" y="94"/>
                  </a:lnTo>
                  <a:lnTo>
                    <a:pt x="494" y="73"/>
                  </a:lnTo>
                  <a:lnTo>
                    <a:pt x="549" y="57"/>
                  </a:lnTo>
                  <a:lnTo>
                    <a:pt x="608" y="47"/>
                  </a:lnTo>
                  <a:lnTo>
                    <a:pt x="641" y="45"/>
                  </a:lnTo>
                  <a:lnTo>
                    <a:pt x="674" y="43"/>
                  </a:lnTo>
                  <a:lnTo>
                    <a:pt x="704" y="42"/>
                  </a:lnTo>
                  <a:lnTo>
                    <a:pt x="732" y="43"/>
                  </a:lnTo>
                  <a:lnTo>
                    <a:pt x="759" y="45"/>
                  </a:lnTo>
                  <a:lnTo>
                    <a:pt x="785" y="48"/>
                  </a:lnTo>
                  <a:lnTo>
                    <a:pt x="811" y="53"/>
                  </a:lnTo>
                  <a:lnTo>
                    <a:pt x="836" y="58"/>
                  </a:lnTo>
                  <a:lnTo>
                    <a:pt x="861" y="65"/>
                  </a:lnTo>
                  <a:lnTo>
                    <a:pt x="885" y="73"/>
                  </a:lnTo>
                  <a:lnTo>
                    <a:pt x="911" y="83"/>
                  </a:lnTo>
                  <a:lnTo>
                    <a:pt x="937" y="92"/>
                  </a:lnTo>
                  <a:lnTo>
                    <a:pt x="914" y="77"/>
                  </a:lnTo>
                  <a:lnTo>
                    <a:pt x="890" y="62"/>
                  </a:lnTo>
                  <a:lnTo>
                    <a:pt x="862" y="49"/>
                  </a:lnTo>
                  <a:lnTo>
                    <a:pt x="832" y="38"/>
                  </a:lnTo>
                  <a:lnTo>
                    <a:pt x="799" y="27"/>
                  </a:lnTo>
                  <a:lnTo>
                    <a:pt x="766" y="17"/>
                  </a:lnTo>
                  <a:lnTo>
                    <a:pt x="731" y="11"/>
                  </a:lnTo>
                  <a:lnTo>
                    <a:pt x="696" y="5"/>
                  </a:lnTo>
                  <a:lnTo>
                    <a:pt x="661" y="1"/>
                  </a:lnTo>
                  <a:lnTo>
                    <a:pt x="625" y="0"/>
                  </a:lnTo>
                  <a:lnTo>
                    <a:pt x="591" y="0"/>
                  </a:lnTo>
                  <a:lnTo>
                    <a:pt x="559" y="2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129" y="2897"/>
              <a:ext cx="141" cy="139"/>
            </a:xfrm>
            <a:custGeom>
              <a:rect b="b" l="l" r="r" t="t"/>
              <a:pathLst>
                <a:path extrusionOk="0" h="973" w="985">
                  <a:moveTo>
                    <a:pt x="0" y="214"/>
                  </a:moveTo>
                  <a:lnTo>
                    <a:pt x="69" y="144"/>
                  </a:lnTo>
                  <a:lnTo>
                    <a:pt x="144" y="88"/>
                  </a:lnTo>
                  <a:lnTo>
                    <a:pt x="224" y="47"/>
                  </a:lnTo>
                  <a:lnTo>
                    <a:pt x="307" y="19"/>
                  </a:lnTo>
                  <a:lnTo>
                    <a:pt x="390" y="4"/>
                  </a:lnTo>
                  <a:lnTo>
                    <a:pt x="472" y="0"/>
                  </a:lnTo>
                  <a:lnTo>
                    <a:pt x="554" y="7"/>
                  </a:lnTo>
                  <a:lnTo>
                    <a:pt x="632" y="24"/>
                  </a:lnTo>
                  <a:lnTo>
                    <a:pt x="706" y="50"/>
                  </a:lnTo>
                  <a:lnTo>
                    <a:pt x="772" y="85"/>
                  </a:lnTo>
                  <a:lnTo>
                    <a:pt x="831" y="127"/>
                  </a:lnTo>
                  <a:lnTo>
                    <a:pt x="882" y="174"/>
                  </a:lnTo>
                  <a:lnTo>
                    <a:pt x="927" y="243"/>
                  </a:lnTo>
                  <a:lnTo>
                    <a:pt x="958" y="315"/>
                  </a:lnTo>
                  <a:lnTo>
                    <a:pt x="978" y="390"/>
                  </a:lnTo>
                  <a:lnTo>
                    <a:pt x="985" y="466"/>
                  </a:lnTo>
                  <a:lnTo>
                    <a:pt x="981" y="544"/>
                  </a:lnTo>
                  <a:lnTo>
                    <a:pt x="968" y="620"/>
                  </a:lnTo>
                  <a:lnTo>
                    <a:pt x="946" y="693"/>
                  </a:lnTo>
                  <a:lnTo>
                    <a:pt x="917" y="763"/>
                  </a:lnTo>
                  <a:lnTo>
                    <a:pt x="881" y="827"/>
                  </a:lnTo>
                  <a:lnTo>
                    <a:pt x="839" y="885"/>
                  </a:lnTo>
                  <a:lnTo>
                    <a:pt x="793" y="934"/>
                  </a:lnTo>
                  <a:lnTo>
                    <a:pt x="742" y="973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964" y="2891"/>
              <a:ext cx="188" cy="153"/>
            </a:xfrm>
            <a:custGeom>
              <a:rect b="b" l="l" r="r" t="t"/>
              <a:pathLst>
                <a:path extrusionOk="0" h="1067" w="1313">
                  <a:moveTo>
                    <a:pt x="0" y="435"/>
                  </a:moveTo>
                  <a:lnTo>
                    <a:pt x="16" y="404"/>
                  </a:lnTo>
                  <a:lnTo>
                    <a:pt x="39" y="365"/>
                  </a:lnTo>
                  <a:lnTo>
                    <a:pt x="68" y="320"/>
                  </a:lnTo>
                  <a:lnTo>
                    <a:pt x="103" y="272"/>
                  </a:lnTo>
                  <a:lnTo>
                    <a:pt x="146" y="221"/>
                  </a:lnTo>
                  <a:lnTo>
                    <a:pt x="197" y="172"/>
                  </a:lnTo>
                  <a:lnTo>
                    <a:pt x="255" y="125"/>
                  </a:lnTo>
                  <a:lnTo>
                    <a:pt x="323" y="82"/>
                  </a:lnTo>
                  <a:lnTo>
                    <a:pt x="397" y="46"/>
                  </a:lnTo>
                  <a:lnTo>
                    <a:pt x="482" y="19"/>
                  </a:lnTo>
                  <a:lnTo>
                    <a:pt x="576" y="3"/>
                  </a:lnTo>
                  <a:lnTo>
                    <a:pt x="682" y="0"/>
                  </a:lnTo>
                  <a:lnTo>
                    <a:pt x="762" y="12"/>
                  </a:lnTo>
                  <a:lnTo>
                    <a:pt x="836" y="31"/>
                  </a:lnTo>
                  <a:lnTo>
                    <a:pt x="905" y="59"/>
                  </a:lnTo>
                  <a:lnTo>
                    <a:pt x="969" y="92"/>
                  </a:lnTo>
                  <a:lnTo>
                    <a:pt x="1026" y="132"/>
                  </a:lnTo>
                  <a:lnTo>
                    <a:pt x="1076" y="176"/>
                  </a:lnTo>
                  <a:lnTo>
                    <a:pt x="1121" y="222"/>
                  </a:lnTo>
                  <a:lnTo>
                    <a:pt x="1161" y="271"/>
                  </a:lnTo>
                  <a:lnTo>
                    <a:pt x="1195" y="320"/>
                  </a:lnTo>
                  <a:lnTo>
                    <a:pt x="1224" y="369"/>
                  </a:lnTo>
                  <a:lnTo>
                    <a:pt x="1248" y="416"/>
                  </a:lnTo>
                  <a:lnTo>
                    <a:pt x="1266" y="460"/>
                  </a:lnTo>
                  <a:lnTo>
                    <a:pt x="1279" y="504"/>
                  </a:lnTo>
                  <a:lnTo>
                    <a:pt x="1291" y="549"/>
                  </a:lnTo>
                  <a:lnTo>
                    <a:pt x="1301" y="595"/>
                  </a:lnTo>
                  <a:lnTo>
                    <a:pt x="1307" y="644"/>
                  </a:lnTo>
                  <a:lnTo>
                    <a:pt x="1311" y="692"/>
                  </a:lnTo>
                  <a:lnTo>
                    <a:pt x="1313" y="743"/>
                  </a:lnTo>
                  <a:lnTo>
                    <a:pt x="1310" y="793"/>
                  </a:lnTo>
                  <a:lnTo>
                    <a:pt x="1305" y="846"/>
                  </a:lnTo>
                  <a:lnTo>
                    <a:pt x="1297" y="900"/>
                  </a:lnTo>
                  <a:lnTo>
                    <a:pt x="1286" y="955"/>
                  </a:lnTo>
                  <a:lnTo>
                    <a:pt x="1272" y="1010"/>
                  </a:lnTo>
                  <a:lnTo>
                    <a:pt x="1253" y="1067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735" y="2936"/>
              <a:ext cx="155" cy="193"/>
            </a:xfrm>
            <a:custGeom>
              <a:rect b="b" l="l" r="r" t="t"/>
              <a:pathLst>
                <a:path extrusionOk="0" h="1353" w="1087">
                  <a:moveTo>
                    <a:pt x="1087" y="0"/>
                  </a:moveTo>
                  <a:lnTo>
                    <a:pt x="982" y="12"/>
                  </a:lnTo>
                  <a:lnTo>
                    <a:pt x="871" y="46"/>
                  </a:lnTo>
                  <a:lnTo>
                    <a:pt x="757" y="103"/>
                  </a:lnTo>
                  <a:lnTo>
                    <a:pt x="642" y="180"/>
                  </a:lnTo>
                  <a:lnTo>
                    <a:pt x="529" y="276"/>
                  </a:lnTo>
                  <a:lnTo>
                    <a:pt x="421" y="390"/>
                  </a:lnTo>
                  <a:lnTo>
                    <a:pt x="319" y="519"/>
                  </a:lnTo>
                  <a:lnTo>
                    <a:pt x="226" y="663"/>
                  </a:lnTo>
                  <a:lnTo>
                    <a:pt x="147" y="820"/>
                  </a:lnTo>
                  <a:lnTo>
                    <a:pt x="80" y="989"/>
                  </a:lnTo>
                  <a:lnTo>
                    <a:pt x="30" y="1167"/>
                  </a:lnTo>
                  <a:lnTo>
                    <a:pt x="0" y="1353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993" y="3023"/>
              <a:ext cx="192" cy="75"/>
            </a:xfrm>
            <a:custGeom>
              <a:rect b="b" l="l" r="r" t="t"/>
              <a:pathLst>
                <a:path extrusionOk="0" h="528" w="1343">
                  <a:moveTo>
                    <a:pt x="1339" y="528"/>
                  </a:moveTo>
                  <a:lnTo>
                    <a:pt x="1343" y="478"/>
                  </a:lnTo>
                  <a:lnTo>
                    <a:pt x="1335" y="427"/>
                  </a:lnTo>
                  <a:lnTo>
                    <a:pt x="1319" y="380"/>
                  </a:lnTo>
                  <a:lnTo>
                    <a:pt x="1292" y="333"/>
                  </a:lnTo>
                  <a:lnTo>
                    <a:pt x="1257" y="289"/>
                  </a:lnTo>
                  <a:lnTo>
                    <a:pt x="1213" y="247"/>
                  </a:lnTo>
                  <a:lnTo>
                    <a:pt x="1159" y="209"/>
                  </a:lnTo>
                  <a:lnTo>
                    <a:pt x="1099" y="172"/>
                  </a:lnTo>
                  <a:lnTo>
                    <a:pt x="1030" y="138"/>
                  </a:lnTo>
                  <a:lnTo>
                    <a:pt x="954" y="107"/>
                  </a:lnTo>
                  <a:lnTo>
                    <a:pt x="871" y="79"/>
                  </a:lnTo>
                  <a:lnTo>
                    <a:pt x="782" y="53"/>
                  </a:lnTo>
                  <a:lnTo>
                    <a:pt x="739" y="43"/>
                  </a:lnTo>
                  <a:lnTo>
                    <a:pt x="690" y="34"/>
                  </a:lnTo>
                  <a:lnTo>
                    <a:pt x="635" y="24"/>
                  </a:lnTo>
                  <a:lnTo>
                    <a:pt x="574" y="15"/>
                  </a:lnTo>
                  <a:lnTo>
                    <a:pt x="510" y="8"/>
                  </a:lnTo>
                  <a:lnTo>
                    <a:pt x="442" y="3"/>
                  </a:lnTo>
                  <a:lnTo>
                    <a:pt x="370" y="0"/>
                  </a:lnTo>
                  <a:lnTo>
                    <a:pt x="297" y="0"/>
                  </a:lnTo>
                  <a:lnTo>
                    <a:pt x="223" y="2"/>
                  </a:lnTo>
                  <a:lnTo>
                    <a:pt x="148" y="9"/>
                  </a:lnTo>
                  <a:lnTo>
                    <a:pt x="74" y="20"/>
                  </a:lnTo>
                  <a:lnTo>
                    <a:pt x="0" y="34"/>
                  </a:lnTo>
                </a:path>
              </a:pathLst>
            </a:custGeom>
            <a:solidFill>
              <a:srgbClr val="FF993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5"/>
          <p:cNvGrpSpPr/>
          <p:nvPr/>
        </p:nvGrpSpPr>
        <p:grpSpPr>
          <a:xfrm rot="-900000">
            <a:off x="8775700" y="4394200"/>
            <a:ext cx="1471612" cy="2509837"/>
            <a:chOff x="3760" y="2352"/>
            <a:chExt cx="927" cy="1581"/>
          </a:xfrm>
        </p:grpSpPr>
        <p:grpSp>
          <p:nvGrpSpPr>
            <p:cNvPr id="248" name="Google Shape;248;p5"/>
            <p:cNvGrpSpPr/>
            <p:nvPr/>
          </p:nvGrpSpPr>
          <p:grpSpPr>
            <a:xfrm>
              <a:off x="3760" y="2352"/>
              <a:ext cx="927" cy="1386"/>
              <a:chOff x="1026" y="2370"/>
              <a:chExt cx="927" cy="1386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1859" y="3049"/>
                <a:ext cx="94" cy="93"/>
              </a:xfrm>
              <a:custGeom>
                <a:rect b="b" l="l" r="r" t="t"/>
                <a:pathLst>
                  <a:path extrusionOk="0" h="840" w="840">
                    <a:moveTo>
                      <a:pt x="150" y="96"/>
                    </a:moveTo>
                    <a:lnTo>
                      <a:pt x="195" y="63"/>
                    </a:lnTo>
                    <a:lnTo>
                      <a:pt x="244" y="37"/>
                    </a:lnTo>
                    <a:lnTo>
                      <a:pt x="296" y="18"/>
                    </a:lnTo>
                    <a:lnTo>
                      <a:pt x="349" y="6"/>
                    </a:lnTo>
                    <a:lnTo>
                      <a:pt x="402" y="0"/>
                    </a:lnTo>
                    <a:lnTo>
                      <a:pt x="457" y="1"/>
                    </a:lnTo>
                    <a:lnTo>
                      <a:pt x="510" y="9"/>
                    </a:lnTo>
                    <a:lnTo>
                      <a:pt x="562" y="23"/>
                    </a:lnTo>
                    <a:lnTo>
                      <a:pt x="612" y="45"/>
                    </a:lnTo>
                    <a:lnTo>
                      <a:pt x="659" y="73"/>
                    </a:lnTo>
                    <a:lnTo>
                      <a:pt x="704" y="107"/>
                    </a:lnTo>
                    <a:lnTo>
                      <a:pt x="744" y="148"/>
                    </a:lnTo>
                    <a:lnTo>
                      <a:pt x="777" y="195"/>
                    </a:lnTo>
                    <a:lnTo>
                      <a:pt x="803" y="245"/>
                    </a:lnTo>
                    <a:lnTo>
                      <a:pt x="822" y="296"/>
                    </a:lnTo>
                    <a:lnTo>
                      <a:pt x="834" y="349"/>
                    </a:lnTo>
                    <a:lnTo>
                      <a:pt x="840" y="403"/>
                    </a:lnTo>
                    <a:lnTo>
                      <a:pt x="839" y="457"/>
                    </a:lnTo>
                    <a:lnTo>
                      <a:pt x="831" y="511"/>
                    </a:lnTo>
                    <a:lnTo>
                      <a:pt x="817" y="563"/>
                    </a:lnTo>
                    <a:lnTo>
                      <a:pt x="795" y="612"/>
                    </a:lnTo>
                    <a:lnTo>
                      <a:pt x="767" y="659"/>
                    </a:lnTo>
                    <a:lnTo>
                      <a:pt x="732" y="703"/>
                    </a:lnTo>
                    <a:lnTo>
                      <a:pt x="691" y="742"/>
                    </a:lnTo>
                    <a:lnTo>
                      <a:pt x="645" y="776"/>
                    </a:lnTo>
                    <a:lnTo>
                      <a:pt x="596" y="803"/>
                    </a:lnTo>
                    <a:lnTo>
                      <a:pt x="545" y="822"/>
                    </a:lnTo>
                    <a:lnTo>
                      <a:pt x="492" y="834"/>
                    </a:lnTo>
                    <a:lnTo>
                      <a:pt x="438" y="840"/>
                    </a:lnTo>
                    <a:lnTo>
                      <a:pt x="385" y="838"/>
                    </a:lnTo>
                    <a:lnTo>
                      <a:pt x="330" y="831"/>
                    </a:lnTo>
                    <a:lnTo>
                      <a:pt x="278" y="816"/>
                    </a:lnTo>
                    <a:lnTo>
                      <a:pt x="228" y="794"/>
                    </a:lnTo>
                    <a:lnTo>
                      <a:pt x="182" y="766"/>
                    </a:lnTo>
                    <a:lnTo>
                      <a:pt x="137" y="732"/>
                    </a:lnTo>
                    <a:lnTo>
                      <a:pt x="99" y="690"/>
                    </a:lnTo>
                    <a:lnTo>
                      <a:pt x="64" y="645"/>
                    </a:lnTo>
                    <a:lnTo>
                      <a:pt x="38" y="595"/>
                    </a:lnTo>
                    <a:lnTo>
                      <a:pt x="18" y="544"/>
                    </a:lnTo>
                    <a:lnTo>
                      <a:pt x="6" y="491"/>
                    </a:lnTo>
                    <a:lnTo>
                      <a:pt x="0" y="436"/>
                    </a:lnTo>
                    <a:lnTo>
                      <a:pt x="1" y="382"/>
                    </a:lnTo>
                    <a:lnTo>
                      <a:pt x="9" y="329"/>
                    </a:lnTo>
                    <a:lnTo>
                      <a:pt x="23" y="277"/>
                    </a:lnTo>
                    <a:lnTo>
                      <a:pt x="45" y="227"/>
                    </a:lnTo>
                    <a:lnTo>
                      <a:pt x="73" y="181"/>
                    </a:lnTo>
                    <a:lnTo>
                      <a:pt x="107" y="136"/>
                    </a:lnTo>
                    <a:lnTo>
                      <a:pt x="150" y="96"/>
                    </a:lnTo>
                    <a:close/>
                    <a:moveTo>
                      <a:pt x="274" y="245"/>
                    </a:moveTo>
                    <a:lnTo>
                      <a:pt x="299" y="226"/>
                    </a:lnTo>
                    <a:lnTo>
                      <a:pt x="327" y="212"/>
                    </a:lnTo>
                    <a:lnTo>
                      <a:pt x="356" y="201"/>
                    </a:lnTo>
                    <a:lnTo>
                      <a:pt x="386" y="193"/>
                    </a:lnTo>
                    <a:lnTo>
                      <a:pt x="416" y="189"/>
                    </a:lnTo>
                    <a:lnTo>
                      <a:pt x="445" y="191"/>
                    </a:lnTo>
                    <a:lnTo>
                      <a:pt x="476" y="195"/>
                    </a:lnTo>
                    <a:lnTo>
                      <a:pt x="505" y="203"/>
                    </a:lnTo>
                    <a:lnTo>
                      <a:pt x="533" y="215"/>
                    </a:lnTo>
                    <a:lnTo>
                      <a:pt x="560" y="230"/>
                    </a:lnTo>
                    <a:lnTo>
                      <a:pt x="584" y="249"/>
                    </a:lnTo>
                    <a:lnTo>
                      <a:pt x="606" y="271"/>
                    </a:lnTo>
                    <a:lnTo>
                      <a:pt x="624" y="298"/>
                    </a:lnTo>
                    <a:lnTo>
                      <a:pt x="639" y="326"/>
                    </a:lnTo>
                    <a:lnTo>
                      <a:pt x="650" y="354"/>
                    </a:lnTo>
                    <a:lnTo>
                      <a:pt x="657" y="384"/>
                    </a:lnTo>
                    <a:lnTo>
                      <a:pt x="660" y="414"/>
                    </a:lnTo>
                    <a:lnTo>
                      <a:pt x="659" y="444"/>
                    </a:lnTo>
                    <a:lnTo>
                      <a:pt x="655" y="474"/>
                    </a:lnTo>
                    <a:lnTo>
                      <a:pt x="646" y="504"/>
                    </a:lnTo>
                    <a:lnTo>
                      <a:pt x="634" y="532"/>
                    </a:lnTo>
                    <a:lnTo>
                      <a:pt x="618" y="558"/>
                    </a:lnTo>
                    <a:lnTo>
                      <a:pt x="598" y="583"/>
                    </a:lnTo>
                    <a:lnTo>
                      <a:pt x="576" y="605"/>
                    </a:lnTo>
                    <a:lnTo>
                      <a:pt x="551" y="624"/>
                    </a:lnTo>
                    <a:lnTo>
                      <a:pt x="523" y="638"/>
                    </a:lnTo>
                    <a:lnTo>
                      <a:pt x="494" y="649"/>
                    </a:lnTo>
                    <a:lnTo>
                      <a:pt x="465" y="656"/>
                    </a:lnTo>
                    <a:lnTo>
                      <a:pt x="434" y="659"/>
                    </a:lnTo>
                    <a:lnTo>
                      <a:pt x="404" y="658"/>
                    </a:lnTo>
                    <a:lnTo>
                      <a:pt x="375" y="653"/>
                    </a:lnTo>
                    <a:lnTo>
                      <a:pt x="346" y="646"/>
                    </a:lnTo>
                    <a:lnTo>
                      <a:pt x="317" y="634"/>
                    </a:lnTo>
                    <a:lnTo>
                      <a:pt x="291" y="618"/>
                    </a:lnTo>
                    <a:lnTo>
                      <a:pt x="266" y="598"/>
                    </a:lnTo>
                    <a:lnTo>
                      <a:pt x="245" y="575"/>
                    </a:lnTo>
                    <a:lnTo>
                      <a:pt x="226" y="549"/>
                    </a:lnTo>
                    <a:lnTo>
                      <a:pt x="211" y="523"/>
                    </a:lnTo>
                    <a:lnTo>
                      <a:pt x="201" y="494"/>
                    </a:lnTo>
                    <a:lnTo>
                      <a:pt x="193" y="464"/>
                    </a:lnTo>
                    <a:lnTo>
                      <a:pt x="191" y="434"/>
                    </a:lnTo>
                    <a:lnTo>
                      <a:pt x="191" y="404"/>
                    </a:lnTo>
                    <a:lnTo>
                      <a:pt x="196" y="374"/>
                    </a:lnTo>
                    <a:lnTo>
                      <a:pt x="204" y="346"/>
                    </a:lnTo>
                    <a:lnTo>
                      <a:pt x="216" y="318"/>
                    </a:lnTo>
                    <a:lnTo>
                      <a:pt x="232" y="291"/>
                    </a:lnTo>
                    <a:lnTo>
                      <a:pt x="250" y="267"/>
                    </a:lnTo>
                    <a:lnTo>
                      <a:pt x="274" y="245"/>
                    </a:lnTo>
                    <a:close/>
                  </a:path>
                </a:pathLst>
              </a:custGeom>
              <a:solidFill>
                <a:srgbClr val="FFE600"/>
              </a:solidFill>
              <a:ln cap="flat" cmpd="sng" w="9525">
                <a:solidFill>
                  <a:srgbClr val="CC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1859" y="3049"/>
                <a:ext cx="94" cy="93"/>
              </a:xfrm>
              <a:custGeom>
                <a:rect b="b" l="l" r="r" t="t"/>
                <a:pathLst>
                  <a:path extrusionOk="0" h="840" w="840">
                    <a:moveTo>
                      <a:pt x="150" y="96"/>
                    </a:moveTo>
                    <a:lnTo>
                      <a:pt x="195" y="63"/>
                    </a:lnTo>
                    <a:lnTo>
                      <a:pt x="244" y="37"/>
                    </a:lnTo>
                    <a:lnTo>
                      <a:pt x="296" y="18"/>
                    </a:lnTo>
                    <a:lnTo>
                      <a:pt x="349" y="6"/>
                    </a:lnTo>
                    <a:lnTo>
                      <a:pt x="402" y="0"/>
                    </a:lnTo>
                    <a:lnTo>
                      <a:pt x="457" y="1"/>
                    </a:lnTo>
                    <a:lnTo>
                      <a:pt x="510" y="9"/>
                    </a:lnTo>
                    <a:lnTo>
                      <a:pt x="562" y="23"/>
                    </a:lnTo>
                    <a:lnTo>
                      <a:pt x="612" y="45"/>
                    </a:lnTo>
                    <a:lnTo>
                      <a:pt x="659" y="73"/>
                    </a:lnTo>
                    <a:lnTo>
                      <a:pt x="704" y="107"/>
                    </a:lnTo>
                    <a:lnTo>
                      <a:pt x="744" y="148"/>
                    </a:lnTo>
                    <a:lnTo>
                      <a:pt x="777" y="195"/>
                    </a:lnTo>
                    <a:lnTo>
                      <a:pt x="803" y="245"/>
                    </a:lnTo>
                    <a:lnTo>
                      <a:pt x="822" y="296"/>
                    </a:lnTo>
                    <a:lnTo>
                      <a:pt x="834" y="349"/>
                    </a:lnTo>
                    <a:lnTo>
                      <a:pt x="840" y="403"/>
                    </a:lnTo>
                    <a:lnTo>
                      <a:pt x="839" y="457"/>
                    </a:lnTo>
                    <a:lnTo>
                      <a:pt x="831" y="511"/>
                    </a:lnTo>
                    <a:lnTo>
                      <a:pt x="817" y="563"/>
                    </a:lnTo>
                    <a:lnTo>
                      <a:pt x="795" y="612"/>
                    </a:lnTo>
                    <a:lnTo>
                      <a:pt x="767" y="659"/>
                    </a:lnTo>
                    <a:lnTo>
                      <a:pt x="732" y="703"/>
                    </a:lnTo>
                    <a:lnTo>
                      <a:pt x="691" y="742"/>
                    </a:lnTo>
                    <a:lnTo>
                      <a:pt x="645" y="776"/>
                    </a:lnTo>
                    <a:lnTo>
                      <a:pt x="596" y="803"/>
                    </a:lnTo>
                    <a:lnTo>
                      <a:pt x="545" y="822"/>
                    </a:lnTo>
                    <a:lnTo>
                      <a:pt x="492" y="834"/>
                    </a:lnTo>
                    <a:lnTo>
                      <a:pt x="438" y="840"/>
                    </a:lnTo>
                    <a:lnTo>
                      <a:pt x="385" y="838"/>
                    </a:lnTo>
                    <a:lnTo>
                      <a:pt x="330" y="831"/>
                    </a:lnTo>
                    <a:lnTo>
                      <a:pt x="278" y="816"/>
                    </a:lnTo>
                    <a:lnTo>
                      <a:pt x="228" y="794"/>
                    </a:lnTo>
                    <a:lnTo>
                      <a:pt x="182" y="766"/>
                    </a:lnTo>
                    <a:lnTo>
                      <a:pt x="137" y="732"/>
                    </a:lnTo>
                    <a:lnTo>
                      <a:pt x="99" y="690"/>
                    </a:lnTo>
                    <a:lnTo>
                      <a:pt x="64" y="645"/>
                    </a:lnTo>
                    <a:lnTo>
                      <a:pt x="38" y="595"/>
                    </a:lnTo>
                    <a:lnTo>
                      <a:pt x="18" y="544"/>
                    </a:lnTo>
                    <a:lnTo>
                      <a:pt x="6" y="491"/>
                    </a:lnTo>
                    <a:lnTo>
                      <a:pt x="0" y="436"/>
                    </a:lnTo>
                    <a:lnTo>
                      <a:pt x="1" y="382"/>
                    </a:lnTo>
                    <a:lnTo>
                      <a:pt x="9" y="329"/>
                    </a:lnTo>
                    <a:lnTo>
                      <a:pt x="23" y="277"/>
                    </a:lnTo>
                    <a:lnTo>
                      <a:pt x="45" y="227"/>
                    </a:lnTo>
                    <a:lnTo>
                      <a:pt x="73" y="181"/>
                    </a:lnTo>
                    <a:lnTo>
                      <a:pt x="107" y="136"/>
                    </a:lnTo>
                    <a:lnTo>
                      <a:pt x="150" y="96"/>
                    </a:lnTo>
                  </a:path>
                </a:pathLst>
              </a:custGeom>
              <a:noFill/>
              <a:ln cap="flat" cmpd="sng" w="9525">
                <a:solidFill>
                  <a:srgbClr val="CCCC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1881" y="3070"/>
                <a:ext cx="52" cy="52"/>
              </a:xfrm>
              <a:custGeom>
                <a:rect b="b" l="l" r="r" t="t"/>
                <a:pathLst>
                  <a:path extrusionOk="0" h="470" w="469">
                    <a:moveTo>
                      <a:pt x="83" y="56"/>
                    </a:moveTo>
                    <a:lnTo>
                      <a:pt x="108" y="37"/>
                    </a:lnTo>
                    <a:lnTo>
                      <a:pt x="136" y="23"/>
                    </a:lnTo>
                    <a:lnTo>
                      <a:pt x="165" y="12"/>
                    </a:lnTo>
                    <a:lnTo>
                      <a:pt x="195" y="4"/>
                    </a:lnTo>
                    <a:lnTo>
                      <a:pt x="225" y="0"/>
                    </a:lnTo>
                    <a:lnTo>
                      <a:pt x="254" y="2"/>
                    </a:lnTo>
                    <a:lnTo>
                      <a:pt x="285" y="6"/>
                    </a:lnTo>
                    <a:lnTo>
                      <a:pt x="314" y="14"/>
                    </a:lnTo>
                    <a:lnTo>
                      <a:pt x="342" y="26"/>
                    </a:lnTo>
                    <a:lnTo>
                      <a:pt x="369" y="41"/>
                    </a:lnTo>
                    <a:lnTo>
                      <a:pt x="393" y="60"/>
                    </a:lnTo>
                    <a:lnTo>
                      <a:pt x="415" y="82"/>
                    </a:lnTo>
                    <a:lnTo>
                      <a:pt x="433" y="109"/>
                    </a:lnTo>
                    <a:lnTo>
                      <a:pt x="448" y="137"/>
                    </a:lnTo>
                    <a:lnTo>
                      <a:pt x="459" y="165"/>
                    </a:lnTo>
                    <a:lnTo>
                      <a:pt x="466" y="195"/>
                    </a:lnTo>
                    <a:lnTo>
                      <a:pt x="469" y="225"/>
                    </a:lnTo>
                    <a:lnTo>
                      <a:pt x="468" y="255"/>
                    </a:lnTo>
                    <a:lnTo>
                      <a:pt x="464" y="285"/>
                    </a:lnTo>
                    <a:lnTo>
                      <a:pt x="455" y="315"/>
                    </a:lnTo>
                    <a:lnTo>
                      <a:pt x="443" y="343"/>
                    </a:lnTo>
                    <a:lnTo>
                      <a:pt x="427" y="369"/>
                    </a:lnTo>
                    <a:lnTo>
                      <a:pt x="407" y="394"/>
                    </a:lnTo>
                    <a:lnTo>
                      <a:pt x="385" y="416"/>
                    </a:lnTo>
                    <a:lnTo>
                      <a:pt x="360" y="435"/>
                    </a:lnTo>
                    <a:lnTo>
                      <a:pt x="332" y="449"/>
                    </a:lnTo>
                    <a:lnTo>
                      <a:pt x="303" y="460"/>
                    </a:lnTo>
                    <a:lnTo>
                      <a:pt x="274" y="467"/>
                    </a:lnTo>
                    <a:lnTo>
                      <a:pt x="243" y="470"/>
                    </a:lnTo>
                    <a:lnTo>
                      <a:pt x="213" y="469"/>
                    </a:lnTo>
                    <a:lnTo>
                      <a:pt x="184" y="464"/>
                    </a:lnTo>
                    <a:lnTo>
                      <a:pt x="155" y="457"/>
                    </a:lnTo>
                    <a:lnTo>
                      <a:pt x="126" y="445"/>
                    </a:lnTo>
                    <a:lnTo>
                      <a:pt x="100" y="429"/>
                    </a:lnTo>
                    <a:lnTo>
                      <a:pt x="75" y="409"/>
                    </a:lnTo>
                    <a:lnTo>
                      <a:pt x="54" y="386"/>
                    </a:lnTo>
                    <a:lnTo>
                      <a:pt x="35" y="360"/>
                    </a:lnTo>
                    <a:lnTo>
                      <a:pt x="20" y="334"/>
                    </a:lnTo>
                    <a:lnTo>
                      <a:pt x="10" y="305"/>
                    </a:lnTo>
                    <a:lnTo>
                      <a:pt x="2" y="275"/>
                    </a:lnTo>
                    <a:lnTo>
                      <a:pt x="0" y="245"/>
                    </a:lnTo>
                    <a:lnTo>
                      <a:pt x="0" y="215"/>
                    </a:lnTo>
                    <a:lnTo>
                      <a:pt x="5" y="185"/>
                    </a:lnTo>
                    <a:lnTo>
                      <a:pt x="13" y="157"/>
                    </a:lnTo>
                    <a:lnTo>
                      <a:pt x="25" y="129"/>
                    </a:lnTo>
                    <a:lnTo>
                      <a:pt x="41" y="102"/>
                    </a:lnTo>
                    <a:lnTo>
                      <a:pt x="59" y="78"/>
                    </a:lnTo>
                    <a:lnTo>
                      <a:pt x="83" y="56"/>
                    </a:lnTo>
                  </a:path>
                </a:pathLst>
              </a:custGeom>
              <a:noFill/>
              <a:ln cap="flat" cmpd="sng" w="9525">
                <a:solidFill>
                  <a:srgbClr val="CCCC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1072" y="3058"/>
                <a:ext cx="817" cy="698"/>
              </a:xfrm>
              <a:custGeom>
                <a:rect b="b" l="l" r="r" t="t"/>
                <a:pathLst>
                  <a:path extrusionOk="0" h="6282" w="7352">
                    <a:moveTo>
                      <a:pt x="0" y="93"/>
                    </a:moveTo>
                    <a:lnTo>
                      <a:pt x="22" y="64"/>
                    </a:lnTo>
                    <a:lnTo>
                      <a:pt x="48" y="41"/>
                    </a:lnTo>
                    <a:lnTo>
                      <a:pt x="80" y="23"/>
                    </a:lnTo>
                    <a:lnTo>
                      <a:pt x="118" y="12"/>
                    </a:lnTo>
                    <a:lnTo>
                      <a:pt x="164" y="5"/>
                    </a:lnTo>
                    <a:lnTo>
                      <a:pt x="217" y="1"/>
                    </a:lnTo>
                    <a:lnTo>
                      <a:pt x="278" y="0"/>
                    </a:lnTo>
                    <a:lnTo>
                      <a:pt x="347" y="0"/>
                    </a:lnTo>
                    <a:lnTo>
                      <a:pt x="427" y="2"/>
                    </a:lnTo>
                    <a:lnTo>
                      <a:pt x="516" y="5"/>
                    </a:lnTo>
                    <a:lnTo>
                      <a:pt x="615" y="7"/>
                    </a:lnTo>
                    <a:lnTo>
                      <a:pt x="724" y="7"/>
                    </a:lnTo>
                    <a:lnTo>
                      <a:pt x="1277" y="37"/>
                    </a:lnTo>
                    <a:lnTo>
                      <a:pt x="1823" y="62"/>
                    </a:lnTo>
                    <a:lnTo>
                      <a:pt x="2363" y="82"/>
                    </a:lnTo>
                    <a:lnTo>
                      <a:pt x="2899" y="96"/>
                    </a:lnTo>
                    <a:lnTo>
                      <a:pt x="3434" y="105"/>
                    </a:lnTo>
                    <a:lnTo>
                      <a:pt x="3968" y="110"/>
                    </a:lnTo>
                    <a:lnTo>
                      <a:pt x="4502" y="108"/>
                    </a:lnTo>
                    <a:lnTo>
                      <a:pt x="5039" y="101"/>
                    </a:lnTo>
                    <a:lnTo>
                      <a:pt x="5582" y="88"/>
                    </a:lnTo>
                    <a:lnTo>
                      <a:pt x="6132" y="69"/>
                    </a:lnTo>
                    <a:lnTo>
                      <a:pt x="6689" y="43"/>
                    </a:lnTo>
                    <a:lnTo>
                      <a:pt x="7256" y="12"/>
                    </a:lnTo>
                    <a:lnTo>
                      <a:pt x="7286" y="22"/>
                    </a:lnTo>
                    <a:lnTo>
                      <a:pt x="7310" y="50"/>
                    </a:lnTo>
                    <a:lnTo>
                      <a:pt x="7328" y="92"/>
                    </a:lnTo>
                    <a:lnTo>
                      <a:pt x="7342" y="144"/>
                    </a:lnTo>
                    <a:lnTo>
                      <a:pt x="7350" y="203"/>
                    </a:lnTo>
                    <a:lnTo>
                      <a:pt x="7352" y="266"/>
                    </a:lnTo>
                    <a:lnTo>
                      <a:pt x="7350" y="329"/>
                    </a:lnTo>
                    <a:lnTo>
                      <a:pt x="7343" y="388"/>
                    </a:lnTo>
                    <a:lnTo>
                      <a:pt x="7331" y="440"/>
                    </a:lnTo>
                    <a:lnTo>
                      <a:pt x="7314" y="482"/>
                    </a:lnTo>
                    <a:lnTo>
                      <a:pt x="7293" y="510"/>
                    </a:lnTo>
                    <a:lnTo>
                      <a:pt x="7269" y="518"/>
                    </a:lnTo>
                    <a:lnTo>
                      <a:pt x="6994" y="541"/>
                    </a:lnTo>
                    <a:lnTo>
                      <a:pt x="6720" y="559"/>
                    </a:lnTo>
                    <a:lnTo>
                      <a:pt x="6448" y="577"/>
                    </a:lnTo>
                    <a:lnTo>
                      <a:pt x="6175" y="594"/>
                    </a:lnTo>
                    <a:lnTo>
                      <a:pt x="5903" y="608"/>
                    </a:lnTo>
                    <a:lnTo>
                      <a:pt x="5632" y="620"/>
                    </a:lnTo>
                    <a:lnTo>
                      <a:pt x="5360" y="631"/>
                    </a:lnTo>
                    <a:lnTo>
                      <a:pt x="5089" y="639"/>
                    </a:lnTo>
                    <a:lnTo>
                      <a:pt x="4818" y="647"/>
                    </a:lnTo>
                    <a:lnTo>
                      <a:pt x="4546" y="651"/>
                    </a:lnTo>
                    <a:lnTo>
                      <a:pt x="4275" y="655"/>
                    </a:lnTo>
                    <a:lnTo>
                      <a:pt x="4003" y="655"/>
                    </a:lnTo>
                    <a:lnTo>
                      <a:pt x="3730" y="655"/>
                    </a:lnTo>
                    <a:lnTo>
                      <a:pt x="3457" y="652"/>
                    </a:lnTo>
                    <a:lnTo>
                      <a:pt x="3182" y="648"/>
                    </a:lnTo>
                    <a:lnTo>
                      <a:pt x="2907" y="642"/>
                    </a:lnTo>
                    <a:lnTo>
                      <a:pt x="2630" y="634"/>
                    </a:lnTo>
                    <a:lnTo>
                      <a:pt x="2352" y="624"/>
                    </a:lnTo>
                    <a:lnTo>
                      <a:pt x="2073" y="611"/>
                    </a:lnTo>
                    <a:lnTo>
                      <a:pt x="1791" y="597"/>
                    </a:lnTo>
                    <a:lnTo>
                      <a:pt x="1509" y="580"/>
                    </a:lnTo>
                    <a:lnTo>
                      <a:pt x="1225" y="563"/>
                    </a:lnTo>
                    <a:lnTo>
                      <a:pt x="939" y="542"/>
                    </a:lnTo>
                    <a:lnTo>
                      <a:pt x="650" y="518"/>
                    </a:lnTo>
                    <a:lnTo>
                      <a:pt x="624" y="516"/>
                    </a:lnTo>
                    <a:lnTo>
                      <a:pt x="598" y="515"/>
                    </a:lnTo>
                    <a:lnTo>
                      <a:pt x="574" y="513"/>
                    </a:lnTo>
                    <a:lnTo>
                      <a:pt x="549" y="511"/>
                    </a:lnTo>
                    <a:lnTo>
                      <a:pt x="527" y="510"/>
                    </a:lnTo>
                    <a:lnTo>
                      <a:pt x="507" y="507"/>
                    </a:lnTo>
                    <a:lnTo>
                      <a:pt x="488" y="505"/>
                    </a:lnTo>
                    <a:lnTo>
                      <a:pt x="473" y="502"/>
                    </a:lnTo>
                    <a:lnTo>
                      <a:pt x="459" y="498"/>
                    </a:lnTo>
                    <a:lnTo>
                      <a:pt x="449" y="493"/>
                    </a:lnTo>
                    <a:lnTo>
                      <a:pt x="442" y="487"/>
                    </a:lnTo>
                    <a:lnTo>
                      <a:pt x="438" y="481"/>
                    </a:lnTo>
                    <a:lnTo>
                      <a:pt x="428" y="414"/>
                    </a:lnTo>
                    <a:lnTo>
                      <a:pt x="408" y="355"/>
                    </a:lnTo>
                    <a:lnTo>
                      <a:pt x="382" y="299"/>
                    </a:lnTo>
                    <a:lnTo>
                      <a:pt x="349" y="252"/>
                    </a:lnTo>
                    <a:lnTo>
                      <a:pt x="310" y="209"/>
                    </a:lnTo>
                    <a:lnTo>
                      <a:pt x="268" y="174"/>
                    </a:lnTo>
                    <a:lnTo>
                      <a:pt x="223" y="144"/>
                    </a:lnTo>
                    <a:lnTo>
                      <a:pt x="177" y="121"/>
                    </a:lnTo>
                    <a:lnTo>
                      <a:pt x="130" y="104"/>
                    </a:lnTo>
                    <a:lnTo>
                      <a:pt x="85" y="94"/>
                    </a:lnTo>
                    <a:lnTo>
                      <a:pt x="41" y="91"/>
                    </a:lnTo>
                    <a:lnTo>
                      <a:pt x="0" y="93"/>
                    </a:lnTo>
                    <a:close/>
                    <a:moveTo>
                      <a:pt x="6285" y="5516"/>
                    </a:moveTo>
                    <a:lnTo>
                      <a:pt x="6301" y="5528"/>
                    </a:lnTo>
                    <a:lnTo>
                      <a:pt x="6317" y="5547"/>
                    </a:lnTo>
                    <a:lnTo>
                      <a:pt x="6328" y="5570"/>
                    </a:lnTo>
                    <a:lnTo>
                      <a:pt x="6337" y="5598"/>
                    </a:lnTo>
                    <a:lnTo>
                      <a:pt x="6342" y="5626"/>
                    </a:lnTo>
                    <a:lnTo>
                      <a:pt x="6342" y="5658"/>
                    </a:lnTo>
                    <a:lnTo>
                      <a:pt x="6339" y="5689"/>
                    </a:lnTo>
                    <a:lnTo>
                      <a:pt x="6331" y="5720"/>
                    </a:lnTo>
                    <a:lnTo>
                      <a:pt x="6318" y="5750"/>
                    </a:lnTo>
                    <a:lnTo>
                      <a:pt x="6300" y="5777"/>
                    </a:lnTo>
                    <a:lnTo>
                      <a:pt x="6276" y="5799"/>
                    </a:lnTo>
                    <a:lnTo>
                      <a:pt x="6246" y="5817"/>
                    </a:lnTo>
                    <a:lnTo>
                      <a:pt x="6093" y="5884"/>
                    </a:lnTo>
                    <a:lnTo>
                      <a:pt x="5932" y="5949"/>
                    </a:lnTo>
                    <a:lnTo>
                      <a:pt x="5761" y="6010"/>
                    </a:lnTo>
                    <a:lnTo>
                      <a:pt x="5581" y="6066"/>
                    </a:lnTo>
                    <a:lnTo>
                      <a:pt x="5390" y="6117"/>
                    </a:lnTo>
                    <a:lnTo>
                      <a:pt x="5191" y="6161"/>
                    </a:lnTo>
                    <a:lnTo>
                      <a:pt x="4980" y="6201"/>
                    </a:lnTo>
                    <a:lnTo>
                      <a:pt x="4760" y="6233"/>
                    </a:lnTo>
                    <a:lnTo>
                      <a:pt x="4529" y="6258"/>
                    </a:lnTo>
                    <a:lnTo>
                      <a:pt x="4287" y="6274"/>
                    </a:lnTo>
                    <a:lnTo>
                      <a:pt x="4034" y="6282"/>
                    </a:lnTo>
                    <a:lnTo>
                      <a:pt x="3771" y="6282"/>
                    </a:lnTo>
                    <a:lnTo>
                      <a:pt x="3508" y="6282"/>
                    </a:lnTo>
                    <a:lnTo>
                      <a:pt x="3253" y="6274"/>
                    </a:lnTo>
                    <a:lnTo>
                      <a:pt x="3008" y="6258"/>
                    </a:lnTo>
                    <a:lnTo>
                      <a:pt x="2773" y="6233"/>
                    </a:lnTo>
                    <a:lnTo>
                      <a:pt x="2547" y="6201"/>
                    </a:lnTo>
                    <a:lnTo>
                      <a:pt x="2332" y="6161"/>
                    </a:lnTo>
                    <a:lnTo>
                      <a:pt x="2126" y="6117"/>
                    </a:lnTo>
                    <a:lnTo>
                      <a:pt x="1931" y="6066"/>
                    </a:lnTo>
                    <a:lnTo>
                      <a:pt x="1747" y="6010"/>
                    </a:lnTo>
                    <a:lnTo>
                      <a:pt x="1572" y="5949"/>
                    </a:lnTo>
                    <a:lnTo>
                      <a:pt x="1409" y="5884"/>
                    </a:lnTo>
                    <a:lnTo>
                      <a:pt x="1255" y="5817"/>
                    </a:lnTo>
                    <a:lnTo>
                      <a:pt x="1229" y="5799"/>
                    </a:lnTo>
                    <a:lnTo>
                      <a:pt x="1207" y="5779"/>
                    </a:lnTo>
                    <a:lnTo>
                      <a:pt x="1190" y="5756"/>
                    </a:lnTo>
                    <a:lnTo>
                      <a:pt x="1176" y="5732"/>
                    </a:lnTo>
                    <a:lnTo>
                      <a:pt x="1167" y="5704"/>
                    </a:lnTo>
                    <a:lnTo>
                      <a:pt x="1163" y="5675"/>
                    </a:lnTo>
                    <a:lnTo>
                      <a:pt x="1162" y="5646"/>
                    </a:lnTo>
                    <a:lnTo>
                      <a:pt x="1165" y="5617"/>
                    </a:lnTo>
                    <a:lnTo>
                      <a:pt x="1172" y="5590"/>
                    </a:lnTo>
                    <a:lnTo>
                      <a:pt x="1183" y="5563"/>
                    </a:lnTo>
                    <a:lnTo>
                      <a:pt x="1198" y="5538"/>
                    </a:lnTo>
                    <a:lnTo>
                      <a:pt x="1216" y="5516"/>
                    </a:lnTo>
                    <a:lnTo>
                      <a:pt x="1428" y="5584"/>
                    </a:lnTo>
                    <a:lnTo>
                      <a:pt x="1639" y="5646"/>
                    </a:lnTo>
                    <a:lnTo>
                      <a:pt x="1853" y="5702"/>
                    </a:lnTo>
                    <a:lnTo>
                      <a:pt x="2068" y="5750"/>
                    </a:lnTo>
                    <a:lnTo>
                      <a:pt x="2284" y="5792"/>
                    </a:lnTo>
                    <a:lnTo>
                      <a:pt x="2502" y="5829"/>
                    </a:lnTo>
                    <a:lnTo>
                      <a:pt x="2719" y="5860"/>
                    </a:lnTo>
                    <a:lnTo>
                      <a:pt x="2937" y="5885"/>
                    </a:lnTo>
                    <a:lnTo>
                      <a:pt x="3154" y="5905"/>
                    </a:lnTo>
                    <a:lnTo>
                      <a:pt x="3373" y="5920"/>
                    </a:lnTo>
                    <a:lnTo>
                      <a:pt x="3591" y="5930"/>
                    </a:lnTo>
                    <a:lnTo>
                      <a:pt x="3808" y="5936"/>
                    </a:lnTo>
                    <a:lnTo>
                      <a:pt x="3988" y="5935"/>
                    </a:lnTo>
                    <a:lnTo>
                      <a:pt x="4176" y="5931"/>
                    </a:lnTo>
                    <a:lnTo>
                      <a:pt x="4373" y="5922"/>
                    </a:lnTo>
                    <a:lnTo>
                      <a:pt x="4577" y="5907"/>
                    </a:lnTo>
                    <a:lnTo>
                      <a:pt x="4785" y="5887"/>
                    </a:lnTo>
                    <a:lnTo>
                      <a:pt x="4999" y="5859"/>
                    </a:lnTo>
                    <a:lnTo>
                      <a:pt x="5214" y="5823"/>
                    </a:lnTo>
                    <a:lnTo>
                      <a:pt x="5431" y="5781"/>
                    </a:lnTo>
                    <a:lnTo>
                      <a:pt x="5649" y="5729"/>
                    </a:lnTo>
                    <a:lnTo>
                      <a:pt x="5864" y="5668"/>
                    </a:lnTo>
                    <a:lnTo>
                      <a:pt x="6076" y="5596"/>
                    </a:lnTo>
                    <a:lnTo>
                      <a:pt x="6285" y="5516"/>
                    </a:lnTo>
                    <a:close/>
                    <a:moveTo>
                      <a:pt x="6905" y="543"/>
                    </a:moveTo>
                    <a:lnTo>
                      <a:pt x="6834" y="594"/>
                    </a:lnTo>
                    <a:lnTo>
                      <a:pt x="6769" y="656"/>
                    </a:lnTo>
                    <a:lnTo>
                      <a:pt x="6707" y="727"/>
                    </a:lnTo>
                    <a:lnTo>
                      <a:pt x="6650" y="809"/>
                    </a:lnTo>
                    <a:lnTo>
                      <a:pt x="6599" y="898"/>
                    </a:lnTo>
                    <a:lnTo>
                      <a:pt x="6554" y="996"/>
                    </a:lnTo>
                    <a:lnTo>
                      <a:pt x="6515" y="1101"/>
                    </a:lnTo>
                    <a:lnTo>
                      <a:pt x="6483" y="1213"/>
                    </a:lnTo>
                    <a:lnTo>
                      <a:pt x="6459" y="1331"/>
                    </a:lnTo>
                    <a:lnTo>
                      <a:pt x="6442" y="1455"/>
                    </a:lnTo>
                    <a:lnTo>
                      <a:pt x="6434" y="1584"/>
                    </a:lnTo>
                    <a:lnTo>
                      <a:pt x="6435" y="1716"/>
                    </a:lnTo>
                    <a:lnTo>
                      <a:pt x="6458" y="1842"/>
                    </a:lnTo>
                    <a:lnTo>
                      <a:pt x="6496" y="1956"/>
                    </a:lnTo>
                    <a:lnTo>
                      <a:pt x="6548" y="2060"/>
                    </a:lnTo>
                    <a:lnTo>
                      <a:pt x="6613" y="2160"/>
                    </a:lnTo>
                    <a:lnTo>
                      <a:pt x="6685" y="2254"/>
                    </a:lnTo>
                    <a:lnTo>
                      <a:pt x="6762" y="2350"/>
                    </a:lnTo>
                    <a:lnTo>
                      <a:pt x="6843" y="2450"/>
                    </a:lnTo>
                    <a:lnTo>
                      <a:pt x="6924" y="2554"/>
                    </a:lnTo>
                    <a:lnTo>
                      <a:pt x="7002" y="2668"/>
                    </a:lnTo>
                    <a:lnTo>
                      <a:pt x="7075" y="2793"/>
                    </a:lnTo>
                    <a:lnTo>
                      <a:pt x="7140" y="2933"/>
                    </a:lnTo>
                    <a:lnTo>
                      <a:pt x="7194" y="3091"/>
                    </a:lnTo>
                    <a:lnTo>
                      <a:pt x="7218" y="3195"/>
                    </a:lnTo>
                    <a:lnTo>
                      <a:pt x="7238" y="3318"/>
                    </a:lnTo>
                    <a:lnTo>
                      <a:pt x="7251" y="3457"/>
                    </a:lnTo>
                    <a:lnTo>
                      <a:pt x="7259" y="3607"/>
                    </a:lnTo>
                    <a:lnTo>
                      <a:pt x="7261" y="3767"/>
                    </a:lnTo>
                    <a:lnTo>
                      <a:pt x="7255" y="3932"/>
                    </a:lnTo>
                    <a:lnTo>
                      <a:pt x="7242" y="4100"/>
                    </a:lnTo>
                    <a:lnTo>
                      <a:pt x="7220" y="4269"/>
                    </a:lnTo>
                    <a:lnTo>
                      <a:pt x="7191" y="4434"/>
                    </a:lnTo>
                    <a:lnTo>
                      <a:pt x="7151" y="4592"/>
                    </a:lnTo>
                    <a:lnTo>
                      <a:pt x="7104" y="4741"/>
                    </a:lnTo>
                    <a:lnTo>
                      <a:pt x="7045" y="4879"/>
                    </a:lnTo>
                    <a:lnTo>
                      <a:pt x="6902" y="5084"/>
                    </a:lnTo>
                    <a:lnTo>
                      <a:pt x="6710" y="5262"/>
                    </a:lnTo>
                    <a:lnTo>
                      <a:pt x="6477" y="5415"/>
                    </a:lnTo>
                    <a:lnTo>
                      <a:pt x="6214" y="5543"/>
                    </a:lnTo>
                    <a:lnTo>
                      <a:pt x="5927" y="5650"/>
                    </a:lnTo>
                    <a:lnTo>
                      <a:pt x="5625" y="5736"/>
                    </a:lnTo>
                    <a:lnTo>
                      <a:pt x="5318" y="5804"/>
                    </a:lnTo>
                    <a:lnTo>
                      <a:pt x="5015" y="5856"/>
                    </a:lnTo>
                    <a:lnTo>
                      <a:pt x="4723" y="5892"/>
                    </a:lnTo>
                    <a:lnTo>
                      <a:pt x="4452" y="5915"/>
                    </a:lnTo>
                    <a:lnTo>
                      <a:pt x="4210" y="5929"/>
                    </a:lnTo>
                    <a:lnTo>
                      <a:pt x="4007" y="5933"/>
                    </a:lnTo>
                    <a:lnTo>
                      <a:pt x="3770" y="5938"/>
                    </a:lnTo>
                    <a:lnTo>
                      <a:pt x="3480" y="5930"/>
                    </a:lnTo>
                    <a:lnTo>
                      <a:pt x="3148" y="5908"/>
                    </a:lnTo>
                    <a:lnTo>
                      <a:pt x="2786" y="5869"/>
                    </a:lnTo>
                    <a:lnTo>
                      <a:pt x="2407" y="5815"/>
                    </a:lnTo>
                    <a:lnTo>
                      <a:pt x="2025" y="5742"/>
                    </a:lnTo>
                    <a:lnTo>
                      <a:pt x="1649" y="5650"/>
                    </a:lnTo>
                    <a:lnTo>
                      <a:pt x="1294" y="5537"/>
                    </a:lnTo>
                    <a:lnTo>
                      <a:pt x="970" y="5401"/>
                    </a:lnTo>
                    <a:lnTo>
                      <a:pt x="692" y="5244"/>
                    </a:lnTo>
                    <a:lnTo>
                      <a:pt x="469" y="5063"/>
                    </a:lnTo>
                    <a:lnTo>
                      <a:pt x="315" y="4855"/>
                    </a:lnTo>
                    <a:lnTo>
                      <a:pt x="257" y="4718"/>
                    </a:lnTo>
                    <a:lnTo>
                      <a:pt x="208" y="4570"/>
                    </a:lnTo>
                    <a:lnTo>
                      <a:pt x="169" y="4411"/>
                    </a:lnTo>
                    <a:lnTo>
                      <a:pt x="139" y="4246"/>
                    </a:lnTo>
                    <a:lnTo>
                      <a:pt x="118" y="4078"/>
                    </a:lnTo>
                    <a:lnTo>
                      <a:pt x="105" y="3910"/>
                    </a:lnTo>
                    <a:lnTo>
                      <a:pt x="99" y="3744"/>
                    </a:lnTo>
                    <a:lnTo>
                      <a:pt x="100" y="3584"/>
                    </a:lnTo>
                    <a:lnTo>
                      <a:pt x="108" y="3433"/>
                    </a:lnTo>
                    <a:lnTo>
                      <a:pt x="123" y="3295"/>
                    </a:lnTo>
                    <a:lnTo>
                      <a:pt x="141" y="3172"/>
                    </a:lnTo>
                    <a:lnTo>
                      <a:pt x="166" y="3068"/>
                    </a:lnTo>
                    <a:lnTo>
                      <a:pt x="220" y="2911"/>
                    </a:lnTo>
                    <a:lnTo>
                      <a:pt x="285" y="2770"/>
                    </a:lnTo>
                    <a:lnTo>
                      <a:pt x="359" y="2646"/>
                    </a:lnTo>
                    <a:lnTo>
                      <a:pt x="436" y="2532"/>
                    </a:lnTo>
                    <a:lnTo>
                      <a:pt x="517" y="2428"/>
                    </a:lnTo>
                    <a:lnTo>
                      <a:pt x="598" y="2328"/>
                    </a:lnTo>
                    <a:lnTo>
                      <a:pt x="675" y="2233"/>
                    </a:lnTo>
                    <a:lnTo>
                      <a:pt x="747" y="2138"/>
                    </a:lnTo>
                    <a:lnTo>
                      <a:pt x="811" y="2038"/>
                    </a:lnTo>
                    <a:lnTo>
                      <a:pt x="864" y="1933"/>
                    </a:lnTo>
                    <a:lnTo>
                      <a:pt x="903" y="1819"/>
                    </a:lnTo>
                    <a:lnTo>
                      <a:pt x="925" y="1692"/>
                    </a:lnTo>
                    <a:lnTo>
                      <a:pt x="926" y="1563"/>
                    </a:lnTo>
                    <a:lnTo>
                      <a:pt x="916" y="1440"/>
                    </a:lnTo>
                    <a:lnTo>
                      <a:pt x="897" y="1326"/>
                    </a:lnTo>
                    <a:lnTo>
                      <a:pt x="869" y="1218"/>
                    </a:lnTo>
                    <a:lnTo>
                      <a:pt x="834" y="1120"/>
                    </a:lnTo>
                    <a:lnTo>
                      <a:pt x="792" y="1028"/>
                    </a:lnTo>
                    <a:lnTo>
                      <a:pt x="743" y="943"/>
                    </a:lnTo>
                    <a:lnTo>
                      <a:pt x="688" y="865"/>
                    </a:lnTo>
                    <a:lnTo>
                      <a:pt x="628" y="794"/>
                    </a:lnTo>
                    <a:lnTo>
                      <a:pt x="565" y="731"/>
                    </a:lnTo>
                    <a:lnTo>
                      <a:pt x="496" y="673"/>
                    </a:lnTo>
                    <a:lnTo>
                      <a:pt x="425" y="623"/>
                    </a:lnTo>
                    <a:lnTo>
                      <a:pt x="428" y="611"/>
                    </a:lnTo>
                    <a:lnTo>
                      <a:pt x="432" y="599"/>
                    </a:lnTo>
                    <a:lnTo>
                      <a:pt x="433" y="587"/>
                    </a:lnTo>
                    <a:lnTo>
                      <a:pt x="435" y="575"/>
                    </a:lnTo>
                    <a:lnTo>
                      <a:pt x="436" y="563"/>
                    </a:lnTo>
                    <a:lnTo>
                      <a:pt x="437" y="551"/>
                    </a:lnTo>
                    <a:lnTo>
                      <a:pt x="438" y="539"/>
                    </a:lnTo>
                    <a:lnTo>
                      <a:pt x="438" y="527"/>
                    </a:lnTo>
                    <a:lnTo>
                      <a:pt x="439" y="517"/>
                    </a:lnTo>
                    <a:lnTo>
                      <a:pt x="439" y="507"/>
                    </a:lnTo>
                    <a:lnTo>
                      <a:pt x="439" y="497"/>
                    </a:lnTo>
                    <a:lnTo>
                      <a:pt x="439" y="489"/>
                    </a:lnTo>
                    <a:lnTo>
                      <a:pt x="447" y="495"/>
                    </a:lnTo>
                    <a:lnTo>
                      <a:pt x="459" y="500"/>
                    </a:lnTo>
                    <a:lnTo>
                      <a:pt x="477" y="503"/>
                    </a:lnTo>
                    <a:lnTo>
                      <a:pt x="499" y="506"/>
                    </a:lnTo>
                    <a:lnTo>
                      <a:pt x="528" y="510"/>
                    </a:lnTo>
                    <a:lnTo>
                      <a:pt x="561" y="513"/>
                    </a:lnTo>
                    <a:lnTo>
                      <a:pt x="600" y="515"/>
                    </a:lnTo>
                    <a:lnTo>
                      <a:pt x="646" y="518"/>
                    </a:lnTo>
                    <a:lnTo>
                      <a:pt x="695" y="522"/>
                    </a:lnTo>
                    <a:lnTo>
                      <a:pt x="751" y="526"/>
                    </a:lnTo>
                    <a:lnTo>
                      <a:pt x="813" y="531"/>
                    </a:lnTo>
                    <a:lnTo>
                      <a:pt x="879" y="536"/>
                    </a:lnTo>
                    <a:lnTo>
                      <a:pt x="1044" y="548"/>
                    </a:lnTo>
                    <a:lnTo>
                      <a:pt x="1231" y="562"/>
                    </a:lnTo>
                    <a:lnTo>
                      <a:pt x="1434" y="575"/>
                    </a:lnTo>
                    <a:lnTo>
                      <a:pt x="1656" y="588"/>
                    </a:lnTo>
                    <a:lnTo>
                      <a:pt x="1895" y="601"/>
                    </a:lnTo>
                    <a:lnTo>
                      <a:pt x="2148" y="615"/>
                    </a:lnTo>
                    <a:lnTo>
                      <a:pt x="2415" y="627"/>
                    </a:lnTo>
                    <a:lnTo>
                      <a:pt x="2694" y="637"/>
                    </a:lnTo>
                    <a:lnTo>
                      <a:pt x="2985" y="646"/>
                    </a:lnTo>
                    <a:lnTo>
                      <a:pt x="3284" y="652"/>
                    </a:lnTo>
                    <a:lnTo>
                      <a:pt x="3592" y="657"/>
                    </a:lnTo>
                    <a:lnTo>
                      <a:pt x="3906" y="657"/>
                    </a:lnTo>
                    <a:lnTo>
                      <a:pt x="4241" y="658"/>
                    </a:lnTo>
                    <a:lnTo>
                      <a:pt x="4577" y="654"/>
                    </a:lnTo>
                    <a:lnTo>
                      <a:pt x="4909" y="647"/>
                    </a:lnTo>
                    <a:lnTo>
                      <a:pt x="5233" y="637"/>
                    </a:lnTo>
                    <a:lnTo>
                      <a:pt x="5542" y="625"/>
                    </a:lnTo>
                    <a:lnTo>
                      <a:pt x="5833" y="613"/>
                    </a:lnTo>
                    <a:lnTo>
                      <a:pt x="6098" y="598"/>
                    </a:lnTo>
                    <a:lnTo>
                      <a:pt x="6337" y="585"/>
                    </a:lnTo>
                    <a:lnTo>
                      <a:pt x="6541" y="572"/>
                    </a:lnTo>
                    <a:lnTo>
                      <a:pt x="6707" y="559"/>
                    </a:lnTo>
                    <a:lnTo>
                      <a:pt x="6830" y="551"/>
                    </a:lnTo>
                    <a:lnTo>
                      <a:pt x="6905" y="543"/>
                    </a:lnTo>
                    <a:close/>
                  </a:path>
                </a:pathLst>
              </a:custGeom>
              <a:solidFill>
                <a:srgbClr val="FFE600"/>
              </a:solidFill>
              <a:ln cap="flat" cmpd="sng" w="9525">
                <a:solidFill>
                  <a:srgbClr val="CC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1072" y="3058"/>
                <a:ext cx="817" cy="73"/>
              </a:xfrm>
              <a:custGeom>
                <a:rect b="b" l="l" r="r" t="t"/>
                <a:pathLst>
                  <a:path extrusionOk="0" h="655" w="7352">
                    <a:moveTo>
                      <a:pt x="0" y="93"/>
                    </a:moveTo>
                    <a:lnTo>
                      <a:pt x="22" y="64"/>
                    </a:lnTo>
                    <a:lnTo>
                      <a:pt x="48" y="41"/>
                    </a:lnTo>
                    <a:lnTo>
                      <a:pt x="80" y="23"/>
                    </a:lnTo>
                    <a:lnTo>
                      <a:pt x="118" y="12"/>
                    </a:lnTo>
                    <a:lnTo>
                      <a:pt x="164" y="5"/>
                    </a:lnTo>
                    <a:lnTo>
                      <a:pt x="217" y="1"/>
                    </a:lnTo>
                    <a:lnTo>
                      <a:pt x="278" y="0"/>
                    </a:lnTo>
                    <a:lnTo>
                      <a:pt x="347" y="0"/>
                    </a:lnTo>
                    <a:lnTo>
                      <a:pt x="427" y="2"/>
                    </a:lnTo>
                    <a:lnTo>
                      <a:pt x="516" y="5"/>
                    </a:lnTo>
                    <a:lnTo>
                      <a:pt x="615" y="7"/>
                    </a:lnTo>
                    <a:lnTo>
                      <a:pt x="724" y="7"/>
                    </a:lnTo>
                    <a:lnTo>
                      <a:pt x="1277" y="37"/>
                    </a:lnTo>
                    <a:lnTo>
                      <a:pt x="1823" y="62"/>
                    </a:lnTo>
                    <a:lnTo>
                      <a:pt x="2363" y="82"/>
                    </a:lnTo>
                    <a:lnTo>
                      <a:pt x="2899" y="96"/>
                    </a:lnTo>
                    <a:lnTo>
                      <a:pt x="3434" y="105"/>
                    </a:lnTo>
                    <a:lnTo>
                      <a:pt x="3968" y="110"/>
                    </a:lnTo>
                    <a:lnTo>
                      <a:pt x="4502" y="108"/>
                    </a:lnTo>
                    <a:lnTo>
                      <a:pt x="5039" y="101"/>
                    </a:lnTo>
                    <a:lnTo>
                      <a:pt x="5582" y="88"/>
                    </a:lnTo>
                    <a:lnTo>
                      <a:pt x="6132" y="69"/>
                    </a:lnTo>
                    <a:lnTo>
                      <a:pt x="6689" y="43"/>
                    </a:lnTo>
                    <a:lnTo>
                      <a:pt x="7256" y="12"/>
                    </a:lnTo>
                    <a:lnTo>
                      <a:pt x="7286" y="22"/>
                    </a:lnTo>
                    <a:lnTo>
                      <a:pt x="7310" y="50"/>
                    </a:lnTo>
                    <a:lnTo>
                      <a:pt x="7328" y="92"/>
                    </a:lnTo>
                    <a:lnTo>
                      <a:pt x="7342" y="144"/>
                    </a:lnTo>
                    <a:lnTo>
                      <a:pt x="7350" y="203"/>
                    </a:lnTo>
                    <a:lnTo>
                      <a:pt x="7352" y="266"/>
                    </a:lnTo>
                    <a:lnTo>
                      <a:pt x="7350" y="329"/>
                    </a:lnTo>
                    <a:lnTo>
                      <a:pt x="7343" y="388"/>
                    </a:lnTo>
                    <a:lnTo>
                      <a:pt x="7331" y="440"/>
                    </a:lnTo>
                    <a:lnTo>
                      <a:pt x="7314" y="482"/>
                    </a:lnTo>
                    <a:lnTo>
                      <a:pt x="7293" y="510"/>
                    </a:lnTo>
                    <a:lnTo>
                      <a:pt x="7269" y="518"/>
                    </a:lnTo>
                    <a:lnTo>
                      <a:pt x="6994" y="541"/>
                    </a:lnTo>
                    <a:lnTo>
                      <a:pt x="6720" y="559"/>
                    </a:lnTo>
                    <a:lnTo>
                      <a:pt x="6448" y="577"/>
                    </a:lnTo>
                    <a:lnTo>
                      <a:pt x="6175" y="594"/>
                    </a:lnTo>
                    <a:lnTo>
                      <a:pt x="5903" y="608"/>
                    </a:lnTo>
                    <a:lnTo>
                      <a:pt x="5632" y="620"/>
                    </a:lnTo>
                    <a:lnTo>
                      <a:pt x="5360" y="631"/>
                    </a:lnTo>
                    <a:lnTo>
                      <a:pt x="5089" y="639"/>
                    </a:lnTo>
                    <a:lnTo>
                      <a:pt x="4818" y="647"/>
                    </a:lnTo>
                    <a:lnTo>
                      <a:pt x="4546" y="651"/>
                    </a:lnTo>
                    <a:lnTo>
                      <a:pt x="4275" y="655"/>
                    </a:lnTo>
                    <a:lnTo>
                      <a:pt x="4003" y="655"/>
                    </a:lnTo>
                    <a:lnTo>
                      <a:pt x="3730" y="655"/>
                    </a:lnTo>
                    <a:lnTo>
                      <a:pt x="3457" y="652"/>
                    </a:lnTo>
                    <a:lnTo>
                      <a:pt x="3182" y="648"/>
                    </a:lnTo>
                    <a:lnTo>
                      <a:pt x="2907" y="642"/>
                    </a:lnTo>
                    <a:lnTo>
                      <a:pt x="2630" y="634"/>
                    </a:lnTo>
                    <a:lnTo>
                      <a:pt x="2352" y="624"/>
                    </a:lnTo>
                    <a:lnTo>
                      <a:pt x="2073" y="611"/>
                    </a:lnTo>
                    <a:lnTo>
                      <a:pt x="1791" y="597"/>
                    </a:lnTo>
                    <a:lnTo>
                      <a:pt x="1509" y="580"/>
                    </a:lnTo>
                    <a:lnTo>
                      <a:pt x="1225" y="563"/>
                    </a:lnTo>
                    <a:lnTo>
                      <a:pt x="939" y="542"/>
                    </a:lnTo>
                    <a:lnTo>
                      <a:pt x="650" y="518"/>
                    </a:lnTo>
                    <a:lnTo>
                      <a:pt x="624" y="516"/>
                    </a:lnTo>
                    <a:lnTo>
                      <a:pt x="598" y="515"/>
                    </a:lnTo>
                    <a:lnTo>
                      <a:pt x="574" y="513"/>
                    </a:lnTo>
                    <a:lnTo>
                      <a:pt x="549" y="511"/>
                    </a:lnTo>
                    <a:lnTo>
                      <a:pt x="527" y="510"/>
                    </a:lnTo>
                    <a:lnTo>
                      <a:pt x="507" y="507"/>
                    </a:lnTo>
                    <a:lnTo>
                      <a:pt x="488" y="505"/>
                    </a:lnTo>
                    <a:lnTo>
                      <a:pt x="473" y="502"/>
                    </a:lnTo>
                    <a:lnTo>
                      <a:pt x="459" y="498"/>
                    </a:lnTo>
                    <a:lnTo>
                      <a:pt x="449" y="493"/>
                    </a:lnTo>
                    <a:lnTo>
                      <a:pt x="442" y="487"/>
                    </a:lnTo>
                    <a:lnTo>
                      <a:pt x="438" y="481"/>
                    </a:lnTo>
                    <a:lnTo>
                      <a:pt x="428" y="414"/>
                    </a:lnTo>
                    <a:lnTo>
                      <a:pt x="408" y="355"/>
                    </a:lnTo>
                    <a:lnTo>
                      <a:pt x="382" y="299"/>
                    </a:lnTo>
                    <a:lnTo>
                      <a:pt x="349" y="252"/>
                    </a:lnTo>
                    <a:lnTo>
                      <a:pt x="310" y="209"/>
                    </a:lnTo>
                    <a:lnTo>
                      <a:pt x="268" y="174"/>
                    </a:lnTo>
                    <a:lnTo>
                      <a:pt x="223" y="144"/>
                    </a:lnTo>
                    <a:lnTo>
                      <a:pt x="177" y="121"/>
                    </a:lnTo>
                    <a:lnTo>
                      <a:pt x="130" y="104"/>
                    </a:lnTo>
                    <a:lnTo>
                      <a:pt x="85" y="94"/>
                    </a:lnTo>
                    <a:lnTo>
                      <a:pt x="41" y="91"/>
                    </a:lnTo>
                    <a:lnTo>
                      <a:pt x="0" y="93"/>
                    </a:lnTo>
                  </a:path>
                </a:pathLst>
              </a:custGeom>
              <a:noFill/>
              <a:ln cap="flat" cmpd="sng" w="9525">
                <a:solidFill>
                  <a:srgbClr val="CCCC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1201" y="3671"/>
                <a:ext cx="576" cy="85"/>
              </a:xfrm>
              <a:custGeom>
                <a:rect b="b" l="l" r="r" t="t"/>
                <a:pathLst>
                  <a:path extrusionOk="0" h="766" w="5180">
                    <a:moveTo>
                      <a:pt x="5123" y="0"/>
                    </a:moveTo>
                    <a:lnTo>
                      <a:pt x="5139" y="12"/>
                    </a:lnTo>
                    <a:lnTo>
                      <a:pt x="5155" y="31"/>
                    </a:lnTo>
                    <a:lnTo>
                      <a:pt x="5166" y="54"/>
                    </a:lnTo>
                    <a:lnTo>
                      <a:pt x="5175" y="82"/>
                    </a:lnTo>
                    <a:lnTo>
                      <a:pt x="5180" y="110"/>
                    </a:lnTo>
                    <a:lnTo>
                      <a:pt x="5180" y="142"/>
                    </a:lnTo>
                    <a:lnTo>
                      <a:pt x="5177" y="173"/>
                    </a:lnTo>
                    <a:lnTo>
                      <a:pt x="5169" y="204"/>
                    </a:lnTo>
                    <a:lnTo>
                      <a:pt x="5156" y="234"/>
                    </a:lnTo>
                    <a:lnTo>
                      <a:pt x="5138" y="261"/>
                    </a:lnTo>
                    <a:lnTo>
                      <a:pt x="5114" y="283"/>
                    </a:lnTo>
                    <a:lnTo>
                      <a:pt x="5084" y="301"/>
                    </a:lnTo>
                    <a:lnTo>
                      <a:pt x="4931" y="368"/>
                    </a:lnTo>
                    <a:lnTo>
                      <a:pt x="4770" y="433"/>
                    </a:lnTo>
                    <a:lnTo>
                      <a:pt x="4599" y="494"/>
                    </a:lnTo>
                    <a:lnTo>
                      <a:pt x="4419" y="550"/>
                    </a:lnTo>
                    <a:lnTo>
                      <a:pt x="4228" y="601"/>
                    </a:lnTo>
                    <a:lnTo>
                      <a:pt x="4029" y="645"/>
                    </a:lnTo>
                    <a:lnTo>
                      <a:pt x="3818" y="685"/>
                    </a:lnTo>
                    <a:lnTo>
                      <a:pt x="3598" y="717"/>
                    </a:lnTo>
                    <a:lnTo>
                      <a:pt x="3367" y="742"/>
                    </a:lnTo>
                    <a:lnTo>
                      <a:pt x="3125" y="758"/>
                    </a:lnTo>
                    <a:lnTo>
                      <a:pt x="2872" y="766"/>
                    </a:lnTo>
                    <a:lnTo>
                      <a:pt x="2609" y="766"/>
                    </a:lnTo>
                    <a:lnTo>
                      <a:pt x="2346" y="766"/>
                    </a:lnTo>
                    <a:lnTo>
                      <a:pt x="2091" y="758"/>
                    </a:lnTo>
                    <a:lnTo>
                      <a:pt x="1846" y="742"/>
                    </a:lnTo>
                    <a:lnTo>
                      <a:pt x="1611" y="717"/>
                    </a:lnTo>
                    <a:lnTo>
                      <a:pt x="1385" y="685"/>
                    </a:lnTo>
                    <a:lnTo>
                      <a:pt x="1170" y="645"/>
                    </a:lnTo>
                    <a:lnTo>
                      <a:pt x="964" y="601"/>
                    </a:lnTo>
                    <a:lnTo>
                      <a:pt x="769" y="550"/>
                    </a:lnTo>
                    <a:lnTo>
                      <a:pt x="585" y="494"/>
                    </a:lnTo>
                    <a:lnTo>
                      <a:pt x="410" y="433"/>
                    </a:lnTo>
                    <a:lnTo>
                      <a:pt x="247" y="368"/>
                    </a:lnTo>
                    <a:lnTo>
                      <a:pt x="93" y="301"/>
                    </a:lnTo>
                    <a:lnTo>
                      <a:pt x="67" y="283"/>
                    </a:lnTo>
                    <a:lnTo>
                      <a:pt x="45" y="263"/>
                    </a:lnTo>
                    <a:lnTo>
                      <a:pt x="28" y="240"/>
                    </a:lnTo>
                    <a:lnTo>
                      <a:pt x="14" y="216"/>
                    </a:lnTo>
                    <a:lnTo>
                      <a:pt x="5" y="188"/>
                    </a:lnTo>
                    <a:lnTo>
                      <a:pt x="1" y="159"/>
                    </a:lnTo>
                    <a:lnTo>
                      <a:pt x="0" y="130"/>
                    </a:lnTo>
                    <a:lnTo>
                      <a:pt x="3" y="101"/>
                    </a:lnTo>
                    <a:lnTo>
                      <a:pt x="10" y="74"/>
                    </a:lnTo>
                    <a:lnTo>
                      <a:pt x="21" y="47"/>
                    </a:lnTo>
                    <a:lnTo>
                      <a:pt x="36" y="22"/>
                    </a:lnTo>
                    <a:lnTo>
                      <a:pt x="54" y="0"/>
                    </a:lnTo>
                    <a:lnTo>
                      <a:pt x="266" y="68"/>
                    </a:lnTo>
                    <a:lnTo>
                      <a:pt x="477" y="130"/>
                    </a:lnTo>
                    <a:lnTo>
                      <a:pt x="691" y="186"/>
                    </a:lnTo>
                    <a:lnTo>
                      <a:pt x="906" y="234"/>
                    </a:lnTo>
                    <a:lnTo>
                      <a:pt x="1122" y="276"/>
                    </a:lnTo>
                    <a:lnTo>
                      <a:pt x="1340" y="313"/>
                    </a:lnTo>
                    <a:lnTo>
                      <a:pt x="1557" y="344"/>
                    </a:lnTo>
                    <a:lnTo>
                      <a:pt x="1775" y="369"/>
                    </a:lnTo>
                    <a:lnTo>
                      <a:pt x="1992" y="389"/>
                    </a:lnTo>
                    <a:lnTo>
                      <a:pt x="2211" y="404"/>
                    </a:lnTo>
                    <a:lnTo>
                      <a:pt x="2429" y="414"/>
                    </a:lnTo>
                    <a:lnTo>
                      <a:pt x="2646" y="420"/>
                    </a:lnTo>
                    <a:lnTo>
                      <a:pt x="2826" y="419"/>
                    </a:lnTo>
                    <a:lnTo>
                      <a:pt x="3014" y="415"/>
                    </a:lnTo>
                    <a:lnTo>
                      <a:pt x="3211" y="406"/>
                    </a:lnTo>
                    <a:lnTo>
                      <a:pt x="3415" y="391"/>
                    </a:lnTo>
                    <a:lnTo>
                      <a:pt x="3623" y="371"/>
                    </a:lnTo>
                    <a:lnTo>
                      <a:pt x="3837" y="343"/>
                    </a:lnTo>
                    <a:lnTo>
                      <a:pt x="4052" y="307"/>
                    </a:lnTo>
                    <a:lnTo>
                      <a:pt x="4269" y="265"/>
                    </a:lnTo>
                    <a:lnTo>
                      <a:pt x="4487" y="213"/>
                    </a:lnTo>
                    <a:lnTo>
                      <a:pt x="4702" y="152"/>
                    </a:lnTo>
                    <a:lnTo>
                      <a:pt x="4914" y="80"/>
                    </a:lnTo>
                    <a:lnTo>
                      <a:pt x="5123" y="0"/>
                    </a:lnTo>
                  </a:path>
                </a:pathLst>
              </a:custGeom>
              <a:noFill/>
              <a:ln cap="flat" cmpd="sng" w="9525">
                <a:solidFill>
                  <a:srgbClr val="CCCC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1083" y="3112"/>
                <a:ext cx="796" cy="606"/>
              </a:xfrm>
              <a:custGeom>
                <a:rect b="b" l="l" r="r" t="t"/>
                <a:pathLst>
                  <a:path extrusionOk="0" h="5449" w="7162">
                    <a:moveTo>
                      <a:pt x="6806" y="54"/>
                    </a:moveTo>
                    <a:lnTo>
                      <a:pt x="6735" y="105"/>
                    </a:lnTo>
                    <a:lnTo>
                      <a:pt x="6670" y="167"/>
                    </a:lnTo>
                    <a:lnTo>
                      <a:pt x="6608" y="238"/>
                    </a:lnTo>
                    <a:lnTo>
                      <a:pt x="6551" y="320"/>
                    </a:lnTo>
                    <a:lnTo>
                      <a:pt x="6500" y="409"/>
                    </a:lnTo>
                    <a:lnTo>
                      <a:pt x="6455" y="507"/>
                    </a:lnTo>
                    <a:lnTo>
                      <a:pt x="6416" y="612"/>
                    </a:lnTo>
                    <a:lnTo>
                      <a:pt x="6384" y="724"/>
                    </a:lnTo>
                    <a:lnTo>
                      <a:pt x="6360" y="842"/>
                    </a:lnTo>
                    <a:lnTo>
                      <a:pt x="6343" y="966"/>
                    </a:lnTo>
                    <a:lnTo>
                      <a:pt x="6335" y="1095"/>
                    </a:lnTo>
                    <a:lnTo>
                      <a:pt x="6336" y="1227"/>
                    </a:lnTo>
                    <a:lnTo>
                      <a:pt x="6359" y="1353"/>
                    </a:lnTo>
                    <a:lnTo>
                      <a:pt x="6397" y="1467"/>
                    </a:lnTo>
                    <a:lnTo>
                      <a:pt x="6449" y="1571"/>
                    </a:lnTo>
                    <a:lnTo>
                      <a:pt x="6514" y="1671"/>
                    </a:lnTo>
                    <a:lnTo>
                      <a:pt x="6586" y="1765"/>
                    </a:lnTo>
                    <a:lnTo>
                      <a:pt x="6663" y="1861"/>
                    </a:lnTo>
                    <a:lnTo>
                      <a:pt x="6744" y="1961"/>
                    </a:lnTo>
                    <a:lnTo>
                      <a:pt x="6825" y="2065"/>
                    </a:lnTo>
                    <a:lnTo>
                      <a:pt x="6903" y="2179"/>
                    </a:lnTo>
                    <a:lnTo>
                      <a:pt x="6976" y="2304"/>
                    </a:lnTo>
                    <a:lnTo>
                      <a:pt x="7041" y="2444"/>
                    </a:lnTo>
                    <a:lnTo>
                      <a:pt x="7095" y="2602"/>
                    </a:lnTo>
                    <a:lnTo>
                      <a:pt x="7119" y="2706"/>
                    </a:lnTo>
                    <a:lnTo>
                      <a:pt x="7139" y="2829"/>
                    </a:lnTo>
                    <a:lnTo>
                      <a:pt x="7152" y="2968"/>
                    </a:lnTo>
                    <a:lnTo>
                      <a:pt x="7160" y="3118"/>
                    </a:lnTo>
                    <a:lnTo>
                      <a:pt x="7162" y="3278"/>
                    </a:lnTo>
                    <a:lnTo>
                      <a:pt x="7156" y="3443"/>
                    </a:lnTo>
                    <a:lnTo>
                      <a:pt x="7143" y="3611"/>
                    </a:lnTo>
                    <a:lnTo>
                      <a:pt x="7121" y="3780"/>
                    </a:lnTo>
                    <a:lnTo>
                      <a:pt x="7092" y="3945"/>
                    </a:lnTo>
                    <a:lnTo>
                      <a:pt x="7052" y="4103"/>
                    </a:lnTo>
                    <a:lnTo>
                      <a:pt x="7005" y="4252"/>
                    </a:lnTo>
                    <a:lnTo>
                      <a:pt x="6946" y="4390"/>
                    </a:lnTo>
                    <a:lnTo>
                      <a:pt x="6803" y="4595"/>
                    </a:lnTo>
                    <a:lnTo>
                      <a:pt x="6611" y="4773"/>
                    </a:lnTo>
                    <a:lnTo>
                      <a:pt x="6378" y="4926"/>
                    </a:lnTo>
                    <a:lnTo>
                      <a:pt x="6115" y="5054"/>
                    </a:lnTo>
                    <a:lnTo>
                      <a:pt x="5828" y="5161"/>
                    </a:lnTo>
                    <a:lnTo>
                      <a:pt x="5526" y="5247"/>
                    </a:lnTo>
                    <a:lnTo>
                      <a:pt x="5219" y="5315"/>
                    </a:lnTo>
                    <a:lnTo>
                      <a:pt x="4916" y="5367"/>
                    </a:lnTo>
                    <a:lnTo>
                      <a:pt x="4624" y="5403"/>
                    </a:lnTo>
                    <a:lnTo>
                      <a:pt x="4353" y="5426"/>
                    </a:lnTo>
                    <a:lnTo>
                      <a:pt x="4111" y="5440"/>
                    </a:lnTo>
                    <a:lnTo>
                      <a:pt x="3908" y="5444"/>
                    </a:lnTo>
                    <a:lnTo>
                      <a:pt x="3671" y="5449"/>
                    </a:lnTo>
                    <a:lnTo>
                      <a:pt x="3381" y="5441"/>
                    </a:lnTo>
                    <a:lnTo>
                      <a:pt x="3049" y="5419"/>
                    </a:lnTo>
                    <a:lnTo>
                      <a:pt x="2687" y="5380"/>
                    </a:lnTo>
                    <a:lnTo>
                      <a:pt x="2308" y="5326"/>
                    </a:lnTo>
                    <a:lnTo>
                      <a:pt x="1926" y="5253"/>
                    </a:lnTo>
                    <a:lnTo>
                      <a:pt x="1550" y="5161"/>
                    </a:lnTo>
                    <a:lnTo>
                      <a:pt x="1195" y="5048"/>
                    </a:lnTo>
                    <a:lnTo>
                      <a:pt x="871" y="4912"/>
                    </a:lnTo>
                    <a:lnTo>
                      <a:pt x="593" y="4755"/>
                    </a:lnTo>
                    <a:lnTo>
                      <a:pt x="370" y="4574"/>
                    </a:lnTo>
                    <a:lnTo>
                      <a:pt x="216" y="4366"/>
                    </a:lnTo>
                    <a:lnTo>
                      <a:pt x="158" y="4229"/>
                    </a:lnTo>
                    <a:lnTo>
                      <a:pt x="109" y="4081"/>
                    </a:lnTo>
                    <a:lnTo>
                      <a:pt x="70" y="3922"/>
                    </a:lnTo>
                    <a:lnTo>
                      <a:pt x="40" y="3757"/>
                    </a:lnTo>
                    <a:lnTo>
                      <a:pt x="19" y="3589"/>
                    </a:lnTo>
                    <a:lnTo>
                      <a:pt x="6" y="3421"/>
                    </a:lnTo>
                    <a:lnTo>
                      <a:pt x="0" y="3255"/>
                    </a:lnTo>
                    <a:lnTo>
                      <a:pt x="1" y="3095"/>
                    </a:lnTo>
                    <a:lnTo>
                      <a:pt x="9" y="2944"/>
                    </a:lnTo>
                    <a:lnTo>
                      <a:pt x="24" y="2806"/>
                    </a:lnTo>
                    <a:lnTo>
                      <a:pt x="42" y="2683"/>
                    </a:lnTo>
                    <a:lnTo>
                      <a:pt x="67" y="2579"/>
                    </a:lnTo>
                    <a:lnTo>
                      <a:pt x="121" y="2422"/>
                    </a:lnTo>
                    <a:lnTo>
                      <a:pt x="186" y="2281"/>
                    </a:lnTo>
                    <a:lnTo>
                      <a:pt x="260" y="2157"/>
                    </a:lnTo>
                    <a:lnTo>
                      <a:pt x="337" y="2043"/>
                    </a:lnTo>
                    <a:lnTo>
                      <a:pt x="418" y="1939"/>
                    </a:lnTo>
                    <a:lnTo>
                      <a:pt x="499" y="1839"/>
                    </a:lnTo>
                    <a:lnTo>
                      <a:pt x="576" y="1744"/>
                    </a:lnTo>
                    <a:lnTo>
                      <a:pt x="648" y="1649"/>
                    </a:lnTo>
                    <a:lnTo>
                      <a:pt x="712" y="1549"/>
                    </a:lnTo>
                    <a:lnTo>
                      <a:pt x="765" y="1444"/>
                    </a:lnTo>
                    <a:lnTo>
                      <a:pt x="804" y="1330"/>
                    </a:lnTo>
                    <a:lnTo>
                      <a:pt x="826" y="1203"/>
                    </a:lnTo>
                    <a:lnTo>
                      <a:pt x="827" y="1074"/>
                    </a:lnTo>
                    <a:lnTo>
                      <a:pt x="817" y="951"/>
                    </a:lnTo>
                    <a:lnTo>
                      <a:pt x="798" y="837"/>
                    </a:lnTo>
                    <a:lnTo>
                      <a:pt x="770" y="729"/>
                    </a:lnTo>
                    <a:lnTo>
                      <a:pt x="735" y="631"/>
                    </a:lnTo>
                    <a:lnTo>
                      <a:pt x="693" y="539"/>
                    </a:lnTo>
                    <a:lnTo>
                      <a:pt x="644" y="454"/>
                    </a:lnTo>
                    <a:lnTo>
                      <a:pt x="589" y="376"/>
                    </a:lnTo>
                    <a:lnTo>
                      <a:pt x="529" y="305"/>
                    </a:lnTo>
                    <a:lnTo>
                      <a:pt x="466" y="242"/>
                    </a:lnTo>
                    <a:lnTo>
                      <a:pt x="397" y="184"/>
                    </a:lnTo>
                    <a:lnTo>
                      <a:pt x="326" y="134"/>
                    </a:lnTo>
                    <a:lnTo>
                      <a:pt x="329" y="122"/>
                    </a:lnTo>
                    <a:lnTo>
                      <a:pt x="333" y="110"/>
                    </a:lnTo>
                    <a:lnTo>
                      <a:pt x="334" y="98"/>
                    </a:lnTo>
                    <a:lnTo>
                      <a:pt x="336" y="86"/>
                    </a:lnTo>
                    <a:lnTo>
                      <a:pt x="337" y="74"/>
                    </a:lnTo>
                    <a:lnTo>
                      <a:pt x="338" y="62"/>
                    </a:lnTo>
                    <a:lnTo>
                      <a:pt x="339" y="50"/>
                    </a:lnTo>
                    <a:lnTo>
                      <a:pt x="339" y="3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8"/>
                    </a:lnTo>
                    <a:lnTo>
                      <a:pt x="340" y="0"/>
                    </a:lnTo>
                    <a:lnTo>
                      <a:pt x="348" y="6"/>
                    </a:lnTo>
                    <a:lnTo>
                      <a:pt x="360" y="11"/>
                    </a:lnTo>
                    <a:lnTo>
                      <a:pt x="378" y="14"/>
                    </a:lnTo>
                    <a:lnTo>
                      <a:pt x="400" y="17"/>
                    </a:lnTo>
                    <a:lnTo>
                      <a:pt x="429" y="21"/>
                    </a:lnTo>
                    <a:lnTo>
                      <a:pt x="462" y="24"/>
                    </a:lnTo>
                    <a:lnTo>
                      <a:pt x="501" y="26"/>
                    </a:lnTo>
                    <a:lnTo>
                      <a:pt x="547" y="29"/>
                    </a:lnTo>
                    <a:lnTo>
                      <a:pt x="596" y="33"/>
                    </a:lnTo>
                    <a:lnTo>
                      <a:pt x="652" y="37"/>
                    </a:lnTo>
                    <a:lnTo>
                      <a:pt x="714" y="42"/>
                    </a:lnTo>
                    <a:lnTo>
                      <a:pt x="780" y="47"/>
                    </a:lnTo>
                    <a:lnTo>
                      <a:pt x="945" y="59"/>
                    </a:lnTo>
                    <a:lnTo>
                      <a:pt x="1132" y="73"/>
                    </a:lnTo>
                    <a:lnTo>
                      <a:pt x="1335" y="86"/>
                    </a:lnTo>
                    <a:lnTo>
                      <a:pt x="1557" y="99"/>
                    </a:lnTo>
                    <a:lnTo>
                      <a:pt x="1796" y="112"/>
                    </a:lnTo>
                    <a:lnTo>
                      <a:pt x="2049" y="126"/>
                    </a:lnTo>
                    <a:lnTo>
                      <a:pt x="2316" y="138"/>
                    </a:lnTo>
                    <a:lnTo>
                      <a:pt x="2595" y="148"/>
                    </a:lnTo>
                    <a:lnTo>
                      <a:pt x="2886" y="157"/>
                    </a:lnTo>
                    <a:lnTo>
                      <a:pt x="3185" y="163"/>
                    </a:lnTo>
                    <a:lnTo>
                      <a:pt x="3493" y="168"/>
                    </a:lnTo>
                    <a:lnTo>
                      <a:pt x="3807" y="168"/>
                    </a:lnTo>
                    <a:lnTo>
                      <a:pt x="4142" y="169"/>
                    </a:lnTo>
                    <a:lnTo>
                      <a:pt x="4478" y="165"/>
                    </a:lnTo>
                    <a:lnTo>
                      <a:pt x="4810" y="158"/>
                    </a:lnTo>
                    <a:lnTo>
                      <a:pt x="5134" y="148"/>
                    </a:lnTo>
                    <a:lnTo>
                      <a:pt x="5443" y="136"/>
                    </a:lnTo>
                    <a:lnTo>
                      <a:pt x="5734" y="124"/>
                    </a:lnTo>
                    <a:lnTo>
                      <a:pt x="5999" y="109"/>
                    </a:lnTo>
                    <a:lnTo>
                      <a:pt x="6238" y="96"/>
                    </a:lnTo>
                    <a:lnTo>
                      <a:pt x="6442" y="83"/>
                    </a:lnTo>
                    <a:lnTo>
                      <a:pt x="6608" y="70"/>
                    </a:lnTo>
                    <a:lnTo>
                      <a:pt x="6731" y="62"/>
                    </a:lnTo>
                    <a:lnTo>
                      <a:pt x="6806" y="54"/>
                    </a:lnTo>
                  </a:path>
                </a:pathLst>
              </a:custGeom>
              <a:noFill/>
              <a:ln cap="flat" cmpd="sng" w="9525">
                <a:solidFill>
                  <a:srgbClr val="CCCC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027" y="3068"/>
                <a:ext cx="94" cy="94"/>
              </a:xfrm>
              <a:custGeom>
                <a:rect b="b" l="l" r="r" t="t"/>
                <a:pathLst>
                  <a:path extrusionOk="0" h="844" w="842">
                    <a:moveTo>
                      <a:pt x="421" y="0"/>
                    </a:moveTo>
                    <a:lnTo>
                      <a:pt x="479" y="4"/>
                    </a:lnTo>
                    <a:lnTo>
                      <a:pt x="533" y="15"/>
                    </a:lnTo>
                    <a:lnTo>
                      <a:pt x="585" y="34"/>
                    </a:lnTo>
                    <a:lnTo>
                      <a:pt x="634" y="59"/>
                    </a:lnTo>
                    <a:lnTo>
                      <a:pt x="678" y="89"/>
                    </a:lnTo>
                    <a:lnTo>
                      <a:pt x="719" y="124"/>
                    </a:lnTo>
                    <a:lnTo>
                      <a:pt x="755" y="165"/>
                    </a:lnTo>
                    <a:lnTo>
                      <a:pt x="785" y="209"/>
                    </a:lnTo>
                    <a:lnTo>
                      <a:pt x="810" y="258"/>
                    </a:lnTo>
                    <a:lnTo>
                      <a:pt x="828" y="310"/>
                    </a:lnTo>
                    <a:lnTo>
                      <a:pt x="839" y="365"/>
                    </a:lnTo>
                    <a:lnTo>
                      <a:pt x="842" y="422"/>
                    </a:lnTo>
                    <a:lnTo>
                      <a:pt x="839" y="479"/>
                    </a:lnTo>
                    <a:lnTo>
                      <a:pt x="828" y="534"/>
                    </a:lnTo>
                    <a:lnTo>
                      <a:pt x="810" y="586"/>
                    </a:lnTo>
                    <a:lnTo>
                      <a:pt x="785" y="635"/>
                    </a:lnTo>
                    <a:lnTo>
                      <a:pt x="755" y="680"/>
                    </a:lnTo>
                    <a:lnTo>
                      <a:pt x="719" y="720"/>
                    </a:lnTo>
                    <a:lnTo>
                      <a:pt x="678" y="756"/>
                    </a:lnTo>
                    <a:lnTo>
                      <a:pt x="634" y="786"/>
                    </a:lnTo>
                    <a:lnTo>
                      <a:pt x="585" y="811"/>
                    </a:lnTo>
                    <a:lnTo>
                      <a:pt x="533" y="829"/>
                    </a:lnTo>
                    <a:lnTo>
                      <a:pt x="479" y="841"/>
                    </a:lnTo>
                    <a:lnTo>
                      <a:pt x="421" y="844"/>
                    </a:lnTo>
                    <a:lnTo>
                      <a:pt x="365" y="841"/>
                    </a:lnTo>
                    <a:lnTo>
                      <a:pt x="310" y="829"/>
                    </a:lnTo>
                    <a:lnTo>
                      <a:pt x="258" y="811"/>
                    </a:lnTo>
                    <a:lnTo>
                      <a:pt x="211" y="786"/>
                    </a:lnTo>
                    <a:lnTo>
                      <a:pt x="165" y="756"/>
                    </a:lnTo>
                    <a:lnTo>
                      <a:pt x="125" y="720"/>
                    </a:lnTo>
                    <a:lnTo>
                      <a:pt x="89" y="680"/>
                    </a:lnTo>
                    <a:lnTo>
                      <a:pt x="59" y="635"/>
                    </a:lnTo>
                    <a:lnTo>
                      <a:pt x="35" y="586"/>
                    </a:lnTo>
                    <a:lnTo>
                      <a:pt x="16" y="534"/>
                    </a:lnTo>
                    <a:lnTo>
                      <a:pt x="5" y="479"/>
                    </a:lnTo>
                    <a:lnTo>
                      <a:pt x="0" y="422"/>
                    </a:lnTo>
                    <a:lnTo>
                      <a:pt x="5" y="365"/>
                    </a:lnTo>
                    <a:lnTo>
                      <a:pt x="16" y="310"/>
                    </a:lnTo>
                    <a:lnTo>
                      <a:pt x="35" y="258"/>
                    </a:lnTo>
                    <a:lnTo>
                      <a:pt x="59" y="209"/>
                    </a:lnTo>
                    <a:lnTo>
                      <a:pt x="89" y="165"/>
                    </a:lnTo>
                    <a:lnTo>
                      <a:pt x="125" y="124"/>
                    </a:lnTo>
                    <a:lnTo>
                      <a:pt x="165" y="89"/>
                    </a:lnTo>
                    <a:lnTo>
                      <a:pt x="211" y="59"/>
                    </a:lnTo>
                    <a:lnTo>
                      <a:pt x="258" y="34"/>
                    </a:lnTo>
                    <a:lnTo>
                      <a:pt x="310" y="15"/>
                    </a:lnTo>
                    <a:lnTo>
                      <a:pt x="365" y="4"/>
                    </a:lnTo>
                    <a:lnTo>
                      <a:pt x="421" y="0"/>
                    </a:lnTo>
                    <a:close/>
                    <a:moveTo>
                      <a:pt x="421" y="194"/>
                    </a:moveTo>
                    <a:lnTo>
                      <a:pt x="453" y="196"/>
                    </a:lnTo>
                    <a:lnTo>
                      <a:pt x="484" y="203"/>
                    </a:lnTo>
                    <a:lnTo>
                      <a:pt x="514" y="213"/>
                    </a:lnTo>
                    <a:lnTo>
                      <a:pt x="541" y="226"/>
                    </a:lnTo>
                    <a:lnTo>
                      <a:pt x="566" y="244"/>
                    </a:lnTo>
                    <a:lnTo>
                      <a:pt x="590" y="264"/>
                    </a:lnTo>
                    <a:lnTo>
                      <a:pt x="610" y="286"/>
                    </a:lnTo>
                    <a:lnTo>
                      <a:pt x="626" y="310"/>
                    </a:lnTo>
                    <a:lnTo>
                      <a:pt x="641" y="338"/>
                    </a:lnTo>
                    <a:lnTo>
                      <a:pt x="651" y="367"/>
                    </a:lnTo>
                    <a:lnTo>
                      <a:pt x="657" y="396"/>
                    </a:lnTo>
                    <a:lnTo>
                      <a:pt x="658" y="427"/>
                    </a:lnTo>
                    <a:lnTo>
                      <a:pt x="657" y="460"/>
                    </a:lnTo>
                    <a:lnTo>
                      <a:pt x="651" y="491"/>
                    </a:lnTo>
                    <a:lnTo>
                      <a:pt x="641" y="519"/>
                    </a:lnTo>
                    <a:lnTo>
                      <a:pt x="626" y="547"/>
                    </a:lnTo>
                    <a:lnTo>
                      <a:pt x="610" y="573"/>
                    </a:lnTo>
                    <a:lnTo>
                      <a:pt x="590" y="595"/>
                    </a:lnTo>
                    <a:lnTo>
                      <a:pt x="566" y="616"/>
                    </a:lnTo>
                    <a:lnTo>
                      <a:pt x="541" y="632"/>
                    </a:lnTo>
                    <a:lnTo>
                      <a:pt x="514" y="647"/>
                    </a:lnTo>
                    <a:lnTo>
                      <a:pt x="484" y="657"/>
                    </a:lnTo>
                    <a:lnTo>
                      <a:pt x="453" y="663"/>
                    </a:lnTo>
                    <a:lnTo>
                      <a:pt x="421" y="664"/>
                    </a:lnTo>
                    <a:lnTo>
                      <a:pt x="390" y="663"/>
                    </a:lnTo>
                    <a:lnTo>
                      <a:pt x="360" y="657"/>
                    </a:lnTo>
                    <a:lnTo>
                      <a:pt x="331" y="647"/>
                    </a:lnTo>
                    <a:lnTo>
                      <a:pt x="305" y="632"/>
                    </a:lnTo>
                    <a:lnTo>
                      <a:pt x="279" y="616"/>
                    </a:lnTo>
                    <a:lnTo>
                      <a:pt x="257" y="595"/>
                    </a:lnTo>
                    <a:lnTo>
                      <a:pt x="237" y="573"/>
                    </a:lnTo>
                    <a:lnTo>
                      <a:pt x="221" y="547"/>
                    </a:lnTo>
                    <a:lnTo>
                      <a:pt x="206" y="519"/>
                    </a:lnTo>
                    <a:lnTo>
                      <a:pt x="196" y="491"/>
                    </a:lnTo>
                    <a:lnTo>
                      <a:pt x="190" y="460"/>
                    </a:lnTo>
                    <a:lnTo>
                      <a:pt x="187" y="427"/>
                    </a:lnTo>
                    <a:lnTo>
                      <a:pt x="190" y="396"/>
                    </a:lnTo>
                    <a:lnTo>
                      <a:pt x="196" y="367"/>
                    </a:lnTo>
                    <a:lnTo>
                      <a:pt x="206" y="338"/>
                    </a:lnTo>
                    <a:lnTo>
                      <a:pt x="221" y="310"/>
                    </a:lnTo>
                    <a:lnTo>
                      <a:pt x="237" y="286"/>
                    </a:lnTo>
                    <a:lnTo>
                      <a:pt x="257" y="264"/>
                    </a:lnTo>
                    <a:lnTo>
                      <a:pt x="279" y="244"/>
                    </a:lnTo>
                    <a:lnTo>
                      <a:pt x="305" y="226"/>
                    </a:lnTo>
                    <a:lnTo>
                      <a:pt x="331" y="213"/>
                    </a:lnTo>
                    <a:lnTo>
                      <a:pt x="360" y="203"/>
                    </a:lnTo>
                    <a:lnTo>
                      <a:pt x="390" y="196"/>
                    </a:lnTo>
                    <a:lnTo>
                      <a:pt x="421" y="194"/>
                    </a:lnTo>
                    <a:close/>
                  </a:path>
                </a:pathLst>
              </a:custGeom>
              <a:solidFill>
                <a:srgbClr val="FFE600"/>
              </a:solidFill>
              <a:ln cap="flat" cmpd="sng" w="9525">
                <a:solidFill>
                  <a:srgbClr val="CC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1027" y="3068"/>
                <a:ext cx="94" cy="94"/>
              </a:xfrm>
              <a:custGeom>
                <a:rect b="b" l="l" r="r" t="t"/>
                <a:pathLst>
                  <a:path extrusionOk="0" h="844" w="842">
                    <a:moveTo>
                      <a:pt x="421" y="0"/>
                    </a:moveTo>
                    <a:lnTo>
                      <a:pt x="479" y="4"/>
                    </a:lnTo>
                    <a:lnTo>
                      <a:pt x="533" y="15"/>
                    </a:lnTo>
                    <a:lnTo>
                      <a:pt x="585" y="34"/>
                    </a:lnTo>
                    <a:lnTo>
                      <a:pt x="634" y="59"/>
                    </a:lnTo>
                    <a:lnTo>
                      <a:pt x="678" y="89"/>
                    </a:lnTo>
                    <a:lnTo>
                      <a:pt x="719" y="124"/>
                    </a:lnTo>
                    <a:lnTo>
                      <a:pt x="755" y="165"/>
                    </a:lnTo>
                    <a:lnTo>
                      <a:pt x="785" y="209"/>
                    </a:lnTo>
                    <a:lnTo>
                      <a:pt x="810" y="258"/>
                    </a:lnTo>
                    <a:lnTo>
                      <a:pt x="828" y="310"/>
                    </a:lnTo>
                    <a:lnTo>
                      <a:pt x="839" y="365"/>
                    </a:lnTo>
                    <a:lnTo>
                      <a:pt x="842" y="422"/>
                    </a:lnTo>
                    <a:lnTo>
                      <a:pt x="839" y="479"/>
                    </a:lnTo>
                    <a:lnTo>
                      <a:pt x="828" y="534"/>
                    </a:lnTo>
                    <a:lnTo>
                      <a:pt x="810" y="586"/>
                    </a:lnTo>
                    <a:lnTo>
                      <a:pt x="785" y="635"/>
                    </a:lnTo>
                    <a:lnTo>
                      <a:pt x="755" y="680"/>
                    </a:lnTo>
                    <a:lnTo>
                      <a:pt x="719" y="720"/>
                    </a:lnTo>
                    <a:lnTo>
                      <a:pt x="678" y="756"/>
                    </a:lnTo>
                    <a:lnTo>
                      <a:pt x="634" y="786"/>
                    </a:lnTo>
                    <a:lnTo>
                      <a:pt x="585" y="811"/>
                    </a:lnTo>
                    <a:lnTo>
                      <a:pt x="533" y="829"/>
                    </a:lnTo>
                    <a:lnTo>
                      <a:pt x="479" y="841"/>
                    </a:lnTo>
                    <a:lnTo>
                      <a:pt x="421" y="844"/>
                    </a:lnTo>
                    <a:lnTo>
                      <a:pt x="365" y="841"/>
                    </a:lnTo>
                    <a:lnTo>
                      <a:pt x="310" y="829"/>
                    </a:lnTo>
                    <a:lnTo>
                      <a:pt x="258" y="811"/>
                    </a:lnTo>
                    <a:lnTo>
                      <a:pt x="211" y="786"/>
                    </a:lnTo>
                    <a:lnTo>
                      <a:pt x="165" y="756"/>
                    </a:lnTo>
                    <a:lnTo>
                      <a:pt x="125" y="720"/>
                    </a:lnTo>
                    <a:lnTo>
                      <a:pt x="89" y="680"/>
                    </a:lnTo>
                    <a:lnTo>
                      <a:pt x="59" y="635"/>
                    </a:lnTo>
                    <a:lnTo>
                      <a:pt x="35" y="586"/>
                    </a:lnTo>
                    <a:lnTo>
                      <a:pt x="16" y="534"/>
                    </a:lnTo>
                    <a:lnTo>
                      <a:pt x="5" y="479"/>
                    </a:lnTo>
                    <a:lnTo>
                      <a:pt x="0" y="422"/>
                    </a:lnTo>
                    <a:lnTo>
                      <a:pt x="5" y="365"/>
                    </a:lnTo>
                    <a:lnTo>
                      <a:pt x="16" y="310"/>
                    </a:lnTo>
                    <a:lnTo>
                      <a:pt x="35" y="258"/>
                    </a:lnTo>
                    <a:lnTo>
                      <a:pt x="59" y="209"/>
                    </a:lnTo>
                    <a:lnTo>
                      <a:pt x="89" y="165"/>
                    </a:lnTo>
                    <a:lnTo>
                      <a:pt x="125" y="124"/>
                    </a:lnTo>
                    <a:lnTo>
                      <a:pt x="165" y="89"/>
                    </a:lnTo>
                    <a:lnTo>
                      <a:pt x="211" y="59"/>
                    </a:lnTo>
                    <a:lnTo>
                      <a:pt x="258" y="34"/>
                    </a:lnTo>
                    <a:lnTo>
                      <a:pt x="310" y="15"/>
                    </a:lnTo>
                    <a:lnTo>
                      <a:pt x="365" y="4"/>
                    </a:lnTo>
                    <a:lnTo>
                      <a:pt x="421" y="0"/>
                    </a:lnTo>
                  </a:path>
                </a:pathLst>
              </a:custGeom>
              <a:noFill/>
              <a:ln cap="flat" cmpd="sng" w="9525">
                <a:solidFill>
                  <a:srgbClr val="CCCC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1048" y="3090"/>
                <a:ext cx="52" cy="52"/>
              </a:xfrm>
              <a:custGeom>
                <a:rect b="b" l="l" r="r" t="t"/>
                <a:pathLst>
                  <a:path extrusionOk="0" h="470" w="471">
                    <a:moveTo>
                      <a:pt x="234" y="0"/>
                    </a:moveTo>
                    <a:lnTo>
                      <a:pt x="266" y="2"/>
                    </a:lnTo>
                    <a:lnTo>
                      <a:pt x="297" y="9"/>
                    </a:lnTo>
                    <a:lnTo>
                      <a:pt x="327" y="19"/>
                    </a:lnTo>
                    <a:lnTo>
                      <a:pt x="354" y="32"/>
                    </a:lnTo>
                    <a:lnTo>
                      <a:pt x="379" y="50"/>
                    </a:lnTo>
                    <a:lnTo>
                      <a:pt x="403" y="70"/>
                    </a:lnTo>
                    <a:lnTo>
                      <a:pt x="423" y="92"/>
                    </a:lnTo>
                    <a:lnTo>
                      <a:pt x="439" y="116"/>
                    </a:lnTo>
                    <a:lnTo>
                      <a:pt x="454" y="144"/>
                    </a:lnTo>
                    <a:lnTo>
                      <a:pt x="464" y="173"/>
                    </a:lnTo>
                    <a:lnTo>
                      <a:pt x="470" y="202"/>
                    </a:lnTo>
                    <a:lnTo>
                      <a:pt x="471" y="233"/>
                    </a:lnTo>
                    <a:lnTo>
                      <a:pt x="470" y="266"/>
                    </a:lnTo>
                    <a:lnTo>
                      <a:pt x="464" y="297"/>
                    </a:lnTo>
                    <a:lnTo>
                      <a:pt x="454" y="325"/>
                    </a:lnTo>
                    <a:lnTo>
                      <a:pt x="439" y="353"/>
                    </a:lnTo>
                    <a:lnTo>
                      <a:pt x="423" y="379"/>
                    </a:lnTo>
                    <a:lnTo>
                      <a:pt x="403" y="401"/>
                    </a:lnTo>
                    <a:lnTo>
                      <a:pt x="379" y="422"/>
                    </a:lnTo>
                    <a:lnTo>
                      <a:pt x="354" y="438"/>
                    </a:lnTo>
                    <a:lnTo>
                      <a:pt x="327" y="453"/>
                    </a:lnTo>
                    <a:lnTo>
                      <a:pt x="297" y="463"/>
                    </a:lnTo>
                    <a:lnTo>
                      <a:pt x="266" y="469"/>
                    </a:lnTo>
                    <a:lnTo>
                      <a:pt x="234" y="470"/>
                    </a:lnTo>
                    <a:lnTo>
                      <a:pt x="203" y="469"/>
                    </a:lnTo>
                    <a:lnTo>
                      <a:pt x="173" y="463"/>
                    </a:lnTo>
                    <a:lnTo>
                      <a:pt x="144" y="453"/>
                    </a:lnTo>
                    <a:lnTo>
                      <a:pt x="118" y="438"/>
                    </a:lnTo>
                    <a:lnTo>
                      <a:pt x="92" y="422"/>
                    </a:lnTo>
                    <a:lnTo>
                      <a:pt x="70" y="401"/>
                    </a:lnTo>
                    <a:lnTo>
                      <a:pt x="50" y="379"/>
                    </a:lnTo>
                    <a:lnTo>
                      <a:pt x="34" y="353"/>
                    </a:lnTo>
                    <a:lnTo>
                      <a:pt x="19" y="325"/>
                    </a:lnTo>
                    <a:lnTo>
                      <a:pt x="9" y="297"/>
                    </a:lnTo>
                    <a:lnTo>
                      <a:pt x="3" y="266"/>
                    </a:lnTo>
                    <a:lnTo>
                      <a:pt x="0" y="233"/>
                    </a:lnTo>
                    <a:lnTo>
                      <a:pt x="3" y="202"/>
                    </a:lnTo>
                    <a:lnTo>
                      <a:pt x="9" y="173"/>
                    </a:lnTo>
                    <a:lnTo>
                      <a:pt x="19" y="144"/>
                    </a:lnTo>
                    <a:lnTo>
                      <a:pt x="34" y="116"/>
                    </a:lnTo>
                    <a:lnTo>
                      <a:pt x="50" y="92"/>
                    </a:lnTo>
                    <a:lnTo>
                      <a:pt x="70" y="70"/>
                    </a:lnTo>
                    <a:lnTo>
                      <a:pt x="92" y="50"/>
                    </a:lnTo>
                    <a:lnTo>
                      <a:pt x="118" y="32"/>
                    </a:lnTo>
                    <a:lnTo>
                      <a:pt x="144" y="19"/>
                    </a:lnTo>
                    <a:lnTo>
                      <a:pt x="173" y="9"/>
                    </a:lnTo>
                    <a:lnTo>
                      <a:pt x="203" y="2"/>
                    </a:lnTo>
                    <a:lnTo>
                      <a:pt x="234" y="0"/>
                    </a:lnTo>
                  </a:path>
                </a:pathLst>
              </a:custGeom>
              <a:noFill/>
              <a:ln cap="flat" cmpd="sng" w="9525">
                <a:solidFill>
                  <a:srgbClr val="CCCC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1088" y="3117"/>
                <a:ext cx="783" cy="595"/>
              </a:xfrm>
              <a:custGeom>
                <a:rect b="b" l="l" r="r" t="t"/>
                <a:pathLst>
                  <a:path extrusionOk="0" h="5357" w="7049">
                    <a:moveTo>
                      <a:pt x="6668" y="56"/>
                    </a:moveTo>
                    <a:lnTo>
                      <a:pt x="6598" y="118"/>
                    </a:lnTo>
                    <a:lnTo>
                      <a:pt x="6531" y="196"/>
                    </a:lnTo>
                    <a:lnTo>
                      <a:pt x="6467" y="288"/>
                    </a:lnTo>
                    <a:lnTo>
                      <a:pt x="6407" y="393"/>
                    </a:lnTo>
                    <a:lnTo>
                      <a:pt x="6355" y="510"/>
                    </a:lnTo>
                    <a:lnTo>
                      <a:pt x="6310" y="634"/>
                    </a:lnTo>
                    <a:lnTo>
                      <a:pt x="6277" y="765"/>
                    </a:lnTo>
                    <a:lnTo>
                      <a:pt x="6255" y="903"/>
                    </a:lnTo>
                    <a:lnTo>
                      <a:pt x="6247" y="1042"/>
                    </a:lnTo>
                    <a:lnTo>
                      <a:pt x="6255" y="1184"/>
                    </a:lnTo>
                    <a:lnTo>
                      <a:pt x="6280" y="1325"/>
                    </a:lnTo>
                    <a:lnTo>
                      <a:pt x="6326" y="1463"/>
                    </a:lnTo>
                    <a:lnTo>
                      <a:pt x="6346" y="1512"/>
                    </a:lnTo>
                    <a:lnTo>
                      <a:pt x="6370" y="1558"/>
                    </a:lnTo>
                    <a:lnTo>
                      <a:pt x="6398" y="1603"/>
                    </a:lnTo>
                    <a:lnTo>
                      <a:pt x="6427" y="1646"/>
                    </a:lnTo>
                    <a:lnTo>
                      <a:pt x="6459" y="1687"/>
                    </a:lnTo>
                    <a:lnTo>
                      <a:pt x="6491" y="1729"/>
                    </a:lnTo>
                    <a:lnTo>
                      <a:pt x="6524" y="1770"/>
                    </a:lnTo>
                    <a:lnTo>
                      <a:pt x="6556" y="1811"/>
                    </a:lnTo>
                    <a:lnTo>
                      <a:pt x="6588" y="1852"/>
                    </a:lnTo>
                    <a:lnTo>
                      <a:pt x="6617" y="1893"/>
                    </a:lnTo>
                    <a:lnTo>
                      <a:pt x="6645" y="1934"/>
                    </a:lnTo>
                    <a:lnTo>
                      <a:pt x="6669" y="1977"/>
                    </a:lnTo>
                    <a:lnTo>
                      <a:pt x="6607" y="1917"/>
                    </a:lnTo>
                    <a:lnTo>
                      <a:pt x="6547" y="1861"/>
                    </a:lnTo>
                    <a:lnTo>
                      <a:pt x="6489" y="1810"/>
                    </a:lnTo>
                    <a:lnTo>
                      <a:pt x="6431" y="1763"/>
                    </a:lnTo>
                    <a:lnTo>
                      <a:pt x="6375" y="1722"/>
                    </a:lnTo>
                    <a:lnTo>
                      <a:pt x="6318" y="1687"/>
                    </a:lnTo>
                    <a:lnTo>
                      <a:pt x="6262" y="1659"/>
                    </a:lnTo>
                    <a:lnTo>
                      <a:pt x="6205" y="1637"/>
                    </a:lnTo>
                    <a:lnTo>
                      <a:pt x="6149" y="1623"/>
                    </a:lnTo>
                    <a:lnTo>
                      <a:pt x="6091" y="1616"/>
                    </a:lnTo>
                    <a:lnTo>
                      <a:pt x="6032" y="1618"/>
                    </a:lnTo>
                    <a:lnTo>
                      <a:pt x="5972" y="1629"/>
                    </a:lnTo>
                    <a:lnTo>
                      <a:pt x="5858" y="1659"/>
                    </a:lnTo>
                    <a:lnTo>
                      <a:pt x="5736" y="1685"/>
                    </a:lnTo>
                    <a:lnTo>
                      <a:pt x="5607" y="1707"/>
                    </a:lnTo>
                    <a:lnTo>
                      <a:pt x="5471" y="1727"/>
                    </a:lnTo>
                    <a:lnTo>
                      <a:pt x="5333" y="1742"/>
                    </a:lnTo>
                    <a:lnTo>
                      <a:pt x="5193" y="1754"/>
                    </a:lnTo>
                    <a:lnTo>
                      <a:pt x="5053" y="1763"/>
                    </a:lnTo>
                    <a:lnTo>
                      <a:pt x="4913" y="1769"/>
                    </a:lnTo>
                    <a:lnTo>
                      <a:pt x="4778" y="1770"/>
                    </a:lnTo>
                    <a:lnTo>
                      <a:pt x="4647" y="1769"/>
                    </a:lnTo>
                    <a:lnTo>
                      <a:pt x="4522" y="1763"/>
                    </a:lnTo>
                    <a:lnTo>
                      <a:pt x="4407" y="1754"/>
                    </a:lnTo>
                    <a:lnTo>
                      <a:pt x="4607" y="1708"/>
                    </a:lnTo>
                    <a:lnTo>
                      <a:pt x="4784" y="1660"/>
                    </a:lnTo>
                    <a:lnTo>
                      <a:pt x="4940" y="1605"/>
                    </a:lnTo>
                    <a:lnTo>
                      <a:pt x="5073" y="1539"/>
                    </a:lnTo>
                    <a:lnTo>
                      <a:pt x="5187" y="1458"/>
                    </a:lnTo>
                    <a:lnTo>
                      <a:pt x="5281" y="1357"/>
                    </a:lnTo>
                    <a:lnTo>
                      <a:pt x="5358" y="1233"/>
                    </a:lnTo>
                    <a:lnTo>
                      <a:pt x="5419" y="1081"/>
                    </a:lnTo>
                    <a:lnTo>
                      <a:pt x="5465" y="899"/>
                    </a:lnTo>
                    <a:lnTo>
                      <a:pt x="5496" y="681"/>
                    </a:lnTo>
                    <a:lnTo>
                      <a:pt x="5515" y="423"/>
                    </a:lnTo>
                    <a:lnTo>
                      <a:pt x="5522" y="122"/>
                    </a:lnTo>
                    <a:lnTo>
                      <a:pt x="5611" y="119"/>
                    </a:lnTo>
                    <a:lnTo>
                      <a:pt x="5711" y="113"/>
                    </a:lnTo>
                    <a:lnTo>
                      <a:pt x="5819" y="108"/>
                    </a:lnTo>
                    <a:lnTo>
                      <a:pt x="5932" y="102"/>
                    </a:lnTo>
                    <a:lnTo>
                      <a:pt x="6049" y="95"/>
                    </a:lnTo>
                    <a:lnTo>
                      <a:pt x="6164" y="89"/>
                    </a:lnTo>
                    <a:lnTo>
                      <a:pt x="6275" y="82"/>
                    </a:lnTo>
                    <a:lnTo>
                      <a:pt x="6379" y="77"/>
                    </a:lnTo>
                    <a:lnTo>
                      <a:pt x="6473" y="70"/>
                    </a:lnTo>
                    <a:lnTo>
                      <a:pt x="6555" y="64"/>
                    </a:lnTo>
                    <a:lnTo>
                      <a:pt x="6621" y="60"/>
                    </a:lnTo>
                    <a:lnTo>
                      <a:pt x="6668" y="56"/>
                    </a:lnTo>
                    <a:close/>
                    <a:moveTo>
                      <a:pt x="2339" y="4263"/>
                    </a:moveTo>
                    <a:lnTo>
                      <a:pt x="2671" y="4285"/>
                    </a:lnTo>
                    <a:lnTo>
                      <a:pt x="2942" y="4327"/>
                    </a:lnTo>
                    <a:lnTo>
                      <a:pt x="3166" y="4382"/>
                    </a:lnTo>
                    <a:lnTo>
                      <a:pt x="3354" y="4447"/>
                    </a:lnTo>
                    <a:lnTo>
                      <a:pt x="3521" y="4516"/>
                    </a:lnTo>
                    <a:lnTo>
                      <a:pt x="3681" y="4585"/>
                    </a:lnTo>
                    <a:lnTo>
                      <a:pt x="3845" y="4651"/>
                    </a:lnTo>
                    <a:lnTo>
                      <a:pt x="4030" y="4707"/>
                    </a:lnTo>
                    <a:lnTo>
                      <a:pt x="4247" y="4750"/>
                    </a:lnTo>
                    <a:lnTo>
                      <a:pt x="4510" y="4777"/>
                    </a:lnTo>
                    <a:lnTo>
                      <a:pt x="4832" y="4780"/>
                    </a:lnTo>
                    <a:lnTo>
                      <a:pt x="5228" y="4758"/>
                    </a:lnTo>
                    <a:lnTo>
                      <a:pt x="5569" y="4739"/>
                    </a:lnTo>
                    <a:lnTo>
                      <a:pt x="5864" y="4685"/>
                    </a:lnTo>
                    <a:lnTo>
                      <a:pt x="6115" y="4596"/>
                    </a:lnTo>
                    <a:lnTo>
                      <a:pt x="6326" y="4477"/>
                    </a:lnTo>
                    <a:lnTo>
                      <a:pt x="6500" y="4327"/>
                    </a:lnTo>
                    <a:lnTo>
                      <a:pt x="6641" y="4150"/>
                    </a:lnTo>
                    <a:lnTo>
                      <a:pt x="6751" y="3948"/>
                    </a:lnTo>
                    <a:lnTo>
                      <a:pt x="6837" y="3724"/>
                    </a:lnTo>
                    <a:lnTo>
                      <a:pt x="6899" y="3478"/>
                    </a:lnTo>
                    <a:lnTo>
                      <a:pt x="6942" y="3214"/>
                    </a:lnTo>
                    <a:lnTo>
                      <a:pt x="6970" y="2934"/>
                    </a:lnTo>
                    <a:lnTo>
                      <a:pt x="6986" y="2641"/>
                    </a:lnTo>
                    <a:lnTo>
                      <a:pt x="7009" y="2739"/>
                    </a:lnTo>
                    <a:lnTo>
                      <a:pt x="7027" y="2856"/>
                    </a:lnTo>
                    <a:lnTo>
                      <a:pt x="7041" y="2988"/>
                    </a:lnTo>
                    <a:lnTo>
                      <a:pt x="7048" y="3131"/>
                    </a:lnTo>
                    <a:lnTo>
                      <a:pt x="7049" y="3283"/>
                    </a:lnTo>
                    <a:lnTo>
                      <a:pt x="7044" y="3440"/>
                    </a:lnTo>
                    <a:lnTo>
                      <a:pt x="7032" y="3600"/>
                    </a:lnTo>
                    <a:lnTo>
                      <a:pt x="7012" y="3760"/>
                    </a:lnTo>
                    <a:lnTo>
                      <a:pt x="6983" y="3916"/>
                    </a:lnTo>
                    <a:lnTo>
                      <a:pt x="6946" y="4068"/>
                    </a:lnTo>
                    <a:lnTo>
                      <a:pt x="6900" y="4209"/>
                    </a:lnTo>
                    <a:lnTo>
                      <a:pt x="6844" y="4339"/>
                    </a:lnTo>
                    <a:lnTo>
                      <a:pt x="6704" y="4534"/>
                    </a:lnTo>
                    <a:lnTo>
                      <a:pt x="6510" y="4705"/>
                    </a:lnTo>
                    <a:lnTo>
                      <a:pt x="6270" y="4850"/>
                    </a:lnTo>
                    <a:lnTo>
                      <a:pt x="5997" y="4974"/>
                    </a:lnTo>
                    <a:lnTo>
                      <a:pt x="5698" y="5076"/>
                    </a:lnTo>
                    <a:lnTo>
                      <a:pt x="5384" y="5159"/>
                    </a:lnTo>
                    <a:lnTo>
                      <a:pt x="5065" y="5225"/>
                    </a:lnTo>
                    <a:lnTo>
                      <a:pt x="4750" y="5275"/>
                    </a:lnTo>
                    <a:lnTo>
                      <a:pt x="4450" y="5312"/>
                    </a:lnTo>
                    <a:lnTo>
                      <a:pt x="4173" y="5335"/>
                    </a:lnTo>
                    <a:lnTo>
                      <a:pt x="3931" y="5348"/>
                    </a:lnTo>
                    <a:lnTo>
                      <a:pt x="3734" y="5353"/>
                    </a:lnTo>
                    <a:lnTo>
                      <a:pt x="3509" y="5357"/>
                    </a:lnTo>
                    <a:lnTo>
                      <a:pt x="3233" y="5351"/>
                    </a:lnTo>
                    <a:lnTo>
                      <a:pt x="2917" y="5328"/>
                    </a:lnTo>
                    <a:lnTo>
                      <a:pt x="2574" y="5293"/>
                    </a:lnTo>
                    <a:lnTo>
                      <a:pt x="2214" y="5241"/>
                    </a:lnTo>
                    <a:lnTo>
                      <a:pt x="1850" y="5171"/>
                    </a:lnTo>
                    <a:lnTo>
                      <a:pt x="1493" y="5084"/>
                    </a:lnTo>
                    <a:lnTo>
                      <a:pt x="1155" y="4977"/>
                    </a:lnTo>
                    <a:lnTo>
                      <a:pt x="848" y="4849"/>
                    </a:lnTo>
                    <a:lnTo>
                      <a:pt x="584" y="4699"/>
                    </a:lnTo>
                    <a:lnTo>
                      <a:pt x="372" y="4527"/>
                    </a:lnTo>
                    <a:lnTo>
                      <a:pt x="226" y="4331"/>
                    </a:lnTo>
                    <a:lnTo>
                      <a:pt x="169" y="4199"/>
                    </a:lnTo>
                    <a:lnTo>
                      <a:pt x="122" y="4054"/>
                    </a:lnTo>
                    <a:lnTo>
                      <a:pt x="83" y="3898"/>
                    </a:lnTo>
                    <a:lnTo>
                      <a:pt x="51" y="3735"/>
                    </a:lnTo>
                    <a:lnTo>
                      <a:pt x="27" y="3568"/>
                    </a:lnTo>
                    <a:lnTo>
                      <a:pt x="11" y="3399"/>
                    </a:lnTo>
                    <a:lnTo>
                      <a:pt x="2" y="3234"/>
                    </a:lnTo>
                    <a:lnTo>
                      <a:pt x="0" y="3075"/>
                    </a:lnTo>
                    <a:lnTo>
                      <a:pt x="4" y="2925"/>
                    </a:lnTo>
                    <a:lnTo>
                      <a:pt x="15" y="2788"/>
                    </a:lnTo>
                    <a:lnTo>
                      <a:pt x="32" y="2667"/>
                    </a:lnTo>
                    <a:lnTo>
                      <a:pt x="54" y="2567"/>
                    </a:lnTo>
                    <a:lnTo>
                      <a:pt x="107" y="2416"/>
                    </a:lnTo>
                    <a:lnTo>
                      <a:pt x="171" y="2277"/>
                    </a:lnTo>
                    <a:lnTo>
                      <a:pt x="245" y="2150"/>
                    </a:lnTo>
                    <a:lnTo>
                      <a:pt x="323" y="2032"/>
                    </a:lnTo>
                    <a:lnTo>
                      <a:pt x="405" y="1922"/>
                    </a:lnTo>
                    <a:lnTo>
                      <a:pt x="487" y="1815"/>
                    </a:lnTo>
                    <a:lnTo>
                      <a:pt x="567" y="1711"/>
                    </a:lnTo>
                    <a:lnTo>
                      <a:pt x="641" y="1609"/>
                    </a:lnTo>
                    <a:lnTo>
                      <a:pt x="707" y="1505"/>
                    </a:lnTo>
                    <a:lnTo>
                      <a:pt x="761" y="1397"/>
                    </a:lnTo>
                    <a:lnTo>
                      <a:pt x="800" y="1283"/>
                    </a:lnTo>
                    <a:lnTo>
                      <a:pt x="822" y="1161"/>
                    </a:lnTo>
                    <a:lnTo>
                      <a:pt x="823" y="1037"/>
                    </a:lnTo>
                    <a:lnTo>
                      <a:pt x="815" y="919"/>
                    </a:lnTo>
                    <a:lnTo>
                      <a:pt x="800" y="810"/>
                    </a:lnTo>
                    <a:lnTo>
                      <a:pt x="778" y="706"/>
                    </a:lnTo>
                    <a:lnTo>
                      <a:pt x="748" y="609"/>
                    </a:lnTo>
                    <a:lnTo>
                      <a:pt x="711" y="520"/>
                    </a:lnTo>
                    <a:lnTo>
                      <a:pt x="669" y="438"/>
                    </a:lnTo>
                    <a:lnTo>
                      <a:pt x="621" y="362"/>
                    </a:lnTo>
                    <a:lnTo>
                      <a:pt x="568" y="294"/>
                    </a:lnTo>
                    <a:lnTo>
                      <a:pt x="509" y="232"/>
                    </a:lnTo>
                    <a:lnTo>
                      <a:pt x="447" y="176"/>
                    </a:lnTo>
                    <a:lnTo>
                      <a:pt x="380" y="128"/>
                    </a:lnTo>
                    <a:lnTo>
                      <a:pt x="383" y="116"/>
                    </a:lnTo>
                    <a:lnTo>
                      <a:pt x="385" y="105"/>
                    </a:lnTo>
                    <a:lnTo>
                      <a:pt x="388" y="93"/>
                    </a:lnTo>
                    <a:lnTo>
                      <a:pt x="389" y="82"/>
                    </a:lnTo>
                    <a:lnTo>
                      <a:pt x="390" y="70"/>
                    </a:lnTo>
                    <a:lnTo>
                      <a:pt x="391" y="59"/>
                    </a:lnTo>
                    <a:lnTo>
                      <a:pt x="392" y="48"/>
                    </a:lnTo>
                    <a:lnTo>
                      <a:pt x="392" y="37"/>
                    </a:lnTo>
                    <a:lnTo>
                      <a:pt x="393" y="27"/>
                    </a:lnTo>
                    <a:lnTo>
                      <a:pt x="393" y="18"/>
                    </a:lnTo>
                    <a:lnTo>
                      <a:pt x="393" y="9"/>
                    </a:lnTo>
                    <a:lnTo>
                      <a:pt x="393" y="0"/>
                    </a:lnTo>
                    <a:lnTo>
                      <a:pt x="400" y="6"/>
                    </a:lnTo>
                    <a:lnTo>
                      <a:pt x="412" y="10"/>
                    </a:lnTo>
                    <a:lnTo>
                      <a:pt x="429" y="13"/>
                    </a:lnTo>
                    <a:lnTo>
                      <a:pt x="451" y="17"/>
                    </a:lnTo>
                    <a:lnTo>
                      <a:pt x="477" y="20"/>
                    </a:lnTo>
                    <a:lnTo>
                      <a:pt x="509" y="22"/>
                    </a:lnTo>
                    <a:lnTo>
                      <a:pt x="546" y="26"/>
                    </a:lnTo>
                    <a:lnTo>
                      <a:pt x="588" y="29"/>
                    </a:lnTo>
                    <a:lnTo>
                      <a:pt x="636" y="32"/>
                    </a:lnTo>
                    <a:lnTo>
                      <a:pt x="689" y="36"/>
                    </a:lnTo>
                    <a:lnTo>
                      <a:pt x="748" y="40"/>
                    </a:lnTo>
                    <a:lnTo>
                      <a:pt x="811" y="46"/>
                    </a:lnTo>
                    <a:lnTo>
                      <a:pt x="968" y="136"/>
                    </a:lnTo>
                    <a:lnTo>
                      <a:pt x="1080" y="245"/>
                    </a:lnTo>
                    <a:lnTo>
                      <a:pt x="1155" y="369"/>
                    </a:lnTo>
                    <a:lnTo>
                      <a:pt x="1202" y="503"/>
                    </a:lnTo>
                    <a:lnTo>
                      <a:pt x="1227" y="645"/>
                    </a:lnTo>
                    <a:lnTo>
                      <a:pt x="1240" y="791"/>
                    </a:lnTo>
                    <a:lnTo>
                      <a:pt x="1246" y="936"/>
                    </a:lnTo>
                    <a:lnTo>
                      <a:pt x="1255" y="1079"/>
                    </a:lnTo>
                    <a:lnTo>
                      <a:pt x="1274" y="1215"/>
                    </a:lnTo>
                    <a:lnTo>
                      <a:pt x="1311" y="1340"/>
                    </a:lnTo>
                    <a:lnTo>
                      <a:pt x="1373" y="1452"/>
                    </a:lnTo>
                    <a:lnTo>
                      <a:pt x="1468" y="1545"/>
                    </a:lnTo>
                    <a:lnTo>
                      <a:pt x="1561" y="1614"/>
                    </a:lnTo>
                    <a:lnTo>
                      <a:pt x="1675" y="1658"/>
                    </a:lnTo>
                    <a:lnTo>
                      <a:pt x="1805" y="1681"/>
                    </a:lnTo>
                    <a:lnTo>
                      <a:pt x="1942" y="1689"/>
                    </a:lnTo>
                    <a:lnTo>
                      <a:pt x="2080" y="1687"/>
                    </a:lnTo>
                    <a:lnTo>
                      <a:pt x="2209" y="1679"/>
                    </a:lnTo>
                    <a:lnTo>
                      <a:pt x="2323" y="1668"/>
                    </a:lnTo>
                    <a:lnTo>
                      <a:pt x="2416" y="1663"/>
                    </a:lnTo>
                    <a:lnTo>
                      <a:pt x="2478" y="1663"/>
                    </a:lnTo>
                    <a:lnTo>
                      <a:pt x="2505" y="1674"/>
                    </a:lnTo>
                    <a:lnTo>
                      <a:pt x="2486" y="1702"/>
                    </a:lnTo>
                    <a:lnTo>
                      <a:pt x="2414" y="1753"/>
                    </a:lnTo>
                    <a:lnTo>
                      <a:pt x="2165" y="1960"/>
                    </a:lnTo>
                    <a:lnTo>
                      <a:pt x="1963" y="2192"/>
                    </a:lnTo>
                    <a:lnTo>
                      <a:pt x="1808" y="2442"/>
                    </a:lnTo>
                    <a:lnTo>
                      <a:pt x="1698" y="2701"/>
                    </a:lnTo>
                    <a:lnTo>
                      <a:pt x="1633" y="2964"/>
                    </a:lnTo>
                    <a:lnTo>
                      <a:pt x="1612" y="3222"/>
                    </a:lnTo>
                    <a:lnTo>
                      <a:pt x="1633" y="3468"/>
                    </a:lnTo>
                    <a:lnTo>
                      <a:pt x="1696" y="3695"/>
                    </a:lnTo>
                    <a:lnTo>
                      <a:pt x="1799" y="3895"/>
                    </a:lnTo>
                    <a:lnTo>
                      <a:pt x="1941" y="4061"/>
                    </a:lnTo>
                    <a:lnTo>
                      <a:pt x="2122" y="4187"/>
                    </a:lnTo>
                    <a:lnTo>
                      <a:pt x="2339" y="4263"/>
                    </a:lnTo>
                    <a:close/>
                  </a:path>
                </a:pathLst>
              </a:custGeom>
              <a:solidFill>
                <a:srgbClr val="E6CC00"/>
              </a:solidFill>
              <a:ln cap="flat" cmpd="sng" w="9525">
                <a:solidFill>
                  <a:srgbClr val="CC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1118" y="3359"/>
                <a:ext cx="116" cy="234"/>
              </a:xfrm>
              <a:custGeom>
                <a:rect b="b" l="l" r="r" t="t"/>
                <a:pathLst>
                  <a:path extrusionOk="0" h="2105" w="1044">
                    <a:moveTo>
                      <a:pt x="138" y="119"/>
                    </a:moveTo>
                    <a:lnTo>
                      <a:pt x="91" y="278"/>
                    </a:lnTo>
                    <a:lnTo>
                      <a:pt x="52" y="442"/>
                    </a:lnTo>
                    <a:lnTo>
                      <a:pt x="24" y="608"/>
                    </a:lnTo>
                    <a:lnTo>
                      <a:pt x="7" y="774"/>
                    </a:lnTo>
                    <a:lnTo>
                      <a:pt x="0" y="939"/>
                    </a:lnTo>
                    <a:lnTo>
                      <a:pt x="2" y="1101"/>
                    </a:lnTo>
                    <a:lnTo>
                      <a:pt x="13" y="1257"/>
                    </a:lnTo>
                    <a:lnTo>
                      <a:pt x="34" y="1404"/>
                    </a:lnTo>
                    <a:lnTo>
                      <a:pt x="64" y="1543"/>
                    </a:lnTo>
                    <a:lnTo>
                      <a:pt x="103" y="1670"/>
                    </a:lnTo>
                    <a:lnTo>
                      <a:pt x="150" y="1783"/>
                    </a:lnTo>
                    <a:lnTo>
                      <a:pt x="206" y="1882"/>
                    </a:lnTo>
                    <a:lnTo>
                      <a:pt x="238" y="1915"/>
                    </a:lnTo>
                    <a:lnTo>
                      <a:pt x="280" y="1944"/>
                    </a:lnTo>
                    <a:lnTo>
                      <a:pt x="332" y="1969"/>
                    </a:lnTo>
                    <a:lnTo>
                      <a:pt x="391" y="1991"/>
                    </a:lnTo>
                    <a:lnTo>
                      <a:pt x="456" y="2010"/>
                    </a:lnTo>
                    <a:lnTo>
                      <a:pt x="527" y="2028"/>
                    </a:lnTo>
                    <a:lnTo>
                      <a:pt x="600" y="2042"/>
                    </a:lnTo>
                    <a:lnTo>
                      <a:pt x="677" y="2056"/>
                    </a:lnTo>
                    <a:lnTo>
                      <a:pt x="754" y="2069"/>
                    </a:lnTo>
                    <a:lnTo>
                      <a:pt x="831" y="2081"/>
                    </a:lnTo>
                    <a:lnTo>
                      <a:pt x="906" y="2092"/>
                    </a:lnTo>
                    <a:lnTo>
                      <a:pt x="977" y="2105"/>
                    </a:lnTo>
                    <a:lnTo>
                      <a:pt x="1026" y="2084"/>
                    </a:lnTo>
                    <a:lnTo>
                      <a:pt x="1044" y="2023"/>
                    </a:lnTo>
                    <a:lnTo>
                      <a:pt x="1035" y="1928"/>
                    </a:lnTo>
                    <a:lnTo>
                      <a:pt x="1008" y="1801"/>
                    </a:lnTo>
                    <a:lnTo>
                      <a:pt x="969" y="1648"/>
                    </a:lnTo>
                    <a:lnTo>
                      <a:pt x="925" y="1471"/>
                    </a:lnTo>
                    <a:lnTo>
                      <a:pt x="883" y="1276"/>
                    </a:lnTo>
                    <a:lnTo>
                      <a:pt x="849" y="1067"/>
                    </a:lnTo>
                    <a:lnTo>
                      <a:pt x="830" y="847"/>
                    </a:lnTo>
                    <a:lnTo>
                      <a:pt x="832" y="621"/>
                    </a:lnTo>
                    <a:lnTo>
                      <a:pt x="862" y="393"/>
                    </a:lnTo>
                    <a:lnTo>
                      <a:pt x="927" y="168"/>
                    </a:lnTo>
                    <a:lnTo>
                      <a:pt x="929" y="132"/>
                    </a:lnTo>
                    <a:lnTo>
                      <a:pt x="902" y="97"/>
                    </a:lnTo>
                    <a:lnTo>
                      <a:pt x="851" y="68"/>
                    </a:lnTo>
                    <a:lnTo>
                      <a:pt x="781" y="41"/>
                    </a:lnTo>
                    <a:lnTo>
                      <a:pt x="698" y="20"/>
                    </a:lnTo>
                    <a:lnTo>
                      <a:pt x="605" y="7"/>
                    </a:lnTo>
                    <a:lnTo>
                      <a:pt x="508" y="0"/>
                    </a:lnTo>
                    <a:lnTo>
                      <a:pt x="412" y="1"/>
                    </a:lnTo>
                    <a:lnTo>
                      <a:pt x="322" y="13"/>
                    </a:lnTo>
                    <a:lnTo>
                      <a:pt x="244" y="37"/>
                    </a:lnTo>
                    <a:lnTo>
                      <a:pt x="180" y="71"/>
                    </a:lnTo>
                    <a:lnTo>
                      <a:pt x="138" y="119"/>
                    </a:lnTo>
                    <a:close/>
                  </a:path>
                </a:pathLst>
              </a:custGeom>
              <a:solidFill>
                <a:srgbClr val="FFE600"/>
              </a:solidFill>
              <a:ln cap="flat" cmpd="sng" w="9525">
                <a:solidFill>
                  <a:srgbClr val="CC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 rot="10800000">
                <a:off x="1026" y="2370"/>
                <a:ext cx="912" cy="725"/>
              </a:xfrm>
              <a:custGeom>
                <a:rect b="b" l="l" r="r" t="t"/>
                <a:pathLst>
                  <a:path extrusionOk="0" fill="none" h="29671" w="43200">
                    <a:moveTo>
                      <a:pt x="41635" y="-1"/>
                    </a:moveTo>
                    <a:cubicBezTo>
                      <a:pt x="42668" y="2565"/>
                      <a:pt x="43200" y="5305"/>
                      <a:pt x="43200" y="8071"/>
                    </a:cubicBezTo>
                    <a:cubicBezTo>
                      <a:pt x="43200" y="20000"/>
                      <a:pt x="33529" y="29671"/>
                      <a:pt x="21600" y="29671"/>
                    </a:cubicBezTo>
                    <a:cubicBezTo>
                      <a:pt x="9670" y="29671"/>
                      <a:pt x="0" y="20000"/>
                      <a:pt x="0" y="8071"/>
                    </a:cubicBezTo>
                    <a:cubicBezTo>
                      <a:pt x="-1" y="5446"/>
                      <a:pt x="478" y="2844"/>
                      <a:pt x="1411" y="392"/>
                    </a:cubicBezTo>
                  </a:path>
                  <a:path extrusionOk="0" h="29671" w="43200">
                    <a:moveTo>
                      <a:pt x="41635" y="-1"/>
                    </a:moveTo>
                    <a:cubicBezTo>
                      <a:pt x="42668" y="2565"/>
                      <a:pt x="43200" y="5305"/>
                      <a:pt x="43200" y="8071"/>
                    </a:cubicBezTo>
                    <a:cubicBezTo>
                      <a:pt x="43200" y="20000"/>
                      <a:pt x="33529" y="29671"/>
                      <a:pt x="21600" y="29671"/>
                    </a:cubicBezTo>
                    <a:cubicBezTo>
                      <a:pt x="9670" y="29671"/>
                      <a:pt x="0" y="20000"/>
                      <a:pt x="0" y="8071"/>
                    </a:cubicBezTo>
                    <a:cubicBezTo>
                      <a:pt x="-1" y="5446"/>
                      <a:pt x="478" y="2844"/>
                      <a:pt x="1411" y="392"/>
                    </a:cubicBezTo>
                    <a:lnTo>
                      <a:pt x="21600" y="8071"/>
                    </a:lnTo>
                    <a:lnTo>
                      <a:pt x="41635" y="-1"/>
                    </a:lnTo>
                    <a:close/>
                  </a:path>
                </a:pathLst>
              </a:custGeom>
              <a:noFill/>
              <a:ln cap="flat" cmpd="sng" w="38100">
                <a:solidFill>
                  <a:srgbClr val="CC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" name="Google Shape;262;p5"/>
            <p:cNvSpPr txBox="1"/>
            <p:nvPr/>
          </p:nvSpPr>
          <p:spPr>
            <a:xfrm>
              <a:off x="4016" y="2733"/>
              <a:ext cx="433" cy="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3"/>
                </a:buClr>
                <a:buSzPts val="11900"/>
                <a:buFont typeface="Times New Roman"/>
                <a:buNone/>
              </a:pPr>
              <a:r>
                <a:rPr b="1" i="0" lang="en-US" sz="11900" u="none">
                  <a:solidFill>
                    <a:srgbClr val="FF993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</a:t>
              </a: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3792" y="2784"/>
              <a:ext cx="854" cy="294"/>
              <a:chOff x="2576" y="2872"/>
              <a:chExt cx="854" cy="294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158" y="3046"/>
                <a:ext cx="141" cy="88"/>
              </a:xfrm>
              <a:custGeom>
                <a:rect b="b" l="l" r="r" t="t"/>
                <a:pathLst>
                  <a:path extrusionOk="0" h="619" w="988">
                    <a:moveTo>
                      <a:pt x="988" y="590"/>
                    </a:moveTo>
                    <a:lnTo>
                      <a:pt x="974" y="505"/>
                    </a:lnTo>
                    <a:lnTo>
                      <a:pt x="943" y="421"/>
                    </a:lnTo>
                    <a:lnTo>
                      <a:pt x="896" y="338"/>
                    </a:lnTo>
                    <a:lnTo>
                      <a:pt x="833" y="261"/>
                    </a:lnTo>
                    <a:lnTo>
                      <a:pt x="759" y="190"/>
                    </a:lnTo>
                    <a:lnTo>
                      <a:pt x="672" y="127"/>
                    </a:lnTo>
                    <a:lnTo>
                      <a:pt x="577" y="76"/>
                    </a:lnTo>
                    <a:lnTo>
                      <a:pt x="472" y="36"/>
                    </a:lnTo>
                    <a:lnTo>
                      <a:pt x="360" y="10"/>
                    </a:lnTo>
                    <a:lnTo>
                      <a:pt x="243" y="0"/>
                    </a:lnTo>
                    <a:lnTo>
                      <a:pt x="123" y="9"/>
                    </a:lnTo>
                    <a:lnTo>
                      <a:pt x="0" y="37"/>
                    </a:lnTo>
                    <a:lnTo>
                      <a:pt x="35" y="65"/>
                    </a:lnTo>
                    <a:lnTo>
                      <a:pt x="67" y="92"/>
                    </a:lnTo>
                    <a:lnTo>
                      <a:pt x="95" y="120"/>
                    </a:lnTo>
                    <a:lnTo>
                      <a:pt x="119" y="147"/>
                    </a:lnTo>
                    <a:lnTo>
                      <a:pt x="140" y="175"/>
                    </a:lnTo>
                    <a:lnTo>
                      <a:pt x="157" y="201"/>
                    </a:lnTo>
                    <a:lnTo>
                      <a:pt x="171" y="228"/>
                    </a:lnTo>
                    <a:lnTo>
                      <a:pt x="181" y="255"/>
                    </a:lnTo>
                    <a:lnTo>
                      <a:pt x="188" y="281"/>
                    </a:lnTo>
                    <a:lnTo>
                      <a:pt x="192" y="307"/>
                    </a:lnTo>
                    <a:lnTo>
                      <a:pt x="193" y="332"/>
                    </a:lnTo>
                    <a:lnTo>
                      <a:pt x="191" y="354"/>
                    </a:lnTo>
                    <a:lnTo>
                      <a:pt x="207" y="511"/>
                    </a:lnTo>
                    <a:lnTo>
                      <a:pt x="206" y="522"/>
                    </a:lnTo>
                    <a:lnTo>
                      <a:pt x="205" y="533"/>
                    </a:lnTo>
                    <a:lnTo>
                      <a:pt x="204" y="543"/>
                    </a:lnTo>
                    <a:lnTo>
                      <a:pt x="200" y="554"/>
                    </a:lnTo>
                    <a:lnTo>
                      <a:pt x="197" y="565"/>
                    </a:lnTo>
                    <a:lnTo>
                      <a:pt x="193" y="576"/>
                    </a:lnTo>
                    <a:lnTo>
                      <a:pt x="190" y="585"/>
                    </a:lnTo>
                    <a:lnTo>
                      <a:pt x="185" y="594"/>
                    </a:lnTo>
                    <a:lnTo>
                      <a:pt x="181" y="603"/>
                    </a:lnTo>
                    <a:lnTo>
                      <a:pt x="178" y="609"/>
                    </a:lnTo>
                    <a:lnTo>
                      <a:pt x="173" y="615"/>
                    </a:lnTo>
                    <a:lnTo>
                      <a:pt x="171" y="619"/>
                    </a:lnTo>
                    <a:lnTo>
                      <a:pt x="236" y="615"/>
                    </a:lnTo>
                    <a:lnTo>
                      <a:pt x="301" y="612"/>
                    </a:lnTo>
                    <a:lnTo>
                      <a:pt x="369" y="610"/>
                    </a:lnTo>
                    <a:lnTo>
                      <a:pt x="439" y="608"/>
                    </a:lnTo>
                    <a:lnTo>
                      <a:pt x="509" y="606"/>
                    </a:lnTo>
                    <a:lnTo>
                      <a:pt x="579" y="605"/>
                    </a:lnTo>
                    <a:lnTo>
                      <a:pt x="650" y="603"/>
                    </a:lnTo>
                    <a:lnTo>
                      <a:pt x="719" y="600"/>
                    </a:lnTo>
                    <a:lnTo>
                      <a:pt x="788" y="599"/>
                    </a:lnTo>
                    <a:lnTo>
                      <a:pt x="856" y="596"/>
                    </a:lnTo>
                    <a:lnTo>
                      <a:pt x="923" y="594"/>
                    </a:lnTo>
                    <a:lnTo>
                      <a:pt x="988" y="59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158" y="3046"/>
                <a:ext cx="141" cy="88"/>
              </a:xfrm>
              <a:custGeom>
                <a:rect b="b" l="l" r="r" t="t"/>
                <a:pathLst>
                  <a:path extrusionOk="0" h="619" w="988">
                    <a:moveTo>
                      <a:pt x="988" y="590"/>
                    </a:moveTo>
                    <a:lnTo>
                      <a:pt x="974" y="505"/>
                    </a:lnTo>
                    <a:lnTo>
                      <a:pt x="943" y="421"/>
                    </a:lnTo>
                    <a:lnTo>
                      <a:pt x="896" y="338"/>
                    </a:lnTo>
                    <a:lnTo>
                      <a:pt x="833" y="261"/>
                    </a:lnTo>
                    <a:lnTo>
                      <a:pt x="759" y="190"/>
                    </a:lnTo>
                    <a:lnTo>
                      <a:pt x="672" y="127"/>
                    </a:lnTo>
                    <a:lnTo>
                      <a:pt x="577" y="76"/>
                    </a:lnTo>
                    <a:lnTo>
                      <a:pt x="472" y="36"/>
                    </a:lnTo>
                    <a:lnTo>
                      <a:pt x="360" y="10"/>
                    </a:lnTo>
                    <a:lnTo>
                      <a:pt x="243" y="0"/>
                    </a:lnTo>
                    <a:lnTo>
                      <a:pt x="123" y="9"/>
                    </a:lnTo>
                    <a:lnTo>
                      <a:pt x="0" y="37"/>
                    </a:lnTo>
                    <a:lnTo>
                      <a:pt x="35" y="65"/>
                    </a:lnTo>
                    <a:lnTo>
                      <a:pt x="67" y="92"/>
                    </a:lnTo>
                    <a:lnTo>
                      <a:pt x="95" y="120"/>
                    </a:lnTo>
                    <a:lnTo>
                      <a:pt x="119" y="147"/>
                    </a:lnTo>
                    <a:lnTo>
                      <a:pt x="140" y="175"/>
                    </a:lnTo>
                    <a:lnTo>
                      <a:pt x="157" y="201"/>
                    </a:lnTo>
                    <a:lnTo>
                      <a:pt x="171" y="228"/>
                    </a:lnTo>
                    <a:lnTo>
                      <a:pt x="181" y="255"/>
                    </a:lnTo>
                    <a:lnTo>
                      <a:pt x="188" y="281"/>
                    </a:lnTo>
                    <a:lnTo>
                      <a:pt x="192" y="307"/>
                    </a:lnTo>
                    <a:lnTo>
                      <a:pt x="193" y="332"/>
                    </a:lnTo>
                    <a:lnTo>
                      <a:pt x="191" y="354"/>
                    </a:lnTo>
                    <a:lnTo>
                      <a:pt x="207" y="511"/>
                    </a:lnTo>
                    <a:lnTo>
                      <a:pt x="206" y="522"/>
                    </a:lnTo>
                    <a:lnTo>
                      <a:pt x="205" y="533"/>
                    </a:lnTo>
                    <a:lnTo>
                      <a:pt x="204" y="543"/>
                    </a:lnTo>
                    <a:lnTo>
                      <a:pt x="200" y="554"/>
                    </a:lnTo>
                    <a:lnTo>
                      <a:pt x="197" y="565"/>
                    </a:lnTo>
                    <a:lnTo>
                      <a:pt x="193" y="576"/>
                    </a:lnTo>
                    <a:lnTo>
                      <a:pt x="190" y="585"/>
                    </a:lnTo>
                    <a:lnTo>
                      <a:pt x="185" y="594"/>
                    </a:lnTo>
                    <a:lnTo>
                      <a:pt x="181" y="603"/>
                    </a:lnTo>
                    <a:lnTo>
                      <a:pt x="178" y="609"/>
                    </a:lnTo>
                    <a:lnTo>
                      <a:pt x="173" y="615"/>
                    </a:lnTo>
                    <a:lnTo>
                      <a:pt x="171" y="619"/>
                    </a:lnTo>
                    <a:lnTo>
                      <a:pt x="236" y="615"/>
                    </a:lnTo>
                    <a:lnTo>
                      <a:pt x="301" y="612"/>
                    </a:lnTo>
                    <a:lnTo>
                      <a:pt x="369" y="610"/>
                    </a:lnTo>
                    <a:lnTo>
                      <a:pt x="439" y="608"/>
                    </a:lnTo>
                    <a:lnTo>
                      <a:pt x="509" y="606"/>
                    </a:lnTo>
                    <a:lnTo>
                      <a:pt x="579" y="605"/>
                    </a:lnTo>
                    <a:lnTo>
                      <a:pt x="650" y="603"/>
                    </a:lnTo>
                    <a:lnTo>
                      <a:pt x="719" y="600"/>
                    </a:lnTo>
                    <a:lnTo>
                      <a:pt x="788" y="599"/>
                    </a:lnTo>
                    <a:lnTo>
                      <a:pt x="856" y="596"/>
                    </a:lnTo>
                    <a:lnTo>
                      <a:pt x="923" y="594"/>
                    </a:lnTo>
                    <a:lnTo>
                      <a:pt x="988" y="590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2576" y="2872"/>
                <a:ext cx="854" cy="263"/>
              </a:xfrm>
              <a:custGeom>
                <a:rect b="b" l="l" r="r" t="t"/>
                <a:pathLst>
                  <a:path extrusionOk="0" h="1845" w="5979">
                    <a:moveTo>
                      <a:pt x="52" y="1770"/>
                    </a:moveTo>
                    <a:lnTo>
                      <a:pt x="37" y="1727"/>
                    </a:lnTo>
                    <a:lnTo>
                      <a:pt x="24" y="1678"/>
                    </a:lnTo>
                    <a:lnTo>
                      <a:pt x="12" y="1624"/>
                    </a:lnTo>
                    <a:lnTo>
                      <a:pt x="5" y="1566"/>
                    </a:lnTo>
                    <a:lnTo>
                      <a:pt x="1" y="1504"/>
                    </a:lnTo>
                    <a:lnTo>
                      <a:pt x="0" y="1440"/>
                    </a:lnTo>
                    <a:lnTo>
                      <a:pt x="4" y="1374"/>
                    </a:lnTo>
                    <a:lnTo>
                      <a:pt x="15" y="1308"/>
                    </a:lnTo>
                    <a:lnTo>
                      <a:pt x="31" y="1241"/>
                    </a:lnTo>
                    <a:lnTo>
                      <a:pt x="53" y="1175"/>
                    </a:lnTo>
                    <a:lnTo>
                      <a:pt x="84" y="1112"/>
                    </a:lnTo>
                    <a:lnTo>
                      <a:pt x="122" y="1051"/>
                    </a:lnTo>
                    <a:lnTo>
                      <a:pt x="148" y="1012"/>
                    </a:lnTo>
                    <a:lnTo>
                      <a:pt x="182" y="969"/>
                    </a:lnTo>
                    <a:lnTo>
                      <a:pt x="224" y="925"/>
                    </a:lnTo>
                    <a:lnTo>
                      <a:pt x="275" y="881"/>
                    </a:lnTo>
                    <a:lnTo>
                      <a:pt x="333" y="839"/>
                    </a:lnTo>
                    <a:lnTo>
                      <a:pt x="397" y="801"/>
                    </a:lnTo>
                    <a:lnTo>
                      <a:pt x="468" y="767"/>
                    </a:lnTo>
                    <a:lnTo>
                      <a:pt x="547" y="741"/>
                    </a:lnTo>
                    <a:lnTo>
                      <a:pt x="629" y="723"/>
                    </a:lnTo>
                    <a:lnTo>
                      <a:pt x="719" y="714"/>
                    </a:lnTo>
                    <a:lnTo>
                      <a:pt x="812" y="717"/>
                    </a:lnTo>
                    <a:lnTo>
                      <a:pt x="910" y="733"/>
                    </a:lnTo>
                    <a:lnTo>
                      <a:pt x="906" y="727"/>
                    </a:lnTo>
                    <a:lnTo>
                      <a:pt x="901" y="721"/>
                    </a:lnTo>
                    <a:lnTo>
                      <a:pt x="897" y="712"/>
                    </a:lnTo>
                    <a:lnTo>
                      <a:pt x="894" y="703"/>
                    </a:lnTo>
                    <a:lnTo>
                      <a:pt x="890" y="695"/>
                    </a:lnTo>
                    <a:lnTo>
                      <a:pt x="887" y="685"/>
                    </a:lnTo>
                    <a:lnTo>
                      <a:pt x="884" y="674"/>
                    </a:lnTo>
                    <a:lnTo>
                      <a:pt x="882" y="664"/>
                    </a:lnTo>
                    <a:lnTo>
                      <a:pt x="880" y="652"/>
                    </a:lnTo>
                    <a:lnTo>
                      <a:pt x="879" y="639"/>
                    </a:lnTo>
                    <a:lnTo>
                      <a:pt x="878" y="625"/>
                    </a:lnTo>
                    <a:lnTo>
                      <a:pt x="877" y="610"/>
                    </a:lnTo>
                    <a:lnTo>
                      <a:pt x="906" y="401"/>
                    </a:lnTo>
                    <a:lnTo>
                      <a:pt x="918" y="370"/>
                    </a:lnTo>
                    <a:lnTo>
                      <a:pt x="935" y="337"/>
                    </a:lnTo>
                    <a:lnTo>
                      <a:pt x="959" y="302"/>
                    </a:lnTo>
                    <a:lnTo>
                      <a:pt x="992" y="267"/>
                    </a:lnTo>
                    <a:lnTo>
                      <a:pt x="1033" y="231"/>
                    </a:lnTo>
                    <a:lnTo>
                      <a:pt x="1082" y="196"/>
                    </a:lnTo>
                    <a:lnTo>
                      <a:pt x="1142" y="160"/>
                    </a:lnTo>
                    <a:lnTo>
                      <a:pt x="1212" y="127"/>
                    </a:lnTo>
                    <a:lnTo>
                      <a:pt x="1294" y="96"/>
                    </a:lnTo>
                    <a:lnTo>
                      <a:pt x="1387" y="67"/>
                    </a:lnTo>
                    <a:lnTo>
                      <a:pt x="1493" y="40"/>
                    </a:lnTo>
                    <a:lnTo>
                      <a:pt x="1612" y="17"/>
                    </a:lnTo>
                    <a:lnTo>
                      <a:pt x="1686" y="10"/>
                    </a:lnTo>
                    <a:lnTo>
                      <a:pt x="1756" y="5"/>
                    </a:lnTo>
                    <a:lnTo>
                      <a:pt x="1824" y="1"/>
                    </a:lnTo>
                    <a:lnTo>
                      <a:pt x="1888" y="0"/>
                    </a:lnTo>
                    <a:lnTo>
                      <a:pt x="1948" y="1"/>
                    </a:lnTo>
                    <a:lnTo>
                      <a:pt x="2006" y="3"/>
                    </a:lnTo>
                    <a:lnTo>
                      <a:pt x="2059" y="7"/>
                    </a:lnTo>
                    <a:lnTo>
                      <a:pt x="2108" y="11"/>
                    </a:lnTo>
                    <a:lnTo>
                      <a:pt x="2154" y="16"/>
                    </a:lnTo>
                    <a:lnTo>
                      <a:pt x="2193" y="22"/>
                    </a:lnTo>
                    <a:lnTo>
                      <a:pt x="2230" y="27"/>
                    </a:lnTo>
                    <a:lnTo>
                      <a:pt x="2260" y="31"/>
                    </a:lnTo>
                    <a:lnTo>
                      <a:pt x="2304" y="40"/>
                    </a:lnTo>
                    <a:lnTo>
                      <a:pt x="2348" y="51"/>
                    </a:lnTo>
                    <a:lnTo>
                      <a:pt x="2392" y="61"/>
                    </a:lnTo>
                    <a:lnTo>
                      <a:pt x="2437" y="75"/>
                    </a:lnTo>
                    <a:lnTo>
                      <a:pt x="2483" y="89"/>
                    </a:lnTo>
                    <a:lnTo>
                      <a:pt x="2527" y="106"/>
                    </a:lnTo>
                    <a:lnTo>
                      <a:pt x="2570" y="123"/>
                    </a:lnTo>
                    <a:lnTo>
                      <a:pt x="2611" y="141"/>
                    </a:lnTo>
                    <a:lnTo>
                      <a:pt x="2651" y="160"/>
                    </a:lnTo>
                    <a:lnTo>
                      <a:pt x="2690" y="182"/>
                    </a:lnTo>
                    <a:lnTo>
                      <a:pt x="2725" y="203"/>
                    </a:lnTo>
                    <a:lnTo>
                      <a:pt x="2758" y="225"/>
                    </a:lnTo>
                    <a:lnTo>
                      <a:pt x="2803" y="193"/>
                    </a:lnTo>
                    <a:lnTo>
                      <a:pt x="2847" y="165"/>
                    </a:lnTo>
                    <a:lnTo>
                      <a:pt x="2892" y="141"/>
                    </a:lnTo>
                    <a:lnTo>
                      <a:pt x="2937" y="121"/>
                    </a:lnTo>
                    <a:lnTo>
                      <a:pt x="2982" y="104"/>
                    </a:lnTo>
                    <a:lnTo>
                      <a:pt x="3027" y="92"/>
                    </a:lnTo>
                    <a:lnTo>
                      <a:pt x="3073" y="83"/>
                    </a:lnTo>
                    <a:lnTo>
                      <a:pt x="3117" y="77"/>
                    </a:lnTo>
                    <a:lnTo>
                      <a:pt x="3161" y="74"/>
                    </a:lnTo>
                    <a:lnTo>
                      <a:pt x="3204" y="74"/>
                    </a:lnTo>
                    <a:lnTo>
                      <a:pt x="3247" y="78"/>
                    </a:lnTo>
                    <a:lnTo>
                      <a:pt x="3289" y="83"/>
                    </a:lnTo>
                    <a:lnTo>
                      <a:pt x="3520" y="158"/>
                    </a:lnTo>
                    <a:lnTo>
                      <a:pt x="3539" y="164"/>
                    </a:lnTo>
                    <a:lnTo>
                      <a:pt x="3560" y="169"/>
                    </a:lnTo>
                    <a:lnTo>
                      <a:pt x="3581" y="177"/>
                    </a:lnTo>
                    <a:lnTo>
                      <a:pt x="3603" y="185"/>
                    </a:lnTo>
                    <a:lnTo>
                      <a:pt x="3625" y="196"/>
                    </a:lnTo>
                    <a:lnTo>
                      <a:pt x="3649" y="207"/>
                    </a:lnTo>
                    <a:lnTo>
                      <a:pt x="3671" y="218"/>
                    </a:lnTo>
                    <a:lnTo>
                      <a:pt x="3695" y="232"/>
                    </a:lnTo>
                    <a:lnTo>
                      <a:pt x="3718" y="247"/>
                    </a:lnTo>
                    <a:lnTo>
                      <a:pt x="3740" y="264"/>
                    </a:lnTo>
                    <a:lnTo>
                      <a:pt x="3762" y="281"/>
                    </a:lnTo>
                    <a:lnTo>
                      <a:pt x="3783" y="298"/>
                    </a:lnTo>
                    <a:lnTo>
                      <a:pt x="3793" y="282"/>
                    </a:lnTo>
                    <a:lnTo>
                      <a:pt x="3806" y="264"/>
                    </a:lnTo>
                    <a:lnTo>
                      <a:pt x="3823" y="243"/>
                    </a:lnTo>
                    <a:lnTo>
                      <a:pt x="3843" y="223"/>
                    </a:lnTo>
                    <a:lnTo>
                      <a:pt x="3868" y="201"/>
                    </a:lnTo>
                    <a:lnTo>
                      <a:pt x="3896" y="180"/>
                    </a:lnTo>
                    <a:lnTo>
                      <a:pt x="3929" y="158"/>
                    </a:lnTo>
                    <a:lnTo>
                      <a:pt x="3967" y="138"/>
                    </a:lnTo>
                    <a:lnTo>
                      <a:pt x="4009" y="117"/>
                    </a:lnTo>
                    <a:lnTo>
                      <a:pt x="4057" y="99"/>
                    </a:lnTo>
                    <a:lnTo>
                      <a:pt x="4110" y="83"/>
                    </a:lnTo>
                    <a:lnTo>
                      <a:pt x="4169" y="68"/>
                    </a:lnTo>
                    <a:lnTo>
                      <a:pt x="4219" y="66"/>
                    </a:lnTo>
                    <a:lnTo>
                      <a:pt x="4268" y="66"/>
                    </a:lnTo>
                    <a:lnTo>
                      <a:pt x="4313" y="69"/>
                    </a:lnTo>
                    <a:lnTo>
                      <a:pt x="4357" y="75"/>
                    </a:lnTo>
                    <a:lnTo>
                      <a:pt x="4400" y="84"/>
                    </a:lnTo>
                    <a:lnTo>
                      <a:pt x="4440" y="95"/>
                    </a:lnTo>
                    <a:lnTo>
                      <a:pt x="4479" y="109"/>
                    </a:lnTo>
                    <a:lnTo>
                      <a:pt x="4515" y="124"/>
                    </a:lnTo>
                    <a:lnTo>
                      <a:pt x="4551" y="142"/>
                    </a:lnTo>
                    <a:lnTo>
                      <a:pt x="4585" y="163"/>
                    </a:lnTo>
                    <a:lnTo>
                      <a:pt x="4618" y="185"/>
                    </a:lnTo>
                    <a:lnTo>
                      <a:pt x="4651" y="209"/>
                    </a:lnTo>
                    <a:lnTo>
                      <a:pt x="4668" y="193"/>
                    </a:lnTo>
                    <a:lnTo>
                      <a:pt x="4688" y="175"/>
                    </a:lnTo>
                    <a:lnTo>
                      <a:pt x="4712" y="159"/>
                    </a:lnTo>
                    <a:lnTo>
                      <a:pt x="4739" y="143"/>
                    </a:lnTo>
                    <a:lnTo>
                      <a:pt x="4768" y="129"/>
                    </a:lnTo>
                    <a:lnTo>
                      <a:pt x="4800" y="115"/>
                    </a:lnTo>
                    <a:lnTo>
                      <a:pt x="4833" y="103"/>
                    </a:lnTo>
                    <a:lnTo>
                      <a:pt x="4870" y="93"/>
                    </a:lnTo>
                    <a:lnTo>
                      <a:pt x="4907" y="85"/>
                    </a:lnTo>
                    <a:lnTo>
                      <a:pt x="4946" y="79"/>
                    </a:lnTo>
                    <a:lnTo>
                      <a:pt x="4987" y="75"/>
                    </a:lnTo>
                    <a:lnTo>
                      <a:pt x="5029" y="75"/>
                    </a:lnTo>
                    <a:lnTo>
                      <a:pt x="5075" y="83"/>
                    </a:lnTo>
                    <a:lnTo>
                      <a:pt x="5121" y="94"/>
                    </a:lnTo>
                    <a:lnTo>
                      <a:pt x="5165" y="108"/>
                    </a:lnTo>
                    <a:lnTo>
                      <a:pt x="5207" y="126"/>
                    </a:lnTo>
                    <a:lnTo>
                      <a:pt x="5248" y="147"/>
                    </a:lnTo>
                    <a:lnTo>
                      <a:pt x="5287" y="174"/>
                    </a:lnTo>
                    <a:lnTo>
                      <a:pt x="5323" y="203"/>
                    </a:lnTo>
                    <a:lnTo>
                      <a:pt x="5357" y="238"/>
                    </a:lnTo>
                    <a:lnTo>
                      <a:pt x="5388" y="277"/>
                    </a:lnTo>
                    <a:lnTo>
                      <a:pt x="5417" y="320"/>
                    </a:lnTo>
                    <a:lnTo>
                      <a:pt x="5443" y="368"/>
                    </a:lnTo>
                    <a:lnTo>
                      <a:pt x="5465" y="419"/>
                    </a:lnTo>
                    <a:lnTo>
                      <a:pt x="5479" y="470"/>
                    </a:lnTo>
                    <a:lnTo>
                      <a:pt x="5489" y="518"/>
                    </a:lnTo>
                    <a:lnTo>
                      <a:pt x="5494" y="566"/>
                    </a:lnTo>
                    <a:lnTo>
                      <a:pt x="5495" y="612"/>
                    </a:lnTo>
                    <a:lnTo>
                      <a:pt x="5493" y="657"/>
                    </a:lnTo>
                    <a:lnTo>
                      <a:pt x="5486" y="700"/>
                    </a:lnTo>
                    <a:lnTo>
                      <a:pt x="5476" y="743"/>
                    </a:lnTo>
                    <a:lnTo>
                      <a:pt x="5463" y="784"/>
                    </a:lnTo>
                    <a:lnTo>
                      <a:pt x="5446" y="823"/>
                    </a:lnTo>
                    <a:lnTo>
                      <a:pt x="5428" y="860"/>
                    </a:lnTo>
                    <a:lnTo>
                      <a:pt x="5406" y="897"/>
                    </a:lnTo>
                    <a:lnTo>
                      <a:pt x="5383" y="930"/>
                    </a:lnTo>
                    <a:lnTo>
                      <a:pt x="5450" y="928"/>
                    </a:lnTo>
                    <a:lnTo>
                      <a:pt x="5513" y="931"/>
                    </a:lnTo>
                    <a:lnTo>
                      <a:pt x="5570" y="941"/>
                    </a:lnTo>
                    <a:lnTo>
                      <a:pt x="5621" y="955"/>
                    </a:lnTo>
                    <a:lnTo>
                      <a:pt x="5669" y="974"/>
                    </a:lnTo>
                    <a:lnTo>
                      <a:pt x="5712" y="997"/>
                    </a:lnTo>
                    <a:lnTo>
                      <a:pt x="5751" y="1023"/>
                    </a:lnTo>
                    <a:lnTo>
                      <a:pt x="5787" y="1051"/>
                    </a:lnTo>
                    <a:lnTo>
                      <a:pt x="5819" y="1082"/>
                    </a:lnTo>
                    <a:lnTo>
                      <a:pt x="5847" y="1113"/>
                    </a:lnTo>
                    <a:lnTo>
                      <a:pt x="5873" y="1145"/>
                    </a:lnTo>
                    <a:lnTo>
                      <a:pt x="5896" y="1177"/>
                    </a:lnTo>
                    <a:lnTo>
                      <a:pt x="5929" y="1234"/>
                    </a:lnTo>
                    <a:lnTo>
                      <a:pt x="5952" y="1291"/>
                    </a:lnTo>
                    <a:lnTo>
                      <a:pt x="5968" y="1349"/>
                    </a:lnTo>
                    <a:lnTo>
                      <a:pt x="5977" y="1408"/>
                    </a:lnTo>
                    <a:lnTo>
                      <a:pt x="5979" y="1464"/>
                    </a:lnTo>
                    <a:lnTo>
                      <a:pt x="5976" y="1519"/>
                    </a:lnTo>
                    <a:lnTo>
                      <a:pt x="5967" y="1572"/>
                    </a:lnTo>
                    <a:lnTo>
                      <a:pt x="5955" y="1623"/>
                    </a:lnTo>
                    <a:lnTo>
                      <a:pt x="5940" y="1668"/>
                    </a:lnTo>
                    <a:lnTo>
                      <a:pt x="5923" y="1710"/>
                    </a:lnTo>
                    <a:lnTo>
                      <a:pt x="5904" y="1745"/>
                    </a:lnTo>
                    <a:lnTo>
                      <a:pt x="5886" y="1774"/>
                    </a:lnTo>
                    <a:lnTo>
                      <a:pt x="5394" y="1798"/>
                    </a:lnTo>
                    <a:lnTo>
                      <a:pt x="4906" y="1817"/>
                    </a:lnTo>
                    <a:lnTo>
                      <a:pt x="4419" y="1831"/>
                    </a:lnTo>
                    <a:lnTo>
                      <a:pt x="3935" y="1840"/>
                    </a:lnTo>
                    <a:lnTo>
                      <a:pt x="3451" y="1845"/>
                    </a:lnTo>
                    <a:lnTo>
                      <a:pt x="2968" y="1845"/>
                    </a:lnTo>
                    <a:lnTo>
                      <a:pt x="2486" y="1842"/>
                    </a:lnTo>
                    <a:lnTo>
                      <a:pt x="2001" y="1834"/>
                    </a:lnTo>
                    <a:lnTo>
                      <a:pt x="1517" y="1824"/>
                    </a:lnTo>
                    <a:lnTo>
                      <a:pt x="1030" y="1810"/>
                    </a:lnTo>
                    <a:lnTo>
                      <a:pt x="543" y="1791"/>
                    </a:lnTo>
                    <a:lnTo>
                      <a:pt x="52" y="177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2576" y="2872"/>
                <a:ext cx="854" cy="263"/>
              </a:xfrm>
              <a:custGeom>
                <a:rect b="b" l="l" r="r" t="t"/>
                <a:pathLst>
                  <a:path extrusionOk="0" h="1845" w="5979">
                    <a:moveTo>
                      <a:pt x="52" y="1770"/>
                    </a:moveTo>
                    <a:lnTo>
                      <a:pt x="37" y="1727"/>
                    </a:lnTo>
                    <a:lnTo>
                      <a:pt x="24" y="1678"/>
                    </a:lnTo>
                    <a:lnTo>
                      <a:pt x="12" y="1624"/>
                    </a:lnTo>
                    <a:lnTo>
                      <a:pt x="5" y="1566"/>
                    </a:lnTo>
                    <a:lnTo>
                      <a:pt x="1" y="1504"/>
                    </a:lnTo>
                    <a:lnTo>
                      <a:pt x="0" y="1440"/>
                    </a:lnTo>
                    <a:lnTo>
                      <a:pt x="4" y="1374"/>
                    </a:lnTo>
                    <a:lnTo>
                      <a:pt x="15" y="1308"/>
                    </a:lnTo>
                    <a:lnTo>
                      <a:pt x="31" y="1241"/>
                    </a:lnTo>
                    <a:lnTo>
                      <a:pt x="53" y="1175"/>
                    </a:lnTo>
                    <a:lnTo>
                      <a:pt x="84" y="1112"/>
                    </a:lnTo>
                    <a:lnTo>
                      <a:pt x="122" y="1051"/>
                    </a:lnTo>
                    <a:lnTo>
                      <a:pt x="148" y="1012"/>
                    </a:lnTo>
                    <a:lnTo>
                      <a:pt x="182" y="969"/>
                    </a:lnTo>
                    <a:lnTo>
                      <a:pt x="224" y="925"/>
                    </a:lnTo>
                    <a:lnTo>
                      <a:pt x="275" y="881"/>
                    </a:lnTo>
                    <a:lnTo>
                      <a:pt x="333" y="839"/>
                    </a:lnTo>
                    <a:lnTo>
                      <a:pt x="397" y="801"/>
                    </a:lnTo>
                    <a:lnTo>
                      <a:pt x="468" y="767"/>
                    </a:lnTo>
                    <a:lnTo>
                      <a:pt x="547" y="741"/>
                    </a:lnTo>
                    <a:lnTo>
                      <a:pt x="629" y="723"/>
                    </a:lnTo>
                    <a:lnTo>
                      <a:pt x="719" y="714"/>
                    </a:lnTo>
                    <a:lnTo>
                      <a:pt x="812" y="717"/>
                    </a:lnTo>
                    <a:lnTo>
                      <a:pt x="910" y="733"/>
                    </a:lnTo>
                    <a:lnTo>
                      <a:pt x="906" y="727"/>
                    </a:lnTo>
                    <a:lnTo>
                      <a:pt x="901" y="721"/>
                    </a:lnTo>
                    <a:lnTo>
                      <a:pt x="897" y="712"/>
                    </a:lnTo>
                    <a:lnTo>
                      <a:pt x="894" y="703"/>
                    </a:lnTo>
                    <a:lnTo>
                      <a:pt x="890" y="695"/>
                    </a:lnTo>
                    <a:lnTo>
                      <a:pt x="887" y="685"/>
                    </a:lnTo>
                    <a:lnTo>
                      <a:pt x="884" y="674"/>
                    </a:lnTo>
                    <a:lnTo>
                      <a:pt x="882" y="664"/>
                    </a:lnTo>
                    <a:lnTo>
                      <a:pt x="880" y="652"/>
                    </a:lnTo>
                    <a:lnTo>
                      <a:pt x="879" y="639"/>
                    </a:lnTo>
                    <a:lnTo>
                      <a:pt x="878" y="625"/>
                    </a:lnTo>
                    <a:lnTo>
                      <a:pt x="877" y="610"/>
                    </a:lnTo>
                    <a:lnTo>
                      <a:pt x="906" y="401"/>
                    </a:lnTo>
                    <a:lnTo>
                      <a:pt x="918" y="370"/>
                    </a:lnTo>
                    <a:lnTo>
                      <a:pt x="935" y="337"/>
                    </a:lnTo>
                    <a:lnTo>
                      <a:pt x="959" y="302"/>
                    </a:lnTo>
                    <a:lnTo>
                      <a:pt x="992" y="267"/>
                    </a:lnTo>
                    <a:lnTo>
                      <a:pt x="1033" y="231"/>
                    </a:lnTo>
                    <a:lnTo>
                      <a:pt x="1082" y="196"/>
                    </a:lnTo>
                    <a:lnTo>
                      <a:pt x="1142" y="160"/>
                    </a:lnTo>
                    <a:lnTo>
                      <a:pt x="1212" y="127"/>
                    </a:lnTo>
                    <a:lnTo>
                      <a:pt x="1294" y="96"/>
                    </a:lnTo>
                    <a:lnTo>
                      <a:pt x="1387" y="67"/>
                    </a:lnTo>
                    <a:lnTo>
                      <a:pt x="1493" y="40"/>
                    </a:lnTo>
                    <a:lnTo>
                      <a:pt x="1612" y="17"/>
                    </a:lnTo>
                    <a:lnTo>
                      <a:pt x="1686" y="10"/>
                    </a:lnTo>
                    <a:lnTo>
                      <a:pt x="1756" y="5"/>
                    </a:lnTo>
                    <a:lnTo>
                      <a:pt x="1824" y="1"/>
                    </a:lnTo>
                    <a:lnTo>
                      <a:pt x="1888" y="0"/>
                    </a:lnTo>
                    <a:lnTo>
                      <a:pt x="1948" y="1"/>
                    </a:lnTo>
                    <a:lnTo>
                      <a:pt x="2006" y="3"/>
                    </a:lnTo>
                    <a:lnTo>
                      <a:pt x="2059" y="7"/>
                    </a:lnTo>
                    <a:lnTo>
                      <a:pt x="2108" y="11"/>
                    </a:lnTo>
                    <a:lnTo>
                      <a:pt x="2154" y="16"/>
                    </a:lnTo>
                    <a:lnTo>
                      <a:pt x="2193" y="22"/>
                    </a:lnTo>
                    <a:lnTo>
                      <a:pt x="2230" y="27"/>
                    </a:lnTo>
                    <a:lnTo>
                      <a:pt x="2260" y="31"/>
                    </a:lnTo>
                    <a:lnTo>
                      <a:pt x="2304" y="40"/>
                    </a:lnTo>
                    <a:lnTo>
                      <a:pt x="2348" y="51"/>
                    </a:lnTo>
                    <a:lnTo>
                      <a:pt x="2392" y="61"/>
                    </a:lnTo>
                    <a:lnTo>
                      <a:pt x="2437" y="75"/>
                    </a:lnTo>
                    <a:lnTo>
                      <a:pt x="2483" y="89"/>
                    </a:lnTo>
                    <a:lnTo>
                      <a:pt x="2527" y="106"/>
                    </a:lnTo>
                    <a:lnTo>
                      <a:pt x="2570" y="123"/>
                    </a:lnTo>
                    <a:lnTo>
                      <a:pt x="2611" y="141"/>
                    </a:lnTo>
                    <a:lnTo>
                      <a:pt x="2651" y="160"/>
                    </a:lnTo>
                    <a:lnTo>
                      <a:pt x="2690" y="182"/>
                    </a:lnTo>
                    <a:lnTo>
                      <a:pt x="2725" y="203"/>
                    </a:lnTo>
                    <a:lnTo>
                      <a:pt x="2758" y="225"/>
                    </a:lnTo>
                    <a:lnTo>
                      <a:pt x="2803" y="193"/>
                    </a:lnTo>
                    <a:lnTo>
                      <a:pt x="2847" y="165"/>
                    </a:lnTo>
                    <a:lnTo>
                      <a:pt x="2892" y="141"/>
                    </a:lnTo>
                    <a:lnTo>
                      <a:pt x="2937" y="121"/>
                    </a:lnTo>
                    <a:lnTo>
                      <a:pt x="2982" y="104"/>
                    </a:lnTo>
                    <a:lnTo>
                      <a:pt x="3027" y="92"/>
                    </a:lnTo>
                    <a:lnTo>
                      <a:pt x="3073" y="83"/>
                    </a:lnTo>
                    <a:lnTo>
                      <a:pt x="3117" y="77"/>
                    </a:lnTo>
                    <a:lnTo>
                      <a:pt x="3161" y="74"/>
                    </a:lnTo>
                    <a:lnTo>
                      <a:pt x="3204" y="74"/>
                    </a:lnTo>
                    <a:lnTo>
                      <a:pt x="3247" y="78"/>
                    </a:lnTo>
                    <a:lnTo>
                      <a:pt x="3289" y="83"/>
                    </a:lnTo>
                    <a:lnTo>
                      <a:pt x="3520" y="158"/>
                    </a:lnTo>
                    <a:lnTo>
                      <a:pt x="3539" y="164"/>
                    </a:lnTo>
                    <a:lnTo>
                      <a:pt x="3560" y="169"/>
                    </a:lnTo>
                    <a:lnTo>
                      <a:pt x="3581" y="177"/>
                    </a:lnTo>
                    <a:lnTo>
                      <a:pt x="3603" y="185"/>
                    </a:lnTo>
                    <a:lnTo>
                      <a:pt x="3625" y="196"/>
                    </a:lnTo>
                    <a:lnTo>
                      <a:pt x="3649" y="207"/>
                    </a:lnTo>
                    <a:lnTo>
                      <a:pt x="3671" y="218"/>
                    </a:lnTo>
                    <a:lnTo>
                      <a:pt x="3695" y="232"/>
                    </a:lnTo>
                    <a:lnTo>
                      <a:pt x="3718" y="247"/>
                    </a:lnTo>
                    <a:lnTo>
                      <a:pt x="3740" y="264"/>
                    </a:lnTo>
                    <a:lnTo>
                      <a:pt x="3762" y="281"/>
                    </a:lnTo>
                    <a:lnTo>
                      <a:pt x="3783" y="298"/>
                    </a:lnTo>
                    <a:lnTo>
                      <a:pt x="3793" y="282"/>
                    </a:lnTo>
                    <a:lnTo>
                      <a:pt x="3806" y="264"/>
                    </a:lnTo>
                    <a:lnTo>
                      <a:pt x="3823" y="243"/>
                    </a:lnTo>
                    <a:lnTo>
                      <a:pt x="3843" y="223"/>
                    </a:lnTo>
                    <a:lnTo>
                      <a:pt x="3868" y="201"/>
                    </a:lnTo>
                    <a:lnTo>
                      <a:pt x="3896" y="180"/>
                    </a:lnTo>
                    <a:lnTo>
                      <a:pt x="3929" y="158"/>
                    </a:lnTo>
                    <a:lnTo>
                      <a:pt x="3967" y="138"/>
                    </a:lnTo>
                    <a:lnTo>
                      <a:pt x="4009" y="117"/>
                    </a:lnTo>
                    <a:lnTo>
                      <a:pt x="4057" y="99"/>
                    </a:lnTo>
                    <a:lnTo>
                      <a:pt x="4110" y="83"/>
                    </a:lnTo>
                    <a:lnTo>
                      <a:pt x="4169" y="68"/>
                    </a:lnTo>
                    <a:lnTo>
                      <a:pt x="4219" y="66"/>
                    </a:lnTo>
                    <a:lnTo>
                      <a:pt x="4268" y="66"/>
                    </a:lnTo>
                    <a:lnTo>
                      <a:pt x="4313" y="69"/>
                    </a:lnTo>
                    <a:lnTo>
                      <a:pt x="4357" y="75"/>
                    </a:lnTo>
                    <a:lnTo>
                      <a:pt x="4400" y="84"/>
                    </a:lnTo>
                    <a:lnTo>
                      <a:pt x="4440" y="95"/>
                    </a:lnTo>
                    <a:lnTo>
                      <a:pt x="4479" y="109"/>
                    </a:lnTo>
                    <a:lnTo>
                      <a:pt x="4515" y="124"/>
                    </a:lnTo>
                    <a:lnTo>
                      <a:pt x="4551" y="142"/>
                    </a:lnTo>
                    <a:lnTo>
                      <a:pt x="4585" y="163"/>
                    </a:lnTo>
                    <a:lnTo>
                      <a:pt x="4618" y="185"/>
                    </a:lnTo>
                    <a:lnTo>
                      <a:pt x="4651" y="209"/>
                    </a:lnTo>
                    <a:lnTo>
                      <a:pt x="4668" y="193"/>
                    </a:lnTo>
                    <a:lnTo>
                      <a:pt x="4688" y="175"/>
                    </a:lnTo>
                    <a:lnTo>
                      <a:pt x="4712" y="159"/>
                    </a:lnTo>
                    <a:lnTo>
                      <a:pt x="4739" y="143"/>
                    </a:lnTo>
                    <a:lnTo>
                      <a:pt x="4768" y="129"/>
                    </a:lnTo>
                    <a:lnTo>
                      <a:pt x="4800" y="115"/>
                    </a:lnTo>
                    <a:lnTo>
                      <a:pt x="4833" y="103"/>
                    </a:lnTo>
                    <a:lnTo>
                      <a:pt x="4870" y="93"/>
                    </a:lnTo>
                    <a:lnTo>
                      <a:pt x="4907" y="85"/>
                    </a:lnTo>
                    <a:lnTo>
                      <a:pt x="4946" y="79"/>
                    </a:lnTo>
                    <a:lnTo>
                      <a:pt x="4987" y="75"/>
                    </a:lnTo>
                    <a:lnTo>
                      <a:pt x="5029" y="75"/>
                    </a:lnTo>
                    <a:lnTo>
                      <a:pt x="5075" y="83"/>
                    </a:lnTo>
                    <a:lnTo>
                      <a:pt x="5121" y="94"/>
                    </a:lnTo>
                    <a:lnTo>
                      <a:pt x="5165" y="108"/>
                    </a:lnTo>
                    <a:lnTo>
                      <a:pt x="5207" y="126"/>
                    </a:lnTo>
                    <a:lnTo>
                      <a:pt x="5248" y="147"/>
                    </a:lnTo>
                    <a:lnTo>
                      <a:pt x="5287" y="174"/>
                    </a:lnTo>
                    <a:lnTo>
                      <a:pt x="5323" y="203"/>
                    </a:lnTo>
                    <a:lnTo>
                      <a:pt x="5357" y="238"/>
                    </a:lnTo>
                    <a:lnTo>
                      <a:pt x="5388" y="277"/>
                    </a:lnTo>
                    <a:lnTo>
                      <a:pt x="5417" y="320"/>
                    </a:lnTo>
                    <a:lnTo>
                      <a:pt x="5443" y="368"/>
                    </a:lnTo>
                    <a:lnTo>
                      <a:pt x="5465" y="419"/>
                    </a:lnTo>
                    <a:lnTo>
                      <a:pt x="5479" y="470"/>
                    </a:lnTo>
                    <a:lnTo>
                      <a:pt x="5489" y="518"/>
                    </a:lnTo>
                    <a:lnTo>
                      <a:pt x="5494" y="566"/>
                    </a:lnTo>
                    <a:lnTo>
                      <a:pt x="5495" y="612"/>
                    </a:lnTo>
                    <a:lnTo>
                      <a:pt x="5493" y="657"/>
                    </a:lnTo>
                    <a:lnTo>
                      <a:pt x="5486" y="700"/>
                    </a:lnTo>
                    <a:lnTo>
                      <a:pt x="5476" y="743"/>
                    </a:lnTo>
                    <a:lnTo>
                      <a:pt x="5463" y="784"/>
                    </a:lnTo>
                    <a:lnTo>
                      <a:pt x="5446" y="823"/>
                    </a:lnTo>
                    <a:lnTo>
                      <a:pt x="5428" y="860"/>
                    </a:lnTo>
                    <a:lnTo>
                      <a:pt x="5406" y="897"/>
                    </a:lnTo>
                    <a:lnTo>
                      <a:pt x="5383" y="930"/>
                    </a:lnTo>
                    <a:lnTo>
                      <a:pt x="5450" y="928"/>
                    </a:lnTo>
                    <a:lnTo>
                      <a:pt x="5513" y="931"/>
                    </a:lnTo>
                    <a:lnTo>
                      <a:pt x="5570" y="941"/>
                    </a:lnTo>
                    <a:lnTo>
                      <a:pt x="5621" y="955"/>
                    </a:lnTo>
                    <a:lnTo>
                      <a:pt x="5669" y="974"/>
                    </a:lnTo>
                    <a:lnTo>
                      <a:pt x="5712" y="997"/>
                    </a:lnTo>
                    <a:lnTo>
                      <a:pt x="5751" y="1023"/>
                    </a:lnTo>
                    <a:lnTo>
                      <a:pt x="5787" y="1051"/>
                    </a:lnTo>
                    <a:lnTo>
                      <a:pt x="5819" y="1082"/>
                    </a:lnTo>
                    <a:lnTo>
                      <a:pt x="5847" y="1113"/>
                    </a:lnTo>
                    <a:lnTo>
                      <a:pt x="5873" y="1145"/>
                    </a:lnTo>
                    <a:lnTo>
                      <a:pt x="5896" y="1177"/>
                    </a:lnTo>
                    <a:lnTo>
                      <a:pt x="5929" y="1234"/>
                    </a:lnTo>
                    <a:lnTo>
                      <a:pt x="5952" y="1291"/>
                    </a:lnTo>
                    <a:lnTo>
                      <a:pt x="5968" y="1349"/>
                    </a:lnTo>
                    <a:lnTo>
                      <a:pt x="5977" y="1408"/>
                    </a:lnTo>
                    <a:lnTo>
                      <a:pt x="5979" y="1464"/>
                    </a:lnTo>
                    <a:lnTo>
                      <a:pt x="5976" y="1519"/>
                    </a:lnTo>
                    <a:lnTo>
                      <a:pt x="5967" y="1572"/>
                    </a:lnTo>
                    <a:lnTo>
                      <a:pt x="5955" y="1623"/>
                    </a:lnTo>
                    <a:lnTo>
                      <a:pt x="5940" y="1668"/>
                    </a:lnTo>
                    <a:lnTo>
                      <a:pt x="5923" y="1710"/>
                    </a:lnTo>
                    <a:lnTo>
                      <a:pt x="5904" y="1745"/>
                    </a:lnTo>
                    <a:lnTo>
                      <a:pt x="5886" y="1774"/>
                    </a:lnTo>
                    <a:lnTo>
                      <a:pt x="5394" y="1798"/>
                    </a:lnTo>
                    <a:lnTo>
                      <a:pt x="4906" y="1817"/>
                    </a:lnTo>
                    <a:lnTo>
                      <a:pt x="4419" y="1831"/>
                    </a:lnTo>
                    <a:lnTo>
                      <a:pt x="3935" y="1840"/>
                    </a:lnTo>
                    <a:lnTo>
                      <a:pt x="3451" y="1845"/>
                    </a:lnTo>
                    <a:lnTo>
                      <a:pt x="2968" y="1845"/>
                    </a:lnTo>
                    <a:lnTo>
                      <a:pt x="2486" y="1842"/>
                    </a:lnTo>
                    <a:lnTo>
                      <a:pt x="2001" y="1834"/>
                    </a:lnTo>
                    <a:lnTo>
                      <a:pt x="1517" y="1824"/>
                    </a:lnTo>
                    <a:lnTo>
                      <a:pt x="1030" y="1810"/>
                    </a:lnTo>
                    <a:lnTo>
                      <a:pt x="543" y="1791"/>
                    </a:lnTo>
                    <a:lnTo>
                      <a:pt x="52" y="1770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2576" y="2881"/>
                <a:ext cx="821" cy="285"/>
              </a:xfrm>
              <a:custGeom>
                <a:rect b="b" l="l" r="r" t="t"/>
                <a:pathLst>
                  <a:path extrusionOk="0" h="1993" w="5746">
                    <a:moveTo>
                      <a:pt x="61" y="1689"/>
                    </a:moveTo>
                    <a:lnTo>
                      <a:pt x="67" y="1690"/>
                    </a:lnTo>
                    <a:lnTo>
                      <a:pt x="74" y="1690"/>
                    </a:lnTo>
                    <a:lnTo>
                      <a:pt x="82" y="1691"/>
                    </a:lnTo>
                    <a:lnTo>
                      <a:pt x="91" y="1691"/>
                    </a:lnTo>
                    <a:lnTo>
                      <a:pt x="101" y="1692"/>
                    </a:lnTo>
                    <a:lnTo>
                      <a:pt x="110" y="1693"/>
                    </a:lnTo>
                    <a:lnTo>
                      <a:pt x="120" y="1693"/>
                    </a:lnTo>
                    <a:lnTo>
                      <a:pt x="130" y="1694"/>
                    </a:lnTo>
                    <a:lnTo>
                      <a:pt x="139" y="1694"/>
                    </a:lnTo>
                    <a:lnTo>
                      <a:pt x="148" y="1695"/>
                    </a:lnTo>
                    <a:lnTo>
                      <a:pt x="155" y="1695"/>
                    </a:lnTo>
                    <a:lnTo>
                      <a:pt x="160" y="1695"/>
                    </a:lnTo>
                    <a:lnTo>
                      <a:pt x="156" y="1679"/>
                    </a:lnTo>
                    <a:lnTo>
                      <a:pt x="149" y="1658"/>
                    </a:lnTo>
                    <a:lnTo>
                      <a:pt x="142" y="1631"/>
                    </a:lnTo>
                    <a:lnTo>
                      <a:pt x="134" y="1601"/>
                    </a:lnTo>
                    <a:lnTo>
                      <a:pt x="127" y="1565"/>
                    </a:lnTo>
                    <a:lnTo>
                      <a:pt x="121" y="1526"/>
                    </a:lnTo>
                    <a:lnTo>
                      <a:pt x="117" y="1485"/>
                    </a:lnTo>
                    <a:lnTo>
                      <a:pt x="116" y="1438"/>
                    </a:lnTo>
                    <a:lnTo>
                      <a:pt x="118" y="1388"/>
                    </a:lnTo>
                    <a:lnTo>
                      <a:pt x="125" y="1335"/>
                    </a:lnTo>
                    <a:lnTo>
                      <a:pt x="136" y="1279"/>
                    </a:lnTo>
                    <a:lnTo>
                      <a:pt x="153" y="1220"/>
                    </a:lnTo>
                    <a:lnTo>
                      <a:pt x="166" y="1188"/>
                    </a:lnTo>
                    <a:lnTo>
                      <a:pt x="182" y="1152"/>
                    </a:lnTo>
                    <a:lnTo>
                      <a:pt x="201" y="1116"/>
                    </a:lnTo>
                    <a:lnTo>
                      <a:pt x="222" y="1078"/>
                    </a:lnTo>
                    <a:lnTo>
                      <a:pt x="246" y="1039"/>
                    </a:lnTo>
                    <a:lnTo>
                      <a:pt x="275" y="1000"/>
                    </a:lnTo>
                    <a:lnTo>
                      <a:pt x="306" y="961"/>
                    </a:lnTo>
                    <a:lnTo>
                      <a:pt x="342" y="922"/>
                    </a:lnTo>
                    <a:lnTo>
                      <a:pt x="381" y="886"/>
                    </a:lnTo>
                    <a:lnTo>
                      <a:pt x="425" y="850"/>
                    </a:lnTo>
                    <a:lnTo>
                      <a:pt x="474" y="817"/>
                    </a:lnTo>
                    <a:lnTo>
                      <a:pt x="526" y="786"/>
                    </a:lnTo>
                    <a:lnTo>
                      <a:pt x="557" y="772"/>
                    </a:lnTo>
                    <a:lnTo>
                      <a:pt x="588" y="759"/>
                    </a:lnTo>
                    <a:lnTo>
                      <a:pt x="619" y="747"/>
                    </a:lnTo>
                    <a:lnTo>
                      <a:pt x="652" y="737"/>
                    </a:lnTo>
                    <a:lnTo>
                      <a:pt x="685" y="728"/>
                    </a:lnTo>
                    <a:lnTo>
                      <a:pt x="720" y="721"/>
                    </a:lnTo>
                    <a:lnTo>
                      <a:pt x="754" y="715"/>
                    </a:lnTo>
                    <a:lnTo>
                      <a:pt x="790" y="710"/>
                    </a:lnTo>
                    <a:lnTo>
                      <a:pt x="826" y="708"/>
                    </a:lnTo>
                    <a:lnTo>
                      <a:pt x="863" y="707"/>
                    </a:lnTo>
                    <a:lnTo>
                      <a:pt x="900" y="708"/>
                    </a:lnTo>
                    <a:lnTo>
                      <a:pt x="937" y="710"/>
                    </a:lnTo>
                    <a:lnTo>
                      <a:pt x="935" y="708"/>
                    </a:lnTo>
                    <a:lnTo>
                      <a:pt x="932" y="705"/>
                    </a:lnTo>
                    <a:lnTo>
                      <a:pt x="928" y="702"/>
                    </a:lnTo>
                    <a:lnTo>
                      <a:pt x="926" y="698"/>
                    </a:lnTo>
                    <a:lnTo>
                      <a:pt x="923" y="694"/>
                    </a:lnTo>
                    <a:lnTo>
                      <a:pt x="920" y="690"/>
                    </a:lnTo>
                    <a:lnTo>
                      <a:pt x="918" y="686"/>
                    </a:lnTo>
                    <a:lnTo>
                      <a:pt x="914" y="681"/>
                    </a:lnTo>
                    <a:lnTo>
                      <a:pt x="912" y="677"/>
                    </a:lnTo>
                    <a:lnTo>
                      <a:pt x="909" y="673"/>
                    </a:lnTo>
                    <a:lnTo>
                      <a:pt x="907" y="670"/>
                    </a:lnTo>
                    <a:lnTo>
                      <a:pt x="904" y="665"/>
                    </a:lnTo>
                    <a:lnTo>
                      <a:pt x="879" y="660"/>
                    </a:lnTo>
                    <a:lnTo>
                      <a:pt x="850" y="656"/>
                    </a:lnTo>
                    <a:lnTo>
                      <a:pt x="820" y="651"/>
                    </a:lnTo>
                    <a:lnTo>
                      <a:pt x="787" y="649"/>
                    </a:lnTo>
                    <a:lnTo>
                      <a:pt x="752" y="648"/>
                    </a:lnTo>
                    <a:lnTo>
                      <a:pt x="716" y="648"/>
                    </a:lnTo>
                    <a:lnTo>
                      <a:pt x="678" y="650"/>
                    </a:lnTo>
                    <a:lnTo>
                      <a:pt x="639" y="655"/>
                    </a:lnTo>
                    <a:lnTo>
                      <a:pt x="599" y="661"/>
                    </a:lnTo>
                    <a:lnTo>
                      <a:pt x="559" y="671"/>
                    </a:lnTo>
                    <a:lnTo>
                      <a:pt x="517" y="682"/>
                    </a:lnTo>
                    <a:lnTo>
                      <a:pt x="475" y="698"/>
                    </a:lnTo>
                    <a:lnTo>
                      <a:pt x="424" y="721"/>
                    </a:lnTo>
                    <a:lnTo>
                      <a:pt x="375" y="747"/>
                    </a:lnTo>
                    <a:lnTo>
                      <a:pt x="329" y="776"/>
                    </a:lnTo>
                    <a:lnTo>
                      <a:pt x="285" y="807"/>
                    </a:lnTo>
                    <a:lnTo>
                      <a:pt x="245" y="841"/>
                    </a:lnTo>
                    <a:lnTo>
                      <a:pt x="206" y="877"/>
                    </a:lnTo>
                    <a:lnTo>
                      <a:pt x="172" y="915"/>
                    </a:lnTo>
                    <a:lnTo>
                      <a:pt x="139" y="956"/>
                    </a:lnTo>
                    <a:lnTo>
                      <a:pt x="112" y="997"/>
                    </a:lnTo>
                    <a:lnTo>
                      <a:pt x="86" y="1042"/>
                    </a:lnTo>
                    <a:lnTo>
                      <a:pt x="64" y="1087"/>
                    </a:lnTo>
                    <a:lnTo>
                      <a:pt x="45" y="1133"/>
                    </a:lnTo>
                    <a:lnTo>
                      <a:pt x="26" y="1194"/>
                    </a:lnTo>
                    <a:lnTo>
                      <a:pt x="13" y="1252"/>
                    </a:lnTo>
                    <a:lnTo>
                      <a:pt x="4" y="1309"/>
                    </a:lnTo>
                    <a:lnTo>
                      <a:pt x="0" y="1364"/>
                    </a:lnTo>
                    <a:lnTo>
                      <a:pt x="0" y="1416"/>
                    </a:lnTo>
                    <a:lnTo>
                      <a:pt x="3" y="1465"/>
                    </a:lnTo>
                    <a:lnTo>
                      <a:pt x="8" y="1511"/>
                    </a:lnTo>
                    <a:lnTo>
                      <a:pt x="17" y="1554"/>
                    </a:lnTo>
                    <a:lnTo>
                      <a:pt x="28" y="1594"/>
                    </a:lnTo>
                    <a:lnTo>
                      <a:pt x="38" y="1630"/>
                    </a:lnTo>
                    <a:lnTo>
                      <a:pt x="50" y="1662"/>
                    </a:lnTo>
                    <a:lnTo>
                      <a:pt x="61" y="1689"/>
                    </a:lnTo>
                    <a:close/>
                    <a:moveTo>
                      <a:pt x="899" y="375"/>
                    </a:moveTo>
                    <a:lnTo>
                      <a:pt x="875" y="552"/>
                    </a:lnTo>
                    <a:lnTo>
                      <a:pt x="883" y="612"/>
                    </a:lnTo>
                    <a:lnTo>
                      <a:pt x="905" y="665"/>
                    </a:lnTo>
                    <a:lnTo>
                      <a:pt x="939" y="715"/>
                    </a:lnTo>
                    <a:lnTo>
                      <a:pt x="984" y="760"/>
                    </a:lnTo>
                    <a:lnTo>
                      <a:pt x="1036" y="801"/>
                    </a:lnTo>
                    <a:lnTo>
                      <a:pt x="1092" y="837"/>
                    </a:lnTo>
                    <a:lnTo>
                      <a:pt x="1151" y="868"/>
                    </a:lnTo>
                    <a:lnTo>
                      <a:pt x="1210" y="895"/>
                    </a:lnTo>
                    <a:lnTo>
                      <a:pt x="1267" y="918"/>
                    </a:lnTo>
                    <a:lnTo>
                      <a:pt x="1319" y="935"/>
                    </a:lnTo>
                    <a:lnTo>
                      <a:pt x="1363" y="948"/>
                    </a:lnTo>
                    <a:lnTo>
                      <a:pt x="1397" y="956"/>
                    </a:lnTo>
                    <a:lnTo>
                      <a:pt x="1406" y="944"/>
                    </a:lnTo>
                    <a:lnTo>
                      <a:pt x="1414" y="932"/>
                    </a:lnTo>
                    <a:lnTo>
                      <a:pt x="1423" y="920"/>
                    </a:lnTo>
                    <a:lnTo>
                      <a:pt x="1431" y="907"/>
                    </a:lnTo>
                    <a:lnTo>
                      <a:pt x="1440" y="895"/>
                    </a:lnTo>
                    <a:lnTo>
                      <a:pt x="1449" y="882"/>
                    </a:lnTo>
                    <a:lnTo>
                      <a:pt x="1458" y="870"/>
                    </a:lnTo>
                    <a:lnTo>
                      <a:pt x="1467" y="858"/>
                    </a:lnTo>
                    <a:lnTo>
                      <a:pt x="1477" y="845"/>
                    </a:lnTo>
                    <a:lnTo>
                      <a:pt x="1486" y="832"/>
                    </a:lnTo>
                    <a:lnTo>
                      <a:pt x="1497" y="819"/>
                    </a:lnTo>
                    <a:lnTo>
                      <a:pt x="1507" y="806"/>
                    </a:lnTo>
                    <a:lnTo>
                      <a:pt x="1452" y="793"/>
                    </a:lnTo>
                    <a:lnTo>
                      <a:pt x="1391" y="777"/>
                    </a:lnTo>
                    <a:lnTo>
                      <a:pt x="1326" y="758"/>
                    </a:lnTo>
                    <a:lnTo>
                      <a:pt x="1258" y="735"/>
                    </a:lnTo>
                    <a:lnTo>
                      <a:pt x="1191" y="708"/>
                    </a:lnTo>
                    <a:lnTo>
                      <a:pt x="1125" y="677"/>
                    </a:lnTo>
                    <a:lnTo>
                      <a:pt x="1065" y="641"/>
                    </a:lnTo>
                    <a:lnTo>
                      <a:pt x="1010" y="600"/>
                    </a:lnTo>
                    <a:lnTo>
                      <a:pt x="964" y="553"/>
                    </a:lnTo>
                    <a:lnTo>
                      <a:pt x="929" y="501"/>
                    </a:lnTo>
                    <a:lnTo>
                      <a:pt x="907" y="442"/>
                    </a:lnTo>
                    <a:lnTo>
                      <a:pt x="899" y="375"/>
                    </a:lnTo>
                    <a:close/>
                    <a:moveTo>
                      <a:pt x="5101" y="1634"/>
                    </a:moveTo>
                    <a:lnTo>
                      <a:pt x="5087" y="1549"/>
                    </a:lnTo>
                    <a:lnTo>
                      <a:pt x="5056" y="1465"/>
                    </a:lnTo>
                    <a:lnTo>
                      <a:pt x="5009" y="1382"/>
                    </a:lnTo>
                    <a:lnTo>
                      <a:pt x="4946" y="1305"/>
                    </a:lnTo>
                    <a:lnTo>
                      <a:pt x="4872" y="1234"/>
                    </a:lnTo>
                    <a:lnTo>
                      <a:pt x="4785" y="1172"/>
                    </a:lnTo>
                    <a:lnTo>
                      <a:pt x="4689" y="1120"/>
                    </a:lnTo>
                    <a:lnTo>
                      <a:pt x="4585" y="1080"/>
                    </a:lnTo>
                    <a:lnTo>
                      <a:pt x="4473" y="1054"/>
                    </a:lnTo>
                    <a:lnTo>
                      <a:pt x="4356" y="1045"/>
                    </a:lnTo>
                    <a:lnTo>
                      <a:pt x="4236" y="1053"/>
                    </a:lnTo>
                    <a:lnTo>
                      <a:pt x="4113" y="1081"/>
                    </a:lnTo>
                    <a:lnTo>
                      <a:pt x="4106" y="1085"/>
                    </a:lnTo>
                    <a:lnTo>
                      <a:pt x="4098" y="1088"/>
                    </a:lnTo>
                    <a:lnTo>
                      <a:pt x="4089" y="1091"/>
                    </a:lnTo>
                    <a:lnTo>
                      <a:pt x="4078" y="1095"/>
                    </a:lnTo>
                    <a:lnTo>
                      <a:pt x="4067" y="1101"/>
                    </a:lnTo>
                    <a:lnTo>
                      <a:pt x="4055" y="1105"/>
                    </a:lnTo>
                    <a:lnTo>
                      <a:pt x="4042" y="1110"/>
                    </a:lnTo>
                    <a:lnTo>
                      <a:pt x="4029" y="1117"/>
                    </a:lnTo>
                    <a:lnTo>
                      <a:pt x="4016" y="1122"/>
                    </a:lnTo>
                    <a:lnTo>
                      <a:pt x="4004" y="1130"/>
                    </a:lnTo>
                    <a:lnTo>
                      <a:pt x="3992" y="1136"/>
                    </a:lnTo>
                    <a:lnTo>
                      <a:pt x="3980" y="1143"/>
                    </a:lnTo>
                    <a:lnTo>
                      <a:pt x="3989" y="1149"/>
                    </a:lnTo>
                    <a:lnTo>
                      <a:pt x="3998" y="1154"/>
                    </a:lnTo>
                    <a:lnTo>
                      <a:pt x="4007" y="1159"/>
                    </a:lnTo>
                    <a:lnTo>
                      <a:pt x="4015" y="1163"/>
                    </a:lnTo>
                    <a:lnTo>
                      <a:pt x="4023" y="1167"/>
                    </a:lnTo>
                    <a:lnTo>
                      <a:pt x="4030" y="1172"/>
                    </a:lnTo>
                    <a:lnTo>
                      <a:pt x="4038" y="1175"/>
                    </a:lnTo>
                    <a:lnTo>
                      <a:pt x="4046" y="1179"/>
                    </a:lnTo>
                    <a:lnTo>
                      <a:pt x="4052" y="1182"/>
                    </a:lnTo>
                    <a:lnTo>
                      <a:pt x="4058" y="1187"/>
                    </a:lnTo>
                    <a:lnTo>
                      <a:pt x="4065" y="1191"/>
                    </a:lnTo>
                    <a:lnTo>
                      <a:pt x="4071" y="1194"/>
                    </a:lnTo>
                    <a:lnTo>
                      <a:pt x="4136" y="1176"/>
                    </a:lnTo>
                    <a:lnTo>
                      <a:pt x="4199" y="1163"/>
                    </a:lnTo>
                    <a:lnTo>
                      <a:pt x="4262" y="1157"/>
                    </a:lnTo>
                    <a:lnTo>
                      <a:pt x="4323" y="1156"/>
                    </a:lnTo>
                    <a:lnTo>
                      <a:pt x="4382" y="1159"/>
                    </a:lnTo>
                    <a:lnTo>
                      <a:pt x="4439" y="1167"/>
                    </a:lnTo>
                    <a:lnTo>
                      <a:pt x="4494" y="1178"/>
                    </a:lnTo>
                    <a:lnTo>
                      <a:pt x="4546" y="1193"/>
                    </a:lnTo>
                    <a:lnTo>
                      <a:pt x="4595" y="1209"/>
                    </a:lnTo>
                    <a:lnTo>
                      <a:pt x="4641" y="1229"/>
                    </a:lnTo>
                    <a:lnTo>
                      <a:pt x="4684" y="1248"/>
                    </a:lnTo>
                    <a:lnTo>
                      <a:pt x="4724" y="1267"/>
                    </a:lnTo>
                    <a:lnTo>
                      <a:pt x="4769" y="1297"/>
                    </a:lnTo>
                    <a:lnTo>
                      <a:pt x="4813" y="1331"/>
                    </a:lnTo>
                    <a:lnTo>
                      <a:pt x="4855" y="1365"/>
                    </a:lnTo>
                    <a:lnTo>
                      <a:pt x="4894" y="1403"/>
                    </a:lnTo>
                    <a:lnTo>
                      <a:pt x="4929" y="1443"/>
                    </a:lnTo>
                    <a:lnTo>
                      <a:pt x="4960" y="1483"/>
                    </a:lnTo>
                    <a:lnTo>
                      <a:pt x="4989" y="1525"/>
                    </a:lnTo>
                    <a:lnTo>
                      <a:pt x="5013" y="1569"/>
                    </a:lnTo>
                    <a:lnTo>
                      <a:pt x="5031" y="1614"/>
                    </a:lnTo>
                    <a:lnTo>
                      <a:pt x="5045" y="1658"/>
                    </a:lnTo>
                    <a:lnTo>
                      <a:pt x="5054" y="1702"/>
                    </a:lnTo>
                    <a:lnTo>
                      <a:pt x="5057" y="1745"/>
                    </a:lnTo>
                    <a:lnTo>
                      <a:pt x="5107" y="1744"/>
                    </a:lnTo>
                    <a:lnTo>
                      <a:pt x="5107" y="1734"/>
                    </a:lnTo>
                    <a:lnTo>
                      <a:pt x="5109" y="1723"/>
                    </a:lnTo>
                    <a:lnTo>
                      <a:pt x="5109" y="1712"/>
                    </a:lnTo>
                    <a:lnTo>
                      <a:pt x="5109" y="1702"/>
                    </a:lnTo>
                    <a:lnTo>
                      <a:pt x="5109" y="1692"/>
                    </a:lnTo>
                    <a:lnTo>
                      <a:pt x="5107" y="1681"/>
                    </a:lnTo>
                    <a:lnTo>
                      <a:pt x="5107" y="1672"/>
                    </a:lnTo>
                    <a:lnTo>
                      <a:pt x="5106" y="1662"/>
                    </a:lnTo>
                    <a:lnTo>
                      <a:pt x="5105" y="1653"/>
                    </a:lnTo>
                    <a:lnTo>
                      <a:pt x="5103" y="1646"/>
                    </a:lnTo>
                    <a:lnTo>
                      <a:pt x="5102" y="1639"/>
                    </a:lnTo>
                    <a:lnTo>
                      <a:pt x="5101" y="1634"/>
                    </a:lnTo>
                    <a:close/>
                    <a:moveTo>
                      <a:pt x="3871" y="327"/>
                    </a:moveTo>
                    <a:lnTo>
                      <a:pt x="3865" y="320"/>
                    </a:lnTo>
                    <a:lnTo>
                      <a:pt x="3858" y="314"/>
                    </a:lnTo>
                    <a:lnTo>
                      <a:pt x="3852" y="306"/>
                    </a:lnTo>
                    <a:lnTo>
                      <a:pt x="3846" y="299"/>
                    </a:lnTo>
                    <a:lnTo>
                      <a:pt x="3838" y="290"/>
                    </a:lnTo>
                    <a:lnTo>
                      <a:pt x="3829" y="283"/>
                    </a:lnTo>
                    <a:lnTo>
                      <a:pt x="3822" y="274"/>
                    </a:lnTo>
                    <a:lnTo>
                      <a:pt x="3813" y="265"/>
                    </a:lnTo>
                    <a:lnTo>
                      <a:pt x="3805" y="257"/>
                    </a:lnTo>
                    <a:lnTo>
                      <a:pt x="3795" y="248"/>
                    </a:lnTo>
                    <a:lnTo>
                      <a:pt x="3786" y="240"/>
                    </a:lnTo>
                    <a:lnTo>
                      <a:pt x="3778" y="231"/>
                    </a:lnTo>
                    <a:lnTo>
                      <a:pt x="3795" y="209"/>
                    </a:lnTo>
                    <a:lnTo>
                      <a:pt x="3815" y="186"/>
                    </a:lnTo>
                    <a:lnTo>
                      <a:pt x="3838" y="163"/>
                    </a:lnTo>
                    <a:lnTo>
                      <a:pt x="3864" y="141"/>
                    </a:lnTo>
                    <a:lnTo>
                      <a:pt x="3893" y="118"/>
                    </a:lnTo>
                    <a:lnTo>
                      <a:pt x="3925" y="97"/>
                    </a:lnTo>
                    <a:lnTo>
                      <a:pt x="3960" y="76"/>
                    </a:lnTo>
                    <a:lnTo>
                      <a:pt x="3996" y="57"/>
                    </a:lnTo>
                    <a:lnTo>
                      <a:pt x="4035" y="41"/>
                    </a:lnTo>
                    <a:lnTo>
                      <a:pt x="4077" y="26"/>
                    </a:lnTo>
                    <a:lnTo>
                      <a:pt x="4121" y="14"/>
                    </a:lnTo>
                    <a:lnTo>
                      <a:pt x="4168" y="4"/>
                    </a:lnTo>
                    <a:lnTo>
                      <a:pt x="4195" y="2"/>
                    </a:lnTo>
                    <a:lnTo>
                      <a:pt x="4225" y="0"/>
                    </a:lnTo>
                    <a:lnTo>
                      <a:pt x="4257" y="0"/>
                    </a:lnTo>
                    <a:lnTo>
                      <a:pt x="4291" y="1"/>
                    </a:lnTo>
                    <a:lnTo>
                      <a:pt x="4326" y="4"/>
                    </a:lnTo>
                    <a:lnTo>
                      <a:pt x="4363" y="11"/>
                    </a:lnTo>
                    <a:lnTo>
                      <a:pt x="4400" y="19"/>
                    </a:lnTo>
                    <a:lnTo>
                      <a:pt x="4439" y="30"/>
                    </a:lnTo>
                    <a:lnTo>
                      <a:pt x="4478" y="44"/>
                    </a:lnTo>
                    <a:lnTo>
                      <a:pt x="4517" y="62"/>
                    </a:lnTo>
                    <a:lnTo>
                      <a:pt x="4557" y="83"/>
                    </a:lnTo>
                    <a:lnTo>
                      <a:pt x="4597" y="107"/>
                    </a:lnTo>
                    <a:lnTo>
                      <a:pt x="4610" y="118"/>
                    </a:lnTo>
                    <a:lnTo>
                      <a:pt x="4624" y="130"/>
                    </a:lnTo>
                    <a:lnTo>
                      <a:pt x="4641" y="144"/>
                    </a:lnTo>
                    <a:lnTo>
                      <a:pt x="4658" y="160"/>
                    </a:lnTo>
                    <a:lnTo>
                      <a:pt x="4676" y="177"/>
                    </a:lnTo>
                    <a:lnTo>
                      <a:pt x="4696" y="198"/>
                    </a:lnTo>
                    <a:lnTo>
                      <a:pt x="4715" y="219"/>
                    </a:lnTo>
                    <a:lnTo>
                      <a:pt x="4733" y="243"/>
                    </a:lnTo>
                    <a:lnTo>
                      <a:pt x="4752" y="269"/>
                    </a:lnTo>
                    <a:lnTo>
                      <a:pt x="4770" y="295"/>
                    </a:lnTo>
                    <a:lnTo>
                      <a:pt x="4785" y="326"/>
                    </a:lnTo>
                    <a:lnTo>
                      <a:pt x="4800" y="357"/>
                    </a:lnTo>
                    <a:lnTo>
                      <a:pt x="4789" y="337"/>
                    </a:lnTo>
                    <a:lnTo>
                      <a:pt x="4776" y="317"/>
                    </a:lnTo>
                    <a:lnTo>
                      <a:pt x="4761" y="298"/>
                    </a:lnTo>
                    <a:lnTo>
                      <a:pt x="4744" y="278"/>
                    </a:lnTo>
                    <a:lnTo>
                      <a:pt x="4726" y="259"/>
                    </a:lnTo>
                    <a:lnTo>
                      <a:pt x="4704" y="241"/>
                    </a:lnTo>
                    <a:lnTo>
                      <a:pt x="4682" y="223"/>
                    </a:lnTo>
                    <a:lnTo>
                      <a:pt x="4658" y="207"/>
                    </a:lnTo>
                    <a:lnTo>
                      <a:pt x="4633" y="192"/>
                    </a:lnTo>
                    <a:lnTo>
                      <a:pt x="4607" y="177"/>
                    </a:lnTo>
                    <a:lnTo>
                      <a:pt x="4579" y="164"/>
                    </a:lnTo>
                    <a:lnTo>
                      <a:pt x="4551" y="152"/>
                    </a:lnTo>
                    <a:lnTo>
                      <a:pt x="4512" y="142"/>
                    </a:lnTo>
                    <a:lnTo>
                      <a:pt x="4475" y="132"/>
                    </a:lnTo>
                    <a:lnTo>
                      <a:pt x="4439" y="124"/>
                    </a:lnTo>
                    <a:lnTo>
                      <a:pt x="4403" y="119"/>
                    </a:lnTo>
                    <a:lnTo>
                      <a:pt x="4369" y="116"/>
                    </a:lnTo>
                    <a:lnTo>
                      <a:pt x="4335" y="114"/>
                    </a:lnTo>
                    <a:lnTo>
                      <a:pt x="4302" y="114"/>
                    </a:lnTo>
                    <a:lnTo>
                      <a:pt x="4270" y="116"/>
                    </a:lnTo>
                    <a:lnTo>
                      <a:pt x="4239" y="120"/>
                    </a:lnTo>
                    <a:lnTo>
                      <a:pt x="4208" y="126"/>
                    </a:lnTo>
                    <a:lnTo>
                      <a:pt x="4179" y="132"/>
                    </a:lnTo>
                    <a:lnTo>
                      <a:pt x="4151" y="140"/>
                    </a:lnTo>
                    <a:lnTo>
                      <a:pt x="4108" y="156"/>
                    </a:lnTo>
                    <a:lnTo>
                      <a:pt x="4069" y="173"/>
                    </a:lnTo>
                    <a:lnTo>
                      <a:pt x="4036" y="190"/>
                    </a:lnTo>
                    <a:lnTo>
                      <a:pt x="4006" y="208"/>
                    </a:lnTo>
                    <a:lnTo>
                      <a:pt x="3980" y="226"/>
                    </a:lnTo>
                    <a:lnTo>
                      <a:pt x="3957" y="244"/>
                    </a:lnTo>
                    <a:lnTo>
                      <a:pt x="3938" y="261"/>
                    </a:lnTo>
                    <a:lnTo>
                      <a:pt x="3921" y="277"/>
                    </a:lnTo>
                    <a:lnTo>
                      <a:pt x="3906" y="292"/>
                    </a:lnTo>
                    <a:lnTo>
                      <a:pt x="3893" y="305"/>
                    </a:lnTo>
                    <a:lnTo>
                      <a:pt x="3881" y="317"/>
                    </a:lnTo>
                    <a:lnTo>
                      <a:pt x="3871" y="327"/>
                    </a:lnTo>
                    <a:close/>
                    <a:moveTo>
                      <a:pt x="4265" y="1515"/>
                    </a:moveTo>
                    <a:lnTo>
                      <a:pt x="4279" y="1675"/>
                    </a:lnTo>
                    <a:lnTo>
                      <a:pt x="4266" y="1727"/>
                    </a:lnTo>
                    <a:lnTo>
                      <a:pt x="4239" y="1775"/>
                    </a:lnTo>
                    <a:lnTo>
                      <a:pt x="4200" y="1818"/>
                    </a:lnTo>
                    <a:lnTo>
                      <a:pt x="4151" y="1855"/>
                    </a:lnTo>
                    <a:lnTo>
                      <a:pt x="4092" y="1889"/>
                    </a:lnTo>
                    <a:lnTo>
                      <a:pt x="4025" y="1917"/>
                    </a:lnTo>
                    <a:lnTo>
                      <a:pt x="3953" y="1940"/>
                    </a:lnTo>
                    <a:lnTo>
                      <a:pt x="3876" y="1960"/>
                    </a:lnTo>
                    <a:lnTo>
                      <a:pt x="3795" y="1975"/>
                    </a:lnTo>
                    <a:lnTo>
                      <a:pt x="3713" y="1986"/>
                    </a:lnTo>
                    <a:lnTo>
                      <a:pt x="3632" y="1992"/>
                    </a:lnTo>
                    <a:lnTo>
                      <a:pt x="3552" y="1993"/>
                    </a:lnTo>
                    <a:lnTo>
                      <a:pt x="3476" y="1990"/>
                    </a:lnTo>
                    <a:lnTo>
                      <a:pt x="3401" y="1984"/>
                    </a:lnTo>
                    <a:lnTo>
                      <a:pt x="3326" y="1977"/>
                    </a:lnTo>
                    <a:lnTo>
                      <a:pt x="3252" y="1966"/>
                    </a:lnTo>
                    <a:lnTo>
                      <a:pt x="3179" y="1953"/>
                    </a:lnTo>
                    <a:lnTo>
                      <a:pt x="3107" y="1936"/>
                    </a:lnTo>
                    <a:lnTo>
                      <a:pt x="3038" y="1917"/>
                    </a:lnTo>
                    <a:lnTo>
                      <a:pt x="2971" y="1894"/>
                    </a:lnTo>
                    <a:lnTo>
                      <a:pt x="2904" y="1868"/>
                    </a:lnTo>
                    <a:lnTo>
                      <a:pt x="2841" y="1839"/>
                    </a:lnTo>
                    <a:lnTo>
                      <a:pt x="2778" y="1806"/>
                    </a:lnTo>
                    <a:lnTo>
                      <a:pt x="2719" y="1768"/>
                    </a:lnTo>
                    <a:lnTo>
                      <a:pt x="2726" y="1760"/>
                    </a:lnTo>
                    <a:lnTo>
                      <a:pt x="2731" y="1749"/>
                    </a:lnTo>
                    <a:lnTo>
                      <a:pt x="2737" y="1737"/>
                    </a:lnTo>
                    <a:lnTo>
                      <a:pt x="2744" y="1723"/>
                    </a:lnTo>
                    <a:lnTo>
                      <a:pt x="2749" y="1709"/>
                    </a:lnTo>
                    <a:lnTo>
                      <a:pt x="2756" y="1695"/>
                    </a:lnTo>
                    <a:lnTo>
                      <a:pt x="2762" y="1681"/>
                    </a:lnTo>
                    <a:lnTo>
                      <a:pt x="2769" y="1667"/>
                    </a:lnTo>
                    <a:lnTo>
                      <a:pt x="2775" y="1654"/>
                    </a:lnTo>
                    <a:lnTo>
                      <a:pt x="2780" y="1643"/>
                    </a:lnTo>
                    <a:lnTo>
                      <a:pt x="2787" y="1632"/>
                    </a:lnTo>
                    <a:lnTo>
                      <a:pt x="2791" y="1622"/>
                    </a:lnTo>
                    <a:lnTo>
                      <a:pt x="2850" y="1654"/>
                    </a:lnTo>
                    <a:lnTo>
                      <a:pt x="2912" y="1682"/>
                    </a:lnTo>
                    <a:lnTo>
                      <a:pt x="2975" y="1707"/>
                    </a:lnTo>
                    <a:lnTo>
                      <a:pt x="3042" y="1729"/>
                    </a:lnTo>
                    <a:lnTo>
                      <a:pt x="3107" y="1747"/>
                    </a:lnTo>
                    <a:lnTo>
                      <a:pt x="3176" y="1762"/>
                    </a:lnTo>
                    <a:lnTo>
                      <a:pt x="3244" y="1775"/>
                    </a:lnTo>
                    <a:lnTo>
                      <a:pt x="3311" y="1784"/>
                    </a:lnTo>
                    <a:lnTo>
                      <a:pt x="3377" y="1793"/>
                    </a:lnTo>
                    <a:lnTo>
                      <a:pt x="3440" y="1800"/>
                    </a:lnTo>
                    <a:lnTo>
                      <a:pt x="3502" y="1804"/>
                    </a:lnTo>
                    <a:lnTo>
                      <a:pt x="3560" y="1806"/>
                    </a:lnTo>
                    <a:lnTo>
                      <a:pt x="3649" y="1801"/>
                    </a:lnTo>
                    <a:lnTo>
                      <a:pt x="3734" y="1792"/>
                    </a:lnTo>
                    <a:lnTo>
                      <a:pt x="3814" y="1779"/>
                    </a:lnTo>
                    <a:lnTo>
                      <a:pt x="3889" y="1764"/>
                    </a:lnTo>
                    <a:lnTo>
                      <a:pt x="3958" y="1745"/>
                    </a:lnTo>
                    <a:lnTo>
                      <a:pt x="4022" y="1722"/>
                    </a:lnTo>
                    <a:lnTo>
                      <a:pt x="4079" y="1696"/>
                    </a:lnTo>
                    <a:lnTo>
                      <a:pt x="4130" y="1667"/>
                    </a:lnTo>
                    <a:lnTo>
                      <a:pt x="4175" y="1635"/>
                    </a:lnTo>
                    <a:lnTo>
                      <a:pt x="4211" y="1598"/>
                    </a:lnTo>
                    <a:lnTo>
                      <a:pt x="4241" y="1559"/>
                    </a:lnTo>
                    <a:lnTo>
                      <a:pt x="4265" y="1515"/>
                    </a:lnTo>
                    <a:close/>
                    <a:moveTo>
                      <a:pt x="2549" y="426"/>
                    </a:moveTo>
                    <a:lnTo>
                      <a:pt x="2561" y="429"/>
                    </a:lnTo>
                    <a:lnTo>
                      <a:pt x="2574" y="432"/>
                    </a:lnTo>
                    <a:lnTo>
                      <a:pt x="2588" y="436"/>
                    </a:lnTo>
                    <a:lnTo>
                      <a:pt x="2603" y="441"/>
                    </a:lnTo>
                    <a:lnTo>
                      <a:pt x="2618" y="447"/>
                    </a:lnTo>
                    <a:lnTo>
                      <a:pt x="2633" y="453"/>
                    </a:lnTo>
                    <a:lnTo>
                      <a:pt x="2649" y="461"/>
                    </a:lnTo>
                    <a:lnTo>
                      <a:pt x="2664" y="470"/>
                    </a:lnTo>
                    <a:lnTo>
                      <a:pt x="2679" y="478"/>
                    </a:lnTo>
                    <a:lnTo>
                      <a:pt x="2694" y="488"/>
                    </a:lnTo>
                    <a:lnTo>
                      <a:pt x="2707" y="499"/>
                    </a:lnTo>
                    <a:lnTo>
                      <a:pt x="2719" y="508"/>
                    </a:lnTo>
                    <a:lnTo>
                      <a:pt x="2728" y="495"/>
                    </a:lnTo>
                    <a:lnTo>
                      <a:pt x="2737" y="477"/>
                    </a:lnTo>
                    <a:lnTo>
                      <a:pt x="2749" y="453"/>
                    </a:lnTo>
                    <a:lnTo>
                      <a:pt x="2764" y="428"/>
                    </a:lnTo>
                    <a:lnTo>
                      <a:pt x="2783" y="398"/>
                    </a:lnTo>
                    <a:lnTo>
                      <a:pt x="2804" y="365"/>
                    </a:lnTo>
                    <a:lnTo>
                      <a:pt x="2830" y="332"/>
                    </a:lnTo>
                    <a:lnTo>
                      <a:pt x="2860" y="297"/>
                    </a:lnTo>
                    <a:lnTo>
                      <a:pt x="2895" y="261"/>
                    </a:lnTo>
                    <a:lnTo>
                      <a:pt x="2935" y="226"/>
                    </a:lnTo>
                    <a:lnTo>
                      <a:pt x="2981" y="191"/>
                    </a:lnTo>
                    <a:lnTo>
                      <a:pt x="3033" y="158"/>
                    </a:lnTo>
                    <a:lnTo>
                      <a:pt x="3067" y="140"/>
                    </a:lnTo>
                    <a:lnTo>
                      <a:pt x="3102" y="123"/>
                    </a:lnTo>
                    <a:lnTo>
                      <a:pt x="3138" y="109"/>
                    </a:lnTo>
                    <a:lnTo>
                      <a:pt x="3177" y="98"/>
                    </a:lnTo>
                    <a:lnTo>
                      <a:pt x="3216" y="88"/>
                    </a:lnTo>
                    <a:lnTo>
                      <a:pt x="3255" y="80"/>
                    </a:lnTo>
                    <a:lnTo>
                      <a:pt x="3294" y="75"/>
                    </a:lnTo>
                    <a:lnTo>
                      <a:pt x="3334" y="72"/>
                    </a:lnTo>
                    <a:lnTo>
                      <a:pt x="3373" y="72"/>
                    </a:lnTo>
                    <a:lnTo>
                      <a:pt x="3411" y="73"/>
                    </a:lnTo>
                    <a:lnTo>
                      <a:pt x="3448" y="77"/>
                    </a:lnTo>
                    <a:lnTo>
                      <a:pt x="3484" y="83"/>
                    </a:lnTo>
                    <a:lnTo>
                      <a:pt x="3420" y="56"/>
                    </a:lnTo>
                    <a:lnTo>
                      <a:pt x="3360" y="35"/>
                    </a:lnTo>
                    <a:lnTo>
                      <a:pt x="3303" y="20"/>
                    </a:lnTo>
                    <a:lnTo>
                      <a:pt x="3250" y="12"/>
                    </a:lnTo>
                    <a:lnTo>
                      <a:pt x="3200" y="7"/>
                    </a:lnTo>
                    <a:lnTo>
                      <a:pt x="3153" y="6"/>
                    </a:lnTo>
                    <a:lnTo>
                      <a:pt x="3109" y="9"/>
                    </a:lnTo>
                    <a:lnTo>
                      <a:pt x="3068" y="16"/>
                    </a:lnTo>
                    <a:lnTo>
                      <a:pt x="3030" y="25"/>
                    </a:lnTo>
                    <a:lnTo>
                      <a:pt x="2993" y="34"/>
                    </a:lnTo>
                    <a:lnTo>
                      <a:pt x="2960" y="44"/>
                    </a:lnTo>
                    <a:lnTo>
                      <a:pt x="2927" y="55"/>
                    </a:lnTo>
                    <a:lnTo>
                      <a:pt x="2870" y="83"/>
                    </a:lnTo>
                    <a:lnTo>
                      <a:pt x="2819" y="114"/>
                    </a:lnTo>
                    <a:lnTo>
                      <a:pt x="2773" y="146"/>
                    </a:lnTo>
                    <a:lnTo>
                      <a:pt x="2732" y="180"/>
                    </a:lnTo>
                    <a:lnTo>
                      <a:pt x="2695" y="215"/>
                    </a:lnTo>
                    <a:lnTo>
                      <a:pt x="2663" y="250"/>
                    </a:lnTo>
                    <a:lnTo>
                      <a:pt x="2636" y="285"/>
                    </a:lnTo>
                    <a:lnTo>
                      <a:pt x="2612" y="318"/>
                    </a:lnTo>
                    <a:lnTo>
                      <a:pt x="2592" y="349"/>
                    </a:lnTo>
                    <a:lnTo>
                      <a:pt x="2575" y="378"/>
                    </a:lnTo>
                    <a:lnTo>
                      <a:pt x="2561" y="404"/>
                    </a:lnTo>
                    <a:lnTo>
                      <a:pt x="2549" y="426"/>
                    </a:lnTo>
                    <a:close/>
                    <a:moveTo>
                      <a:pt x="2711" y="1778"/>
                    </a:moveTo>
                    <a:lnTo>
                      <a:pt x="2722" y="1763"/>
                    </a:lnTo>
                    <a:lnTo>
                      <a:pt x="2734" y="1741"/>
                    </a:lnTo>
                    <a:lnTo>
                      <a:pt x="2747" y="1717"/>
                    </a:lnTo>
                    <a:lnTo>
                      <a:pt x="2761" y="1689"/>
                    </a:lnTo>
                    <a:lnTo>
                      <a:pt x="2775" y="1659"/>
                    </a:lnTo>
                    <a:lnTo>
                      <a:pt x="2789" y="1626"/>
                    </a:lnTo>
                    <a:lnTo>
                      <a:pt x="2802" y="1594"/>
                    </a:lnTo>
                    <a:lnTo>
                      <a:pt x="2814" y="1563"/>
                    </a:lnTo>
                    <a:lnTo>
                      <a:pt x="2826" y="1533"/>
                    </a:lnTo>
                    <a:lnTo>
                      <a:pt x="2835" y="1505"/>
                    </a:lnTo>
                    <a:lnTo>
                      <a:pt x="2844" y="1480"/>
                    </a:lnTo>
                    <a:lnTo>
                      <a:pt x="2849" y="1460"/>
                    </a:lnTo>
                    <a:lnTo>
                      <a:pt x="2886" y="1321"/>
                    </a:lnTo>
                    <a:lnTo>
                      <a:pt x="2908" y="1189"/>
                    </a:lnTo>
                    <a:lnTo>
                      <a:pt x="2917" y="1064"/>
                    </a:lnTo>
                    <a:lnTo>
                      <a:pt x="2914" y="949"/>
                    </a:lnTo>
                    <a:lnTo>
                      <a:pt x="2898" y="844"/>
                    </a:lnTo>
                    <a:lnTo>
                      <a:pt x="2872" y="748"/>
                    </a:lnTo>
                    <a:lnTo>
                      <a:pt x="2836" y="663"/>
                    </a:lnTo>
                    <a:lnTo>
                      <a:pt x="2792" y="590"/>
                    </a:lnTo>
                    <a:lnTo>
                      <a:pt x="2741" y="529"/>
                    </a:lnTo>
                    <a:lnTo>
                      <a:pt x="2682" y="480"/>
                    </a:lnTo>
                    <a:lnTo>
                      <a:pt x="2616" y="446"/>
                    </a:lnTo>
                    <a:lnTo>
                      <a:pt x="2545" y="426"/>
                    </a:lnTo>
                    <a:lnTo>
                      <a:pt x="2332" y="395"/>
                    </a:lnTo>
                    <a:lnTo>
                      <a:pt x="2396" y="406"/>
                    </a:lnTo>
                    <a:lnTo>
                      <a:pt x="2454" y="426"/>
                    </a:lnTo>
                    <a:lnTo>
                      <a:pt x="2507" y="453"/>
                    </a:lnTo>
                    <a:lnTo>
                      <a:pt x="2557" y="490"/>
                    </a:lnTo>
                    <a:lnTo>
                      <a:pt x="2601" y="533"/>
                    </a:lnTo>
                    <a:lnTo>
                      <a:pt x="2639" y="585"/>
                    </a:lnTo>
                    <a:lnTo>
                      <a:pt x="2672" y="643"/>
                    </a:lnTo>
                    <a:lnTo>
                      <a:pt x="2700" y="707"/>
                    </a:lnTo>
                    <a:lnTo>
                      <a:pt x="2720" y="778"/>
                    </a:lnTo>
                    <a:lnTo>
                      <a:pt x="2736" y="854"/>
                    </a:lnTo>
                    <a:lnTo>
                      <a:pt x="2745" y="935"/>
                    </a:lnTo>
                    <a:lnTo>
                      <a:pt x="2747" y="1021"/>
                    </a:lnTo>
                    <a:lnTo>
                      <a:pt x="2744" y="1109"/>
                    </a:lnTo>
                    <a:lnTo>
                      <a:pt x="2734" y="1193"/>
                    </a:lnTo>
                    <a:lnTo>
                      <a:pt x="2720" y="1273"/>
                    </a:lnTo>
                    <a:lnTo>
                      <a:pt x="2703" y="1349"/>
                    </a:lnTo>
                    <a:lnTo>
                      <a:pt x="2683" y="1421"/>
                    </a:lnTo>
                    <a:lnTo>
                      <a:pt x="2660" y="1489"/>
                    </a:lnTo>
                    <a:lnTo>
                      <a:pt x="2636" y="1551"/>
                    </a:lnTo>
                    <a:lnTo>
                      <a:pt x="2612" y="1608"/>
                    </a:lnTo>
                    <a:lnTo>
                      <a:pt x="2588" y="1660"/>
                    </a:lnTo>
                    <a:lnTo>
                      <a:pt x="2565" y="1706"/>
                    </a:lnTo>
                    <a:lnTo>
                      <a:pt x="2546" y="1746"/>
                    </a:lnTo>
                    <a:lnTo>
                      <a:pt x="2528" y="1778"/>
                    </a:lnTo>
                    <a:lnTo>
                      <a:pt x="2541" y="1779"/>
                    </a:lnTo>
                    <a:lnTo>
                      <a:pt x="2554" y="1779"/>
                    </a:lnTo>
                    <a:lnTo>
                      <a:pt x="2565" y="1779"/>
                    </a:lnTo>
                    <a:lnTo>
                      <a:pt x="2578" y="1779"/>
                    </a:lnTo>
                    <a:lnTo>
                      <a:pt x="2592" y="1779"/>
                    </a:lnTo>
                    <a:lnTo>
                      <a:pt x="2605" y="1779"/>
                    </a:lnTo>
                    <a:lnTo>
                      <a:pt x="2620" y="1779"/>
                    </a:lnTo>
                    <a:lnTo>
                      <a:pt x="2635" y="1779"/>
                    </a:lnTo>
                    <a:lnTo>
                      <a:pt x="2652" y="1779"/>
                    </a:lnTo>
                    <a:lnTo>
                      <a:pt x="2671" y="1779"/>
                    </a:lnTo>
                    <a:lnTo>
                      <a:pt x="2690" y="1779"/>
                    </a:lnTo>
                    <a:lnTo>
                      <a:pt x="2711" y="1778"/>
                    </a:lnTo>
                    <a:close/>
                    <a:moveTo>
                      <a:pt x="5368" y="864"/>
                    </a:moveTo>
                    <a:lnTo>
                      <a:pt x="5307" y="871"/>
                    </a:lnTo>
                    <a:lnTo>
                      <a:pt x="5250" y="880"/>
                    </a:lnTo>
                    <a:lnTo>
                      <a:pt x="5196" y="894"/>
                    </a:lnTo>
                    <a:lnTo>
                      <a:pt x="5144" y="913"/>
                    </a:lnTo>
                    <a:lnTo>
                      <a:pt x="5095" y="934"/>
                    </a:lnTo>
                    <a:lnTo>
                      <a:pt x="5047" y="960"/>
                    </a:lnTo>
                    <a:lnTo>
                      <a:pt x="5002" y="989"/>
                    </a:lnTo>
                    <a:lnTo>
                      <a:pt x="4959" y="1022"/>
                    </a:lnTo>
                    <a:lnTo>
                      <a:pt x="4918" y="1059"/>
                    </a:lnTo>
                    <a:lnTo>
                      <a:pt x="4880" y="1099"/>
                    </a:lnTo>
                    <a:lnTo>
                      <a:pt x="4843" y="1142"/>
                    </a:lnTo>
                    <a:lnTo>
                      <a:pt x="4809" y="1188"/>
                    </a:lnTo>
                    <a:lnTo>
                      <a:pt x="4823" y="1196"/>
                    </a:lnTo>
                    <a:lnTo>
                      <a:pt x="4837" y="1205"/>
                    </a:lnTo>
                    <a:lnTo>
                      <a:pt x="4850" y="1214"/>
                    </a:lnTo>
                    <a:lnTo>
                      <a:pt x="4861" y="1222"/>
                    </a:lnTo>
                    <a:lnTo>
                      <a:pt x="4872" y="1232"/>
                    </a:lnTo>
                    <a:lnTo>
                      <a:pt x="4884" y="1242"/>
                    </a:lnTo>
                    <a:lnTo>
                      <a:pt x="4894" y="1251"/>
                    </a:lnTo>
                    <a:lnTo>
                      <a:pt x="4904" y="1261"/>
                    </a:lnTo>
                    <a:lnTo>
                      <a:pt x="4914" y="1271"/>
                    </a:lnTo>
                    <a:lnTo>
                      <a:pt x="4924" y="1280"/>
                    </a:lnTo>
                    <a:lnTo>
                      <a:pt x="4933" y="1290"/>
                    </a:lnTo>
                    <a:lnTo>
                      <a:pt x="4944" y="1299"/>
                    </a:lnTo>
                    <a:lnTo>
                      <a:pt x="4960" y="1254"/>
                    </a:lnTo>
                    <a:lnTo>
                      <a:pt x="4983" y="1209"/>
                    </a:lnTo>
                    <a:lnTo>
                      <a:pt x="5009" y="1166"/>
                    </a:lnTo>
                    <a:lnTo>
                      <a:pt x="5040" y="1124"/>
                    </a:lnTo>
                    <a:lnTo>
                      <a:pt x="5074" y="1083"/>
                    </a:lnTo>
                    <a:lnTo>
                      <a:pt x="5113" y="1047"/>
                    </a:lnTo>
                    <a:lnTo>
                      <a:pt x="5155" y="1013"/>
                    </a:lnTo>
                    <a:lnTo>
                      <a:pt x="5201" y="981"/>
                    </a:lnTo>
                    <a:lnTo>
                      <a:pt x="5250" y="956"/>
                    </a:lnTo>
                    <a:lnTo>
                      <a:pt x="5303" y="935"/>
                    </a:lnTo>
                    <a:lnTo>
                      <a:pt x="5358" y="919"/>
                    </a:lnTo>
                    <a:lnTo>
                      <a:pt x="5417" y="909"/>
                    </a:lnTo>
                    <a:lnTo>
                      <a:pt x="5450" y="907"/>
                    </a:lnTo>
                    <a:lnTo>
                      <a:pt x="5483" y="905"/>
                    </a:lnTo>
                    <a:lnTo>
                      <a:pt x="5513" y="904"/>
                    </a:lnTo>
                    <a:lnTo>
                      <a:pt x="5541" y="905"/>
                    </a:lnTo>
                    <a:lnTo>
                      <a:pt x="5568" y="907"/>
                    </a:lnTo>
                    <a:lnTo>
                      <a:pt x="5594" y="910"/>
                    </a:lnTo>
                    <a:lnTo>
                      <a:pt x="5620" y="915"/>
                    </a:lnTo>
                    <a:lnTo>
                      <a:pt x="5645" y="920"/>
                    </a:lnTo>
                    <a:lnTo>
                      <a:pt x="5670" y="927"/>
                    </a:lnTo>
                    <a:lnTo>
                      <a:pt x="5694" y="935"/>
                    </a:lnTo>
                    <a:lnTo>
                      <a:pt x="5720" y="945"/>
                    </a:lnTo>
                    <a:lnTo>
                      <a:pt x="5746" y="954"/>
                    </a:lnTo>
                    <a:lnTo>
                      <a:pt x="5723" y="939"/>
                    </a:lnTo>
                    <a:lnTo>
                      <a:pt x="5699" y="924"/>
                    </a:lnTo>
                    <a:lnTo>
                      <a:pt x="5671" y="911"/>
                    </a:lnTo>
                    <a:lnTo>
                      <a:pt x="5641" y="900"/>
                    </a:lnTo>
                    <a:lnTo>
                      <a:pt x="5608" y="889"/>
                    </a:lnTo>
                    <a:lnTo>
                      <a:pt x="5575" y="879"/>
                    </a:lnTo>
                    <a:lnTo>
                      <a:pt x="5540" y="873"/>
                    </a:lnTo>
                    <a:lnTo>
                      <a:pt x="5505" y="867"/>
                    </a:lnTo>
                    <a:lnTo>
                      <a:pt x="5470" y="863"/>
                    </a:lnTo>
                    <a:lnTo>
                      <a:pt x="5434" y="862"/>
                    </a:lnTo>
                    <a:lnTo>
                      <a:pt x="5400" y="862"/>
                    </a:lnTo>
                    <a:lnTo>
                      <a:pt x="5368" y="864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2576" y="2974"/>
                <a:ext cx="134" cy="149"/>
              </a:xfrm>
              <a:custGeom>
                <a:rect b="b" l="l" r="r" t="t"/>
                <a:pathLst>
                  <a:path extrusionOk="0" h="1047" w="937">
                    <a:moveTo>
                      <a:pt x="61" y="1041"/>
                    </a:moveTo>
                    <a:lnTo>
                      <a:pt x="67" y="1042"/>
                    </a:lnTo>
                    <a:lnTo>
                      <a:pt x="74" y="1042"/>
                    </a:lnTo>
                    <a:lnTo>
                      <a:pt x="82" y="1043"/>
                    </a:lnTo>
                    <a:lnTo>
                      <a:pt x="91" y="1043"/>
                    </a:lnTo>
                    <a:lnTo>
                      <a:pt x="101" y="1044"/>
                    </a:lnTo>
                    <a:lnTo>
                      <a:pt x="110" y="1045"/>
                    </a:lnTo>
                    <a:lnTo>
                      <a:pt x="120" y="1045"/>
                    </a:lnTo>
                    <a:lnTo>
                      <a:pt x="130" y="1046"/>
                    </a:lnTo>
                    <a:lnTo>
                      <a:pt x="139" y="1046"/>
                    </a:lnTo>
                    <a:lnTo>
                      <a:pt x="148" y="1047"/>
                    </a:lnTo>
                    <a:lnTo>
                      <a:pt x="155" y="1047"/>
                    </a:lnTo>
                    <a:lnTo>
                      <a:pt x="160" y="1047"/>
                    </a:lnTo>
                    <a:lnTo>
                      <a:pt x="156" y="1031"/>
                    </a:lnTo>
                    <a:lnTo>
                      <a:pt x="149" y="1010"/>
                    </a:lnTo>
                    <a:lnTo>
                      <a:pt x="142" y="983"/>
                    </a:lnTo>
                    <a:lnTo>
                      <a:pt x="134" y="953"/>
                    </a:lnTo>
                    <a:lnTo>
                      <a:pt x="127" y="917"/>
                    </a:lnTo>
                    <a:lnTo>
                      <a:pt x="121" y="878"/>
                    </a:lnTo>
                    <a:lnTo>
                      <a:pt x="117" y="837"/>
                    </a:lnTo>
                    <a:lnTo>
                      <a:pt x="116" y="790"/>
                    </a:lnTo>
                    <a:lnTo>
                      <a:pt x="118" y="740"/>
                    </a:lnTo>
                    <a:lnTo>
                      <a:pt x="125" y="687"/>
                    </a:lnTo>
                    <a:lnTo>
                      <a:pt x="136" y="631"/>
                    </a:lnTo>
                    <a:lnTo>
                      <a:pt x="153" y="572"/>
                    </a:lnTo>
                    <a:lnTo>
                      <a:pt x="166" y="540"/>
                    </a:lnTo>
                    <a:lnTo>
                      <a:pt x="182" y="504"/>
                    </a:lnTo>
                    <a:lnTo>
                      <a:pt x="201" y="468"/>
                    </a:lnTo>
                    <a:lnTo>
                      <a:pt x="222" y="430"/>
                    </a:lnTo>
                    <a:lnTo>
                      <a:pt x="246" y="391"/>
                    </a:lnTo>
                    <a:lnTo>
                      <a:pt x="275" y="352"/>
                    </a:lnTo>
                    <a:lnTo>
                      <a:pt x="306" y="313"/>
                    </a:lnTo>
                    <a:lnTo>
                      <a:pt x="342" y="274"/>
                    </a:lnTo>
                    <a:lnTo>
                      <a:pt x="381" y="238"/>
                    </a:lnTo>
                    <a:lnTo>
                      <a:pt x="425" y="202"/>
                    </a:lnTo>
                    <a:lnTo>
                      <a:pt x="474" y="169"/>
                    </a:lnTo>
                    <a:lnTo>
                      <a:pt x="526" y="138"/>
                    </a:lnTo>
                    <a:lnTo>
                      <a:pt x="557" y="124"/>
                    </a:lnTo>
                    <a:lnTo>
                      <a:pt x="588" y="111"/>
                    </a:lnTo>
                    <a:lnTo>
                      <a:pt x="619" y="99"/>
                    </a:lnTo>
                    <a:lnTo>
                      <a:pt x="652" y="89"/>
                    </a:lnTo>
                    <a:lnTo>
                      <a:pt x="685" y="80"/>
                    </a:lnTo>
                    <a:lnTo>
                      <a:pt x="720" y="73"/>
                    </a:lnTo>
                    <a:lnTo>
                      <a:pt x="754" y="67"/>
                    </a:lnTo>
                    <a:lnTo>
                      <a:pt x="790" y="62"/>
                    </a:lnTo>
                    <a:lnTo>
                      <a:pt x="826" y="60"/>
                    </a:lnTo>
                    <a:lnTo>
                      <a:pt x="863" y="59"/>
                    </a:lnTo>
                    <a:lnTo>
                      <a:pt x="900" y="60"/>
                    </a:lnTo>
                    <a:lnTo>
                      <a:pt x="937" y="62"/>
                    </a:lnTo>
                    <a:lnTo>
                      <a:pt x="935" y="60"/>
                    </a:lnTo>
                    <a:lnTo>
                      <a:pt x="932" y="57"/>
                    </a:lnTo>
                    <a:lnTo>
                      <a:pt x="928" y="54"/>
                    </a:lnTo>
                    <a:lnTo>
                      <a:pt x="926" y="50"/>
                    </a:lnTo>
                    <a:lnTo>
                      <a:pt x="923" y="46"/>
                    </a:lnTo>
                    <a:lnTo>
                      <a:pt x="920" y="42"/>
                    </a:lnTo>
                    <a:lnTo>
                      <a:pt x="918" y="38"/>
                    </a:lnTo>
                    <a:lnTo>
                      <a:pt x="914" y="33"/>
                    </a:lnTo>
                    <a:lnTo>
                      <a:pt x="912" y="29"/>
                    </a:lnTo>
                    <a:lnTo>
                      <a:pt x="909" y="25"/>
                    </a:lnTo>
                    <a:lnTo>
                      <a:pt x="907" y="22"/>
                    </a:lnTo>
                    <a:lnTo>
                      <a:pt x="904" y="17"/>
                    </a:lnTo>
                    <a:lnTo>
                      <a:pt x="879" y="12"/>
                    </a:lnTo>
                    <a:lnTo>
                      <a:pt x="850" y="8"/>
                    </a:lnTo>
                    <a:lnTo>
                      <a:pt x="820" y="3"/>
                    </a:lnTo>
                    <a:lnTo>
                      <a:pt x="787" y="1"/>
                    </a:lnTo>
                    <a:lnTo>
                      <a:pt x="752" y="0"/>
                    </a:lnTo>
                    <a:lnTo>
                      <a:pt x="716" y="0"/>
                    </a:lnTo>
                    <a:lnTo>
                      <a:pt x="678" y="2"/>
                    </a:lnTo>
                    <a:lnTo>
                      <a:pt x="639" y="7"/>
                    </a:lnTo>
                    <a:lnTo>
                      <a:pt x="599" y="13"/>
                    </a:lnTo>
                    <a:lnTo>
                      <a:pt x="559" y="23"/>
                    </a:lnTo>
                    <a:lnTo>
                      <a:pt x="517" y="34"/>
                    </a:lnTo>
                    <a:lnTo>
                      <a:pt x="475" y="50"/>
                    </a:lnTo>
                    <a:lnTo>
                      <a:pt x="424" y="73"/>
                    </a:lnTo>
                    <a:lnTo>
                      <a:pt x="375" y="99"/>
                    </a:lnTo>
                    <a:lnTo>
                      <a:pt x="329" y="128"/>
                    </a:lnTo>
                    <a:lnTo>
                      <a:pt x="285" y="159"/>
                    </a:lnTo>
                    <a:lnTo>
                      <a:pt x="245" y="193"/>
                    </a:lnTo>
                    <a:lnTo>
                      <a:pt x="206" y="229"/>
                    </a:lnTo>
                    <a:lnTo>
                      <a:pt x="172" y="267"/>
                    </a:lnTo>
                    <a:lnTo>
                      <a:pt x="139" y="308"/>
                    </a:lnTo>
                    <a:lnTo>
                      <a:pt x="112" y="349"/>
                    </a:lnTo>
                    <a:lnTo>
                      <a:pt x="86" y="394"/>
                    </a:lnTo>
                    <a:lnTo>
                      <a:pt x="64" y="439"/>
                    </a:lnTo>
                    <a:lnTo>
                      <a:pt x="45" y="485"/>
                    </a:lnTo>
                    <a:lnTo>
                      <a:pt x="26" y="546"/>
                    </a:lnTo>
                    <a:lnTo>
                      <a:pt x="13" y="604"/>
                    </a:lnTo>
                    <a:lnTo>
                      <a:pt x="4" y="661"/>
                    </a:lnTo>
                    <a:lnTo>
                      <a:pt x="0" y="716"/>
                    </a:lnTo>
                    <a:lnTo>
                      <a:pt x="0" y="768"/>
                    </a:lnTo>
                    <a:lnTo>
                      <a:pt x="3" y="817"/>
                    </a:lnTo>
                    <a:lnTo>
                      <a:pt x="8" y="863"/>
                    </a:lnTo>
                    <a:lnTo>
                      <a:pt x="17" y="906"/>
                    </a:lnTo>
                    <a:lnTo>
                      <a:pt x="28" y="946"/>
                    </a:lnTo>
                    <a:lnTo>
                      <a:pt x="38" y="982"/>
                    </a:lnTo>
                    <a:lnTo>
                      <a:pt x="50" y="1014"/>
                    </a:lnTo>
                    <a:lnTo>
                      <a:pt x="61" y="1041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2701" y="2935"/>
                <a:ext cx="90" cy="83"/>
              </a:xfrm>
              <a:custGeom>
                <a:rect b="b" l="l" r="r" t="t"/>
                <a:pathLst>
                  <a:path extrusionOk="0" h="581" w="632">
                    <a:moveTo>
                      <a:pt x="24" y="0"/>
                    </a:moveTo>
                    <a:lnTo>
                      <a:pt x="0" y="177"/>
                    </a:lnTo>
                    <a:lnTo>
                      <a:pt x="8" y="237"/>
                    </a:lnTo>
                    <a:lnTo>
                      <a:pt x="30" y="290"/>
                    </a:lnTo>
                    <a:lnTo>
                      <a:pt x="64" y="340"/>
                    </a:lnTo>
                    <a:lnTo>
                      <a:pt x="109" y="385"/>
                    </a:lnTo>
                    <a:lnTo>
                      <a:pt x="161" y="426"/>
                    </a:lnTo>
                    <a:lnTo>
                      <a:pt x="217" y="462"/>
                    </a:lnTo>
                    <a:lnTo>
                      <a:pt x="276" y="493"/>
                    </a:lnTo>
                    <a:lnTo>
                      <a:pt x="335" y="520"/>
                    </a:lnTo>
                    <a:lnTo>
                      <a:pt x="392" y="543"/>
                    </a:lnTo>
                    <a:lnTo>
                      <a:pt x="444" y="560"/>
                    </a:lnTo>
                    <a:lnTo>
                      <a:pt x="488" y="573"/>
                    </a:lnTo>
                    <a:lnTo>
                      <a:pt x="522" y="581"/>
                    </a:lnTo>
                    <a:lnTo>
                      <a:pt x="531" y="569"/>
                    </a:lnTo>
                    <a:lnTo>
                      <a:pt x="539" y="557"/>
                    </a:lnTo>
                    <a:lnTo>
                      <a:pt x="548" y="545"/>
                    </a:lnTo>
                    <a:lnTo>
                      <a:pt x="556" y="532"/>
                    </a:lnTo>
                    <a:lnTo>
                      <a:pt x="565" y="520"/>
                    </a:lnTo>
                    <a:lnTo>
                      <a:pt x="574" y="507"/>
                    </a:lnTo>
                    <a:lnTo>
                      <a:pt x="583" y="495"/>
                    </a:lnTo>
                    <a:lnTo>
                      <a:pt x="592" y="483"/>
                    </a:lnTo>
                    <a:lnTo>
                      <a:pt x="602" y="470"/>
                    </a:lnTo>
                    <a:lnTo>
                      <a:pt x="611" y="457"/>
                    </a:lnTo>
                    <a:lnTo>
                      <a:pt x="622" y="444"/>
                    </a:lnTo>
                    <a:lnTo>
                      <a:pt x="632" y="431"/>
                    </a:lnTo>
                    <a:lnTo>
                      <a:pt x="577" y="418"/>
                    </a:lnTo>
                    <a:lnTo>
                      <a:pt x="516" y="402"/>
                    </a:lnTo>
                    <a:lnTo>
                      <a:pt x="451" y="383"/>
                    </a:lnTo>
                    <a:lnTo>
                      <a:pt x="383" y="360"/>
                    </a:lnTo>
                    <a:lnTo>
                      <a:pt x="316" y="333"/>
                    </a:lnTo>
                    <a:lnTo>
                      <a:pt x="250" y="302"/>
                    </a:lnTo>
                    <a:lnTo>
                      <a:pt x="190" y="266"/>
                    </a:lnTo>
                    <a:lnTo>
                      <a:pt x="135" y="225"/>
                    </a:lnTo>
                    <a:lnTo>
                      <a:pt x="89" y="178"/>
                    </a:lnTo>
                    <a:lnTo>
                      <a:pt x="54" y="126"/>
                    </a:lnTo>
                    <a:lnTo>
                      <a:pt x="32" y="67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3144" y="3030"/>
                <a:ext cx="162" cy="100"/>
              </a:xfrm>
              <a:custGeom>
                <a:rect b="b" l="l" r="r" t="t"/>
                <a:pathLst>
                  <a:path extrusionOk="0" h="700" w="1129">
                    <a:moveTo>
                      <a:pt x="1121" y="589"/>
                    </a:moveTo>
                    <a:lnTo>
                      <a:pt x="1107" y="504"/>
                    </a:lnTo>
                    <a:lnTo>
                      <a:pt x="1076" y="420"/>
                    </a:lnTo>
                    <a:lnTo>
                      <a:pt x="1029" y="337"/>
                    </a:lnTo>
                    <a:lnTo>
                      <a:pt x="966" y="260"/>
                    </a:lnTo>
                    <a:lnTo>
                      <a:pt x="892" y="189"/>
                    </a:lnTo>
                    <a:lnTo>
                      <a:pt x="805" y="127"/>
                    </a:lnTo>
                    <a:lnTo>
                      <a:pt x="709" y="75"/>
                    </a:lnTo>
                    <a:lnTo>
                      <a:pt x="605" y="35"/>
                    </a:lnTo>
                    <a:lnTo>
                      <a:pt x="493" y="9"/>
                    </a:lnTo>
                    <a:lnTo>
                      <a:pt x="376" y="0"/>
                    </a:lnTo>
                    <a:lnTo>
                      <a:pt x="256" y="8"/>
                    </a:lnTo>
                    <a:lnTo>
                      <a:pt x="133" y="36"/>
                    </a:lnTo>
                    <a:lnTo>
                      <a:pt x="126" y="40"/>
                    </a:lnTo>
                    <a:lnTo>
                      <a:pt x="118" y="43"/>
                    </a:lnTo>
                    <a:lnTo>
                      <a:pt x="109" y="46"/>
                    </a:lnTo>
                    <a:lnTo>
                      <a:pt x="98" y="50"/>
                    </a:lnTo>
                    <a:lnTo>
                      <a:pt x="87" y="56"/>
                    </a:lnTo>
                    <a:lnTo>
                      <a:pt x="75" y="60"/>
                    </a:lnTo>
                    <a:lnTo>
                      <a:pt x="62" y="65"/>
                    </a:lnTo>
                    <a:lnTo>
                      <a:pt x="49" y="72"/>
                    </a:lnTo>
                    <a:lnTo>
                      <a:pt x="36" y="77"/>
                    </a:lnTo>
                    <a:lnTo>
                      <a:pt x="24" y="85"/>
                    </a:lnTo>
                    <a:lnTo>
                      <a:pt x="12" y="91"/>
                    </a:lnTo>
                    <a:lnTo>
                      <a:pt x="0" y="98"/>
                    </a:lnTo>
                    <a:lnTo>
                      <a:pt x="9" y="104"/>
                    </a:lnTo>
                    <a:lnTo>
                      <a:pt x="18" y="109"/>
                    </a:lnTo>
                    <a:lnTo>
                      <a:pt x="27" y="114"/>
                    </a:lnTo>
                    <a:lnTo>
                      <a:pt x="35" y="118"/>
                    </a:lnTo>
                    <a:lnTo>
                      <a:pt x="43" y="122"/>
                    </a:lnTo>
                    <a:lnTo>
                      <a:pt x="50" y="127"/>
                    </a:lnTo>
                    <a:lnTo>
                      <a:pt x="58" y="130"/>
                    </a:lnTo>
                    <a:lnTo>
                      <a:pt x="66" y="134"/>
                    </a:lnTo>
                    <a:lnTo>
                      <a:pt x="72" y="137"/>
                    </a:lnTo>
                    <a:lnTo>
                      <a:pt x="78" y="142"/>
                    </a:lnTo>
                    <a:lnTo>
                      <a:pt x="85" y="146"/>
                    </a:lnTo>
                    <a:lnTo>
                      <a:pt x="91" y="149"/>
                    </a:lnTo>
                    <a:lnTo>
                      <a:pt x="156" y="131"/>
                    </a:lnTo>
                    <a:lnTo>
                      <a:pt x="219" y="118"/>
                    </a:lnTo>
                    <a:lnTo>
                      <a:pt x="282" y="112"/>
                    </a:lnTo>
                    <a:lnTo>
                      <a:pt x="343" y="111"/>
                    </a:lnTo>
                    <a:lnTo>
                      <a:pt x="402" y="114"/>
                    </a:lnTo>
                    <a:lnTo>
                      <a:pt x="459" y="122"/>
                    </a:lnTo>
                    <a:lnTo>
                      <a:pt x="514" y="133"/>
                    </a:lnTo>
                    <a:lnTo>
                      <a:pt x="566" y="148"/>
                    </a:lnTo>
                    <a:lnTo>
                      <a:pt x="615" y="164"/>
                    </a:lnTo>
                    <a:lnTo>
                      <a:pt x="661" y="184"/>
                    </a:lnTo>
                    <a:lnTo>
                      <a:pt x="704" y="203"/>
                    </a:lnTo>
                    <a:lnTo>
                      <a:pt x="744" y="222"/>
                    </a:lnTo>
                    <a:lnTo>
                      <a:pt x="789" y="252"/>
                    </a:lnTo>
                    <a:lnTo>
                      <a:pt x="833" y="286"/>
                    </a:lnTo>
                    <a:lnTo>
                      <a:pt x="875" y="320"/>
                    </a:lnTo>
                    <a:lnTo>
                      <a:pt x="914" y="358"/>
                    </a:lnTo>
                    <a:lnTo>
                      <a:pt x="949" y="398"/>
                    </a:lnTo>
                    <a:lnTo>
                      <a:pt x="980" y="438"/>
                    </a:lnTo>
                    <a:lnTo>
                      <a:pt x="1009" y="480"/>
                    </a:lnTo>
                    <a:lnTo>
                      <a:pt x="1033" y="524"/>
                    </a:lnTo>
                    <a:lnTo>
                      <a:pt x="1051" y="569"/>
                    </a:lnTo>
                    <a:lnTo>
                      <a:pt x="1065" y="613"/>
                    </a:lnTo>
                    <a:lnTo>
                      <a:pt x="1074" y="657"/>
                    </a:lnTo>
                    <a:lnTo>
                      <a:pt x="1077" y="700"/>
                    </a:lnTo>
                    <a:lnTo>
                      <a:pt x="1127" y="699"/>
                    </a:lnTo>
                    <a:lnTo>
                      <a:pt x="1127" y="689"/>
                    </a:lnTo>
                    <a:lnTo>
                      <a:pt x="1129" y="678"/>
                    </a:lnTo>
                    <a:lnTo>
                      <a:pt x="1129" y="667"/>
                    </a:lnTo>
                    <a:lnTo>
                      <a:pt x="1129" y="657"/>
                    </a:lnTo>
                    <a:lnTo>
                      <a:pt x="1129" y="647"/>
                    </a:lnTo>
                    <a:lnTo>
                      <a:pt x="1127" y="636"/>
                    </a:lnTo>
                    <a:lnTo>
                      <a:pt x="1127" y="627"/>
                    </a:lnTo>
                    <a:lnTo>
                      <a:pt x="1126" y="617"/>
                    </a:lnTo>
                    <a:lnTo>
                      <a:pt x="1125" y="608"/>
                    </a:lnTo>
                    <a:lnTo>
                      <a:pt x="1123" y="601"/>
                    </a:lnTo>
                    <a:lnTo>
                      <a:pt x="1122" y="594"/>
                    </a:lnTo>
                    <a:lnTo>
                      <a:pt x="1121" y="589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3116" y="2881"/>
                <a:ext cx="146" cy="51"/>
              </a:xfrm>
              <a:custGeom>
                <a:rect b="b" l="l" r="r" t="t"/>
                <a:pathLst>
                  <a:path extrusionOk="0" h="357" w="1022">
                    <a:moveTo>
                      <a:pt x="93" y="327"/>
                    </a:moveTo>
                    <a:lnTo>
                      <a:pt x="87" y="320"/>
                    </a:lnTo>
                    <a:lnTo>
                      <a:pt x="80" y="314"/>
                    </a:lnTo>
                    <a:lnTo>
                      <a:pt x="74" y="306"/>
                    </a:lnTo>
                    <a:lnTo>
                      <a:pt x="68" y="299"/>
                    </a:lnTo>
                    <a:lnTo>
                      <a:pt x="60" y="290"/>
                    </a:lnTo>
                    <a:lnTo>
                      <a:pt x="51" y="283"/>
                    </a:lnTo>
                    <a:lnTo>
                      <a:pt x="44" y="274"/>
                    </a:lnTo>
                    <a:lnTo>
                      <a:pt x="35" y="265"/>
                    </a:lnTo>
                    <a:lnTo>
                      <a:pt x="27" y="257"/>
                    </a:lnTo>
                    <a:lnTo>
                      <a:pt x="17" y="248"/>
                    </a:lnTo>
                    <a:lnTo>
                      <a:pt x="8" y="240"/>
                    </a:lnTo>
                    <a:lnTo>
                      <a:pt x="0" y="231"/>
                    </a:lnTo>
                    <a:lnTo>
                      <a:pt x="17" y="209"/>
                    </a:lnTo>
                    <a:lnTo>
                      <a:pt x="37" y="186"/>
                    </a:lnTo>
                    <a:lnTo>
                      <a:pt x="60" y="163"/>
                    </a:lnTo>
                    <a:lnTo>
                      <a:pt x="86" y="141"/>
                    </a:lnTo>
                    <a:lnTo>
                      <a:pt x="115" y="118"/>
                    </a:lnTo>
                    <a:lnTo>
                      <a:pt x="147" y="97"/>
                    </a:lnTo>
                    <a:lnTo>
                      <a:pt x="182" y="76"/>
                    </a:lnTo>
                    <a:lnTo>
                      <a:pt x="218" y="57"/>
                    </a:lnTo>
                    <a:lnTo>
                      <a:pt x="257" y="41"/>
                    </a:lnTo>
                    <a:lnTo>
                      <a:pt x="299" y="26"/>
                    </a:lnTo>
                    <a:lnTo>
                      <a:pt x="343" y="14"/>
                    </a:lnTo>
                    <a:lnTo>
                      <a:pt x="390" y="4"/>
                    </a:lnTo>
                    <a:lnTo>
                      <a:pt x="417" y="2"/>
                    </a:lnTo>
                    <a:lnTo>
                      <a:pt x="447" y="0"/>
                    </a:lnTo>
                    <a:lnTo>
                      <a:pt x="479" y="0"/>
                    </a:lnTo>
                    <a:lnTo>
                      <a:pt x="513" y="1"/>
                    </a:lnTo>
                    <a:lnTo>
                      <a:pt x="548" y="4"/>
                    </a:lnTo>
                    <a:lnTo>
                      <a:pt x="585" y="11"/>
                    </a:lnTo>
                    <a:lnTo>
                      <a:pt x="622" y="19"/>
                    </a:lnTo>
                    <a:lnTo>
                      <a:pt x="661" y="30"/>
                    </a:lnTo>
                    <a:lnTo>
                      <a:pt x="700" y="44"/>
                    </a:lnTo>
                    <a:lnTo>
                      <a:pt x="739" y="62"/>
                    </a:lnTo>
                    <a:lnTo>
                      <a:pt x="779" y="83"/>
                    </a:lnTo>
                    <a:lnTo>
                      <a:pt x="819" y="107"/>
                    </a:lnTo>
                    <a:lnTo>
                      <a:pt x="832" y="118"/>
                    </a:lnTo>
                    <a:lnTo>
                      <a:pt x="846" y="130"/>
                    </a:lnTo>
                    <a:lnTo>
                      <a:pt x="863" y="144"/>
                    </a:lnTo>
                    <a:lnTo>
                      <a:pt x="880" y="160"/>
                    </a:lnTo>
                    <a:lnTo>
                      <a:pt x="898" y="177"/>
                    </a:lnTo>
                    <a:lnTo>
                      <a:pt x="918" y="198"/>
                    </a:lnTo>
                    <a:lnTo>
                      <a:pt x="937" y="219"/>
                    </a:lnTo>
                    <a:lnTo>
                      <a:pt x="955" y="243"/>
                    </a:lnTo>
                    <a:lnTo>
                      <a:pt x="974" y="269"/>
                    </a:lnTo>
                    <a:lnTo>
                      <a:pt x="992" y="295"/>
                    </a:lnTo>
                    <a:lnTo>
                      <a:pt x="1007" y="326"/>
                    </a:lnTo>
                    <a:lnTo>
                      <a:pt x="1022" y="357"/>
                    </a:lnTo>
                    <a:lnTo>
                      <a:pt x="1011" y="337"/>
                    </a:lnTo>
                    <a:lnTo>
                      <a:pt x="998" y="317"/>
                    </a:lnTo>
                    <a:lnTo>
                      <a:pt x="983" y="298"/>
                    </a:lnTo>
                    <a:lnTo>
                      <a:pt x="966" y="278"/>
                    </a:lnTo>
                    <a:lnTo>
                      <a:pt x="948" y="259"/>
                    </a:lnTo>
                    <a:lnTo>
                      <a:pt x="926" y="241"/>
                    </a:lnTo>
                    <a:lnTo>
                      <a:pt x="904" y="223"/>
                    </a:lnTo>
                    <a:lnTo>
                      <a:pt x="880" y="207"/>
                    </a:lnTo>
                    <a:lnTo>
                      <a:pt x="855" y="192"/>
                    </a:lnTo>
                    <a:lnTo>
                      <a:pt x="829" y="177"/>
                    </a:lnTo>
                    <a:lnTo>
                      <a:pt x="801" y="164"/>
                    </a:lnTo>
                    <a:lnTo>
                      <a:pt x="773" y="152"/>
                    </a:lnTo>
                    <a:lnTo>
                      <a:pt x="734" y="142"/>
                    </a:lnTo>
                    <a:lnTo>
                      <a:pt x="697" y="132"/>
                    </a:lnTo>
                    <a:lnTo>
                      <a:pt x="661" y="124"/>
                    </a:lnTo>
                    <a:lnTo>
                      <a:pt x="625" y="119"/>
                    </a:lnTo>
                    <a:lnTo>
                      <a:pt x="591" y="116"/>
                    </a:lnTo>
                    <a:lnTo>
                      <a:pt x="557" y="114"/>
                    </a:lnTo>
                    <a:lnTo>
                      <a:pt x="524" y="114"/>
                    </a:lnTo>
                    <a:lnTo>
                      <a:pt x="492" y="116"/>
                    </a:lnTo>
                    <a:lnTo>
                      <a:pt x="461" y="120"/>
                    </a:lnTo>
                    <a:lnTo>
                      <a:pt x="430" y="126"/>
                    </a:lnTo>
                    <a:lnTo>
                      <a:pt x="401" y="132"/>
                    </a:lnTo>
                    <a:lnTo>
                      <a:pt x="373" y="140"/>
                    </a:lnTo>
                    <a:lnTo>
                      <a:pt x="330" y="156"/>
                    </a:lnTo>
                    <a:lnTo>
                      <a:pt x="291" y="173"/>
                    </a:lnTo>
                    <a:lnTo>
                      <a:pt x="258" y="190"/>
                    </a:lnTo>
                    <a:lnTo>
                      <a:pt x="228" y="208"/>
                    </a:lnTo>
                    <a:lnTo>
                      <a:pt x="202" y="226"/>
                    </a:lnTo>
                    <a:lnTo>
                      <a:pt x="179" y="244"/>
                    </a:lnTo>
                    <a:lnTo>
                      <a:pt x="160" y="261"/>
                    </a:lnTo>
                    <a:lnTo>
                      <a:pt x="143" y="277"/>
                    </a:lnTo>
                    <a:lnTo>
                      <a:pt x="128" y="292"/>
                    </a:lnTo>
                    <a:lnTo>
                      <a:pt x="115" y="305"/>
                    </a:lnTo>
                    <a:lnTo>
                      <a:pt x="103" y="317"/>
                    </a:lnTo>
                    <a:lnTo>
                      <a:pt x="93" y="327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2964" y="3097"/>
                <a:ext cx="223" cy="69"/>
              </a:xfrm>
              <a:custGeom>
                <a:rect b="b" l="l" r="r" t="t"/>
                <a:pathLst>
                  <a:path extrusionOk="0" h="478" w="1560">
                    <a:moveTo>
                      <a:pt x="1546" y="0"/>
                    </a:moveTo>
                    <a:lnTo>
                      <a:pt x="1560" y="160"/>
                    </a:lnTo>
                    <a:lnTo>
                      <a:pt x="1547" y="212"/>
                    </a:lnTo>
                    <a:lnTo>
                      <a:pt x="1520" y="260"/>
                    </a:lnTo>
                    <a:lnTo>
                      <a:pt x="1481" y="303"/>
                    </a:lnTo>
                    <a:lnTo>
                      <a:pt x="1432" y="340"/>
                    </a:lnTo>
                    <a:lnTo>
                      <a:pt x="1373" y="374"/>
                    </a:lnTo>
                    <a:lnTo>
                      <a:pt x="1306" y="402"/>
                    </a:lnTo>
                    <a:lnTo>
                      <a:pt x="1234" y="425"/>
                    </a:lnTo>
                    <a:lnTo>
                      <a:pt x="1157" y="445"/>
                    </a:lnTo>
                    <a:lnTo>
                      <a:pt x="1076" y="460"/>
                    </a:lnTo>
                    <a:lnTo>
                      <a:pt x="994" y="471"/>
                    </a:lnTo>
                    <a:lnTo>
                      <a:pt x="913" y="477"/>
                    </a:lnTo>
                    <a:lnTo>
                      <a:pt x="833" y="478"/>
                    </a:lnTo>
                    <a:lnTo>
                      <a:pt x="757" y="475"/>
                    </a:lnTo>
                    <a:lnTo>
                      <a:pt x="682" y="469"/>
                    </a:lnTo>
                    <a:lnTo>
                      <a:pt x="607" y="462"/>
                    </a:lnTo>
                    <a:lnTo>
                      <a:pt x="533" y="451"/>
                    </a:lnTo>
                    <a:lnTo>
                      <a:pt x="460" y="438"/>
                    </a:lnTo>
                    <a:lnTo>
                      <a:pt x="388" y="421"/>
                    </a:lnTo>
                    <a:lnTo>
                      <a:pt x="319" y="402"/>
                    </a:lnTo>
                    <a:lnTo>
                      <a:pt x="252" y="379"/>
                    </a:lnTo>
                    <a:lnTo>
                      <a:pt x="185" y="353"/>
                    </a:lnTo>
                    <a:lnTo>
                      <a:pt x="122" y="324"/>
                    </a:lnTo>
                    <a:lnTo>
                      <a:pt x="59" y="291"/>
                    </a:lnTo>
                    <a:lnTo>
                      <a:pt x="0" y="253"/>
                    </a:lnTo>
                    <a:lnTo>
                      <a:pt x="7" y="245"/>
                    </a:lnTo>
                    <a:lnTo>
                      <a:pt x="12" y="234"/>
                    </a:lnTo>
                    <a:lnTo>
                      <a:pt x="18" y="222"/>
                    </a:lnTo>
                    <a:lnTo>
                      <a:pt x="25" y="208"/>
                    </a:lnTo>
                    <a:lnTo>
                      <a:pt x="30" y="194"/>
                    </a:lnTo>
                    <a:lnTo>
                      <a:pt x="37" y="180"/>
                    </a:lnTo>
                    <a:lnTo>
                      <a:pt x="43" y="166"/>
                    </a:lnTo>
                    <a:lnTo>
                      <a:pt x="50" y="152"/>
                    </a:lnTo>
                    <a:lnTo>
                      <a:pt x="56" y="139"/>
                    </a:lnTo>
                    <a:lnTo>
                      <a:pt x="61" y="128"/>
                    </a:lnTo>
                    <a:lnTo>
                      <a:pt x="68" y="117"/>
                    </a:lnTo>
                    <a:lnTo>
                      <a:pt x="72" y="107"/>
                    </a:lnTo>
                    <a:lnTo>
                      <a:pt x="131" y="139"/>
                    </a:lnTo>
                    <a:lnTo>
                      <a:pt x="193" y="167"/>
                    </a:lnTo>
                    <a:lnTo>
                      <a:pt x="256" y="192"/>
                    </a:lnTo>
                    <a:lnTo>
                      <a:pt x="323" y="214"/>
                    </a:lnTo>
                    <a:lnTo>
                      <a:pt x="388" y="232"/>
                    </a:lnTo>
                    <a:lnTo>
                      <a:pt x="457" y="247"/>
                    </a:lnTo>
                    <a:lnTo>
                      <a:pt x="525" y="260"/>
                    </a:lnTo>
                    <a:lnTo>
                      <a:pt x="592" y="269"/>
                    </a:lnTo>
                    <a:lnTo>
                      <a:pt x="658" y="278"/>
                    </a:lnTo>
                    <a:lnTo>
                      <a:pt x="721" y="285"/>
                    </a:lnTo>
                    <a:lnTo>
                      <a:pt x="783" y="289"/>
                    </a:lnTo>
                    <a:lnTo>
                      <a:pt x="841" y="291"/>
                    </a:lnTo>
                    <a:lnTo>
                      <a:pt x="930" y="286"/>
                    </a:lnTo>
                    <a:lnTo>
                      <a:pt x="1015" y="277"/>
                    </a:lnTo>
                    <a:lnTo>
                      <a:pt x="1095" y="264"/>
                    </a:lnTo>
                    <a:lnTo>
                      <a:pt x="1170" y="249"/>
                    </a:lnTo>
                    <a:lnTo>
                      <a:pt x="1239" y="230"/>
                    </a:lnTo>
                    <a:lnTo>
                      <a:pt x="1303" y="207"/>
                    </a:lnTo>
                    <a:lnTo>
                      <a:pt x="1360" y="181"/>
                    </a:lnTo>
                    <a:lnTo>
                      <a:pt x="1411" y="152"/>
                    </a:lnTo>
                    <a:lnTo>
                      <a:pt x="1456" y="120"/>
                    </a:lnTo>
                    <a:lnTo>
                      <a:pt x="1492" y="83"/>
                    </a:lnTo>
                    <a:lnTo>
                      <a:pt x="1522" y="44"/>
                    </a:lnTo>
                    <a:lnTo>
                      <a:pt x="1546" y="0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2940" y="2882"/>
                <a:ext cx="134" cy="72"/>
              </a:xfrm>
              <a:custGeom>
                <a:rect b="b" l="l" r="r" t="t"/>
                <a:pathLst>
                  <a:path extrusionOk="0" h="502" w="935">
                    <a:moveTo>
                      <a:pt x="0" y="420"/>
                    </a:moveTo>
                    <a:lnTo>
                      <a:pt x="12" y="423"/>
                    </a:lnTo>
                    <a:lnTo>
                      <a:pt x="25" y="426"/>
                    </a:lnTo>
                    <a:lnTo>
                      <a:pt x="39" y="430"/>
                    </a:lnTo>
                    <a:lnTo>
                      <a:pt x="54" y="435"/>
                    </a:lnTo>
                    <a:lnTo>
                      <a:pt x="69" y="441"/>
                    </a:lnTo>
                    <a:lnTo>
                      <a:pt x="84" y="447"/>
                    </a:lnTo>
                    <a:lnTo>
                      <a:pt x="100" y="455"/>
                    </a:lnTo>
                    <a:lnTo>
                      <a:pt x="115" y="464"/>
                    </a:lnTo>
                    <a:lnTo>
                      <a:pt x="130" y="472"/>
                    </a:lnTo>
                    <a:lnTo>
                      <a:pt x="145" y="482"/>
                    </a:lnTo>
                    <a:lnTo>
                      <a:pt x="158" y="493"/>
                    </a:lnTo>
                    <a:lnTo>
                      <a:pt x="170" y="502"/>
                    </a:lnTo>
                    <a:lnTo>
                      <a:pt x="179" y="489"/>
                    </a:lnTo>
                    <a:lnTo>
                      <a:pt x="188" y="471"/>
                    </a:lnTo>
                    <a:lnTo>
                      <a:pt x="200" y="447"/>
                    </a:lnTo>
                    <a:lnTo>
                      <a:pt x="215" y="422"/>
                    </a:lnTo>
                    <a:lnTo>
                      <a:pt x="234" y="392"/>
                    </a:lnTo>
                    <a:lnTo>
                      <a:pt x="255" y="359"/>
                    </a:lnTo>
                    <a:lnTo>
                      <a:pt x="281" y="326"/>
                    </a:lnTo>
                    <a:lnTo>
                      <a:pt x="311" y="291"/>
                    </a:lnTo>
                    <a:lnTo>
                      <a:pt x="346" y="255"/>
                    </a:lnTo>
                    <a:lnTo>
                      <a:pt x="386" y="220"/>
                    </a:lnTo>
                    <a:lnTo>
                      <a:pt x="432" y="185"/>
                    </a:lnTo>
                    <a:lnTo>
                      <a:pt x="484" y="152"/>
                    </a:lnTo>
                    <a:lnTo>
                      <a:pt x="518" y="134"/>
                    </a:lnTo>
                    <a:lnTo>
                      <a:pt x="553" y="117"/>
                    </a:lnTo>
                    <a:lnTo>
                      <a:pt x="589" y="103"/>
                    </a:lnTo>
                    <a:lnTo>
                      <a:pt x="628" y="92"/>
                    </a:lnTo>
                    <a:lnTo>
                      <a:pt x="667" y="82"/>
                    </a:lnTo>
                    <a:lnTo>
                      <a:pt x="706" y="74"/>
                    </a:lnTo>
                    <a:lnTo>
                      <a:pt x="745" y="69"/>
                    </a:lnTo>
                    <a:lnTo>
                      <a:pt x="785" y="66"/>
                    </a:lnTo>
                    <a:lnTo>
                      <a:pt x="824" y="66"/>
                    </a:lnTo>
                    <a:lnTo>
                      <a:pt x="862" y="67"/>
                    </a:lnTo>
                    <a:lnTo>
                      <a:pt x="899" y="71"/>
                    </a:lnTo>
                    <a:lnTo>
                      <a:pt x="935" y="77"/>
                    </a:lnTo>
                    <a:lnTo>
                      <a:pt x="871" y="50"/>
                    </a:lnTo>
                    <a:lnTo>
                      <a:pt x="811" y="29"/>
                    </a:lnTo>
                    <a:lnTo>
                      <a:pt x="754" y="14"/>
                    </a:lnTo>
                    <a:lnTo>
                      <a:pt x="701" y="6"/>
                    </a:lnTo>
                    <a:lnTo>
                      <a:pt x="651" y="1"/>
                    </a:lnTo>
                    <a:lnTo>
                      <a:pt x="604" y="0"/>
                    </a:lnTo>
                    <a:lnTo>
                      <a:pt x="560" y="3"/>
                    </a:lnTo>
                    <a:lnTo>
                      <a:pt x="519" y="10"/>
                    </a:lnTo>
                    <a:lnTo>
                      <a:pt x="481" y="19"/>
                    </a:lnTo>
                    <a:lnTo>
                      <a:pt x="444" y="28"/>
                    </a:lnTo>
                    <a:lnTo>
                      <a:pt x="411" y="38"/>
                    </a:lnTo>
                    <a:lnTo>
                      <a:pt x="378" y="49"/>
                    </a:lnTo>
                    <a:lnTo>
                      <a:pt x="321" y="77"/>
                    </a:lnTo>
                    <a:lnTo>
                      <a:pt x="270" y="108"/>
                    </a:lnTo>
                    <a:lnTo>
                      <a:pt x="224" y="140"/>
                    </a:lnTo>
                    <a:lnTo>
                      <a:pt x="183" y="174"/>
                    </a:lnTo>
                    <a:lnTo>
                      <a:pt x="146" y="209"/>
                    </a:lnTo>
                    <a:lnTo>
                      <a:pt x="114" y="244"/>
                    </a:lnTo>
                    <a:lnTo>
                      <a:pt x="87" y="279"/>
                    </a:lnTo>
                    <a:lnTo>
                      <a:pt x="63" y="312"/>
                    </a:lnTo>
                    <a:lnTo>
                      <a:pt x="43" y="343"/>
                    </a:lnTo>
                    <a:lnTo>
                      <a:pt x="26" y="372"/>
                    </a:lnTo>
                    <a:lnTo>
                      <a:pt x="12" y="398"/>
                    </a:lnTo>
                    <a:lnTo>
                      <a:pt x="0" y="420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909" y="2937"/>
                <a:ext cx="84" cy="198"/>
              </a:xfrm>
              <a:custGeom>
                <a:rect b="b" l="l" r="r" t="t"/>
                <a:pathLst>
                  <a:path extrusionOk="0" h="1384" w="585">
                    <a:moveTo>
                      <a:pt x="379" y="1383"/>
                    </a:moveTo>
                    <a:lnTo>
                      <a:pt x="390" y="1368"/>
                    </a:lnTo>
                    <a:lnTo>
                      <a:pt x="402" y="1346"/>
                    </a:lnTo>
                    <a:lnTo>
                      <a:pt x="415" y="1322"/>
                    </a:lnTo>
                    <a:lnTo>
                      <a:pt x="429" y="1294"/>
                    </a:lnTo>
                    <a:lnTo>
                      <a:pt x="443" y="1264"/>
                    </a:lnTo>
                    <a:lnTo>
                      <a:pt x="457" y="1231"/>
                    </a:lnTo>
                    <a:lnTo>
                      <a:pt x="470" y="1199"/>
                    </a:lnTo>
                    <a:lnTo>
                      <a:pt x="482" y="1168"/>
                    </a:lnTo>
                    <a:lnTo>
                      <a:pt x="494" y="1138"/>
                    </a:lnTo>
                    <a:lnTo>
                      <a:pt x="503" y="1110"/>
                    </a:lnTo>
                    <a:lnTo>
                      <a:pt x="512" y="1085"/>
                    </a:lnTo>
                    <a:lnTo>
                      <a:pt x="517" y="1065"/>
                    </a:lnTo>
                    <a:lnTo>
                      <a:pt x="554" y="926"/>
                    </a:lnTo>
                    <a:lnTo>
                      <a:pt x="576" y="794"/>
                    </a:lnTo>
                    <a:lnTo>
                      <a:pt x="585" y="669"/>
                    </a:lnTo>
                    <a:lnTo>
                      <a:pt x="582" y="554"/>
                    </a:lnTo>
                    <a:lnTo>
                      <a:pt x="566" y="449"/>
                    </a:lnTo>
                    <a:lnTo>
                      <a:pt x="540" y="353"/>
                    </a:lnTo>
                    <a:lnTo>
                      <a:pt x="504" y="268"/>
                    </a:lnTo>
                    <a:lnTo>
                      <a:pt x="460" y="195"/>
                    </a:lnTo>
                    <a:lnTo>
                      <a:pt x="409" y="134"/>
                    </a:lnTo>
                    <a:lnTo>
                      <a:pt x="350" y="85"/>
                    </a:lnTo>
                    <a:lnTo>
                      <a:pt x="284" y="51"/>
                    </a:lnTo>
                    <a:lnTo>
                      <a:pt x="213" y="31"/>
                    </a:lnTo>
                    <a:lnTo>
                      <a:pt x="0" y="0"/>
                    </a:lnTo>
                    <a:lnTo>
                      <a:pt x="64" y="11"/>
                    </a:lnTo>
                    <a:lnTo>
                      <a:pt x="122" y="31"/>
                    </a:lnTo>
                    <a:lnTo>
                      <a:pt x="175" y="58"/>
                    </a:lnTo>
                    <a:lnTo>
                      <a:pt x="225" y="95"/>
                    </a:lnTo>
                    <a:lnTo>
                      <a:pt x="269" y="138"/>
                    </a:lnTo>
                    <a:lnTo>
                      <a:pt x="307" y="190"/>
                    </a:lnTo>
                    <a:lnTo>
                      <a:pt x="340" y="248"/>
                    </a:lnTo>
                    <a:lnTo>
                      <a:pt x="368" y="312"/>
                    </a:lnTo>
                    <a:lnTo>
                      <a:pt x="388" y="383"/>
                    </a:lnTo>
                    <a:lnTo>
                      <a:pt x="404" y="459"/>
                    </a:lnTo>
                    <a:lnTo>
                      <a:pt x="413" y="540"/>
                    </a:lnTo>
                    <a:lnTo>
                      <a:pt x="415" y="626"/>
                    </a:lnTo>
                    <a:lnTo>
                      <a:pt x="412" y="714"/>
                    </a:lnTo>
                    <a:lnTo>
                      <a:pt x="402" y="798"/>
                    </a:lnTo>
                    <a:lnTo>
                      <a:pt x="388" y="878"/>
                    </a:lnTo>
                    <a:lnTo>
                      <a:pt x="371" y="954"/>
                    </a:lnTo>
                    <a:lnTo>
                      <a:pt x="351" y="1026"/>
                    </a:lnTo>
                    <a:lnTo>
                      <a:pt x="328" y="1094"/>
                    </a:lnTo>
                    <a:lnTo>
                      <a:pt x="304" y="1156"/>
                    </a:lnTo>
                    <a:lnTo>
                      <a:pt x="280" y="1213"/>
                    </a:lnTo>
                    <a:lnTo>
                      <a:pt x="256" y="1265"/>
                    </a:lnTo>
                    <a:lnTo>
                      <a:pt x="233" y="1311"/>
                    </a:lnTo>
                    <a:lnTo>
                      <a:pt x="214" y="1351"/>
                    </a:lnTo>
                    <a:lnTo>
                      <a:pt x="196" y="1383"/>
                    </a:lnTo>
                    <a:lnTo>
                      <a:pt x="209" y="1384"/>
                    </a:lnTo>
                    <a:lnTo>
                      <a:pt x="222" y="1384"/>
                    </a:lnTo>
                    <a:lnTo>
                      <a:pt x="233" y="1384"/>
                    </a:lnTo>
                    <a:lnTo>
                      <a:pt x="246" y="1384"/>
                    </a:lnTo>
                    <a:lnTo>
                      <a:pt x="260" y="1384"/>
                    </a:lnTo>
                    <a:lnTo>
                      <a:pt x="273" y="1384"/>
                    </a:lnTo>
                    <a:lnTo>
                      <a:pt x="288" y="1384"/>
                    </a:lnTo>
                    <a:lnTo>
                      <a:pt x="303" y="1384"/>
                    </a:lnTo>
                    <a:lnTo>
                      <a:pt x="320" y="1384"/>
                    </a:lnTo>
                    <a:lnTo>
                      <a:pt x="339" y="1384"/>
                    </a:lnTo>
                    <a:lnTo>
                      <a:pt x="358" y="1384"/>
                    </a:lnTo>
                    <a:lnTo>
                      <a:pt x="379" y="1383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3263" y="3004"/>
                <a:ext cx="134" cy="63"/>
              </a:xfrm>
              <a:custGeom>
                <a:rect b="b" l="l" r="r" t="t"/>
                <a:pathLst>
                  <a:path extrusionOk="0" h="437" w="937">
                    <a:moveTo>
                      <a:pt x="559" y="2"/>
                    </a:moveTo>
                    <a:lnTo>
                      <a:pt x="498" y="9"/>
                    </a:lnTo>
                    <a:lnTo>
                      <a:pt x="441" y="18"/>
                    </a:lnTo>
                    <a:lnTo>
                      <a:pt x="387" y="32"/>
                    </a:lnTo>
                    <a:lnTo>
                      <a:pt x="335" y="51"/>
                    </a:lnTo>
                    <a:lnTo>
                      <a:pt x="286" y="72"/>
                    </a:lnTo>
                    <a:lnTo>
                      <a:pt x="238" y="98"/>
                    </a:lnTo>
                    <a:lnTo>
                      <a:pt x="193" y="127"/>
                    </a:lnTo>
                    <a:lnTo>
                      <a:pt x="150" y="160"/>
                    </a:lnTo>
                    <a:lnTo>
                      <a:pt x="109" y="197"/>
                    </a:lnTo>
                    <a:lnTo>
                      <a:pt x="71" y="237"/>
                    </a:lnTo>
                    <a:lnTo>
                      <a:pt x="34" y="280"/>
                    </a:lnTo>
                    <a:lnTo>
                      <a:pt x="0" y="326"/>
                    </a:lnTo>
                    <a:lnTo>
                      <a:pt x="14" y="334"/>
                    </a:lnTo>
                    <a:lnTo>
                      <a:pt x="28" y="343"/>
                    </a:lnTo>
                    <a:lnTo>
                      <a:pt x="41" y="352"/>
                    </a:lnTo>
                    <a:lnTo>
                      <a:pt x="52" y="360"/>
                    </a:lnTo>
                    <a:lnTo>
                      <a:pt x="63" y="370"/>
                    </a:lnTo>
                    <a:lnTo>
                      <a:pt x="75" y="380"/>
                    </a:lnTo>
                    <a:lnTo>
                      <a:pt x="85" y="389"/>
                    </a:lnTo>
                    <a:lnTo>
                      <a:pt x="95" y="399"/>
                    </a:lnTo>
                    <a:lnTo>
                      <a:pt x="105" y="409"/>
                    </a:lnTo>
                    <a:lnTo>
                      <a:pt x="115" y="418"/>
                    </a:lnTo>
                    <a:lnTo>
                      <a:pt x="124" y="428"/>
                    </a:lnTo>
                    <a:lnTo>
                      <a:pt x="135" y="437"/>
                    </a:lnTo>
                    <a:lnTo>
                      <a:pt x="151" y="392"/>
                    </a:lnTo>
                    <a:lnTo>
                      <a:pt x="174" y="347"/>
                    </a:lnTo>
                    <a:lnTo>
                      <a:pt x="200" y="304"/>
                    </a:lnTo>
                    <a:lnTo>
                      <a:pt x="231" y="262"/>
                    </a:lnTo>
                    <a:lnTo>
                      <a:pt x="265" y="221"/>
                    </a:lnTo>
                    <a:lnTo>
                      <a:pt x="304" y="185"/>
                    </a:lnTo>
                    <a:lnTo>
                      <a:pt x="346" y="151"/>
                    </a:lnTo>
                    <a:lnTo>
                      <a:pt x="392" y="119"/>
                    </a:lnTo>
                    <a:lnTo>
                      <a:pt x="441" y="94"/>
                    </a:lnTo>
                    <a:lnTo>
                      <a:pt x="494" y="73"/>
                    </a:lnTo>
                    <a:lnTo>
                      <a:pt x="549" y="57"/>
                    </a:lnTo>
                    <a:lnTo>
                      <a:pt x="608" y="47"/>
                    </a:lnTo>
                    <a:lnTo>
                      <a:pt x="641" y="45"/>
                    </a:lnTo>
                    <a:lnTo>
                      <a:pt x="674" y="43"/>
                    </a:lnTo>
                    <a:lnTo>
                      <a:pt x="704" y="42"/>
                    </a:lnTo>
                    <a:lnTo>
                      <a:pt x="732" y="43"/>
                    </a:lnTo>
                    <a:lnTo>
                      <a:pt x="759" y="45"/>
                    </a:lnTo>
                    <a:lnTo>
                      <a:pt x="785" y="48"/>
                    </a:lnTo>
                    <a:lnTo>
                      <a:pt x="811" y="53"/>
                    </a:lnTo>
                    <a:lnTo>
                      <a:pt x="836" y="58"/>
                    </a:lnTo>
                    <a:lnTo>
                      <a:pt x="861" y="65"/>
                    </a:lnTo>
                    <a:lnTo>
                      <a:pt x="885" y="73"/>
                    </a:lnTo>
                    <a:lnTo>
                      <a:pt x="911" y="83"/>
                    </a:lnTo>
                    <a:lnTo>
                      <a:pt x="937" y="92"/>
                    </a:lnTo>
                    <a:lnTo>
                      <a:pt x="914" y="77"/>
                    </a:lnTo>
                    <a:lnTo>
                      <a:pt x="890" y="62"/>
                    </a:lnTo>
                    <a:lnTo>
                      <a:pt x="862" y="49"/>
                    </a:lnTo>
                    <a:lnTo>
                      <a:pt x="832" y="38"/>
                    </a:lnTo>
                    <a:lnTo>
                      <a:pt x="799" y="27"/>
                    </a:lnTo>
                    <a:lnTo>
                      <a:pt x="766" y="17"/>
                    </a:lnTo>
                    <a:lnTo>
                      <a:pt x="731" y="11"/>
                    </a:lnTo>
                    <a:lnTo>
                      <a:pt x="696" y="5"/>
                    </a:lnTo>
                    <a:lnTo>
                      <a:pt x="661" y="1"/>
                    </a:lnTo>
                    <a:lnTo>
                      <a:pt x="625" y="0"/>
                    </a:lnTo>
                    <a:lnTo>
                      <a:pt x="591" y="0"/>
                    </a:lnTo>
                    <a:lnTo>
                      <a:pt x="559" y="2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3129" y="2897"/>
                <a:ext cx="141" cy="139"/>
              </a:xfrm>
              <a:custGeom>
                <a:rect b="b" l="l" r="r" t="t"/>
                <a:pathLst>
                  <a:path extrusionOk="0" h="973" w="985">
                    <a:moveTo>
                      <a:pt x="0" y="214"/>
                    </a:moveTo>
                    <a:lnTo>
                      <a:pt x="69" y="144"/>
                    </a:lnTo>
                    <a:lnTo>
                      <a:pt x="144" y="88"/>
                    </a:lnTo>
                    <a:lnTo>
                      <a:pt x="224" y="47"/>
                    </a:lnTo>
                    <a:lnTo>
                      <a:pt x="307" y="19"/>
                    </a:lnTo>
                    <a:lnTo>
                      <a:pt x="390" y="4"/>
                    </a:lnTo>
                    <a:lnTo>
                      <a:pt x="472" y="0"/>
                    </a:lnTo>
                    <a:lnTo>
                      <a:pt x="554" y="7"/>
                    </a:lnTo>
                    <a:lnTo>
                      <a:pt x="632" y="24"/>
                    </a:lnTo>
                    <a:lnTo>
                      <a:pt x="706" y="50"/>
                    </a:lnTo>
                    <a:lnTo>
                      <a:pt x="772" y="85"/>
                    </a:lnTo>
                    <a:lnTo>
                      <a:pt x="831" y="127"/>
                    </a:lnTo>
                    <a:lnTo>
                      <a:pt x="882" y="174"/>
                    </a:lnTo>
                    <a:lnTo>
                      <a:pt x="927" y="243"/>
                    </a:lnTo>
                    <a:lnTo>
                      <a:pt x="958" y="315"/>
                    </a:lnTo>
                    <a:lnTo>
                      <a:pt x="978" y="390"/>
                    </a:lnTo>
                    <a:lnTo>
                      <a:pt x="985" y="466"/>
                    </a:lnTo>
                    <a:lnTo>
                      <a:pt x="981" y="544"/>
                    </a:lnTo>
                    <a:lnTo>
                      <a:pt x="968" y="620"/>
                    </a:lnTo>
                    <a:lnTo>
                      <a:pt x="946" y="693"/>
                    </a:lnTo>
                    <a:lnTo>
                      <a:pt x="917" y="763"/>
                    </a:lnTo>
                    <a:lnTo>
                      <a:pt x="881" y="827"/>
                    </a:lnTo>
                    <a:lnTo>
                      <a:pt x="839" y="885"/>
                    </a:lnTo>
                    <a:lnTo>
                      <a:pt x="793" y="934"/>
                    </a:lnTo>
                    <a:lnTo>
                      <a:pt x="742" y="973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2964" y="2891"/>
                <a:ext cx="188" cy="153"/>
              </a:xfrm>
              <a:custGeom>
                <a:rect b="b" l="l" r="r" t="t"/>
                <a:pathLst>
                  <a:path extrusionOk="0" h="1067" w="1313">
                    <a:moveTo>
                      <a:pt x="0" y="435"/>
                    </a:moveTo>
                    <a:lnTo>
                      <a:pt x="16" y="404"/>
                    </a:lnTo>
                    <a:lnTo>
                      <a:pt x="39" y="365"/>
                    </a:lnTo>
                    <a:lnTo>
                      <a:pt x="68" y="320"/>
                    </a:lnTo>
                    <a:lnTo>
                      <a:pt x="103" y="272"/>
                    </a:lnTo>
                    <a:lnTo>
                      <a:pt x="146" y="221"/>
                    </a:lnTo>
                    <a:lnTo>
                      <a:pt x="197" y="172"/>
                    </a:lnTo>
                    <a:lnTo>
                      <a:pt x="255" y="125"/>
                    </a:lnTo>
                    <a:lnTo>
                      <a:pt x="323" y="82"/>
                    </a:lnTo>
                    <a:lnTo>
                      <a:pt x="397" y="46"/>
                    </a:lnTo>
                    <a:lnTo>
                      <a:pt x="482" y="19"/>
                    </a:lnTo>
                    <a:lnTo>
                      <a:pt x="576" y="3"/>
                    </a:lnTo>
                    <a:lnTo>
                      <a:pt x="682" y="0"/>
                    </a:lnTo>
                    <a:lnTo>
                      <a:pt x="762" y="12"/>
                    </a:lnTo>
                    <a:lnTo>
                      <a:pt x="836" y="31"/>
                    </a:lnTo>
                    <a:lnTo>
                      <a:pt x="905" y="59"/>
                    </a:lnTo>
                    <a:lnTo>
                      <a:pt x="969" y="92"/>
                    </a:lnTo>
                    <a:lnTo>
                      <a:pt x="1026" y="132"/>
                    </a:lnTo>
                    <a:lnTo>
                      <a:pt x="1076" y="176"/>
                    </a:lnTo>
                    <a:lnTo>
                      <a:pt x="1121" y="222"/>
                    </a:lnTo>
                    <a:lnTo>
                      <a:pt x="1161" y="271"/>
                    </a:lnTo>
                    <a:lnTo>
                      <a:pt x="1195" y="320"/>
                    </a:lnTo>
                    <a:lnTo>
                      <a:pt x="1224" y="369"/>
                    </a:lnTo>
                    <a:lnTo>
                      <a:pt x="1248" y="416"/>
                    </a:lnTo>
                    <a:lnTo>
                      <a:pt x="1266" y="460"/>
                    </a:lnTo>
                    <a:lnTo>
                      <a:pt x="1279" y="504"/>
                    </a:lnTo>
                    <a:lnTo>
                      <a:pt x="1291" y="549"/>
                    </a:lnTo>
                    <a:lnTo>
                      <a:pt x="1301" y="595"/>
                    </a:lnTo>
                    <a:lnTo>
                      <a:pt x="1307" y="644"/>
                    </a:lnTo>
                    <a:lnTo>
                      <a:pt x="1311" y="692"/>
                    </a:lnTo>
                    <a:lnTo>
                      <a:pt x="1313" y="743"/>
                    </a:lnTo>
                    <a:lnTo>
                      <a:pt x="1310" y="793"/>
                    </a:lnTo>
                    <a:lnTo>
                      <a:pt x="1305" y="846"/>
                    </a:lnTo>
                    <a:lnTo>
                      <a:pt x="1297" y="900"/>
                    </a:lnTo>
                    <a:lnTo>
                      <a:pt x="1286" y="955"/>
                    </a:lnTo>
                    <a:lnTo>
                      <a:pt x="1272" y="1010"/>
                    </a:lnTo>
                    <a:lnTo>
                      <a:pt x="1253" y="1067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2735" y="2936"/>
                <a:ext cx="155" cy="193"/>
              </a:xfrm>
              <a:custGeom>
                <a:rect b="b" l="l" r="r" t="t"/>
                <a:pathLst>
                  <a:path extrusionOk="0" h="1353" w="1087">
                    <a:moveTo>
                      <a:pt x="1087" y="0"/>
                    </a:moveTo>
                    <a:lnTo>
                      <a:pt x="982" y="12"/>
                    </a:lnTo>
                    <a:lnTo>
                      <a:pt x="871" y="46"/>
                    </a:lnTo>
                    <a:lnTo>
                      <a:pt x="757" y="103"/>
                    </a:lnTo>
                    <a:lnTo>
                      <a:pt x="642" y="180"/>
                    </a:lnTo>
                    <a:lnTo>
                      <a:pt x="529" y="276"/>
                    </a:lnTo>
                    <a:lnTo>
                      <a:pt x="421" y="390"/>
                    </a:lnTo>
                    <a:lnTo>
                      <a:pt x="319" y="519"/>
                    </a:lnTo>
                    <a:lnTo>
                      <a:pt x="226" y="663"/>
                    </a:lnTo>
                    <a:lnTo>
                      <a:pt x="147" y="820"/>
                    </a:lnTo>
                    <a:lnTo>
                      <a:pt x="80" y="989"/>
                    </a:lnTo>
                    <a:lnTo>
                      <a:pt x="30" y="1167"/>
                    </a:lnTo>
                    <a:lnTo>
                      <a:pt x="0" y="1353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2993" y="3023"/>
                <a:ext cx="192" cy="75"/>
              </a:xfrm>
              <a:custGeom>
                <a:rect b="b" l="l" r="r" t="t"/>
                <a:pathLst>
                  <a:path extrusionOk="0" h="528" w="1343">
                    <a:moveTo>
                      <a:pt x="1339" y="528"/>
                    </a:moveTo>
                    <a:lnTo>
                      <a:pt x="1343" y="478"/>
                    </a:lnTo>
                    <a:lnTo>
                      <a:pt x="1335" y="427"/>
                    </a:lnTo>
                    <a:lnTo>
                      <a:pt x="1319" y="380"/>
                    </a:lnTo>
                    <a:lnTo>
                      <a:pt x="1292" y="333"/>
                    </a:lnTo>
                    <a:lnTo>
                      <a:pt x="1257" y="289"/>
                    </a:lnTo>
                    <a:lnTo>
                      <a:pt x="1213" y="247"/>
                    </a:lnTo>
                    <a:lnTo>
                      <a:pt x="1159" y="209"/>
                    </a:lnTo>
                    <a:lnTo>
                      <a:pt x="1099" y="172"/>
                    </a:lnTo>
                    <a:lnTo>
                      <a:pt x="1030" y="138"/>
                    </a:lnTo>
                    <a:lnTo>
                      <a:pt x="954" y="107"/>
                    </a:lnTo>
                    <a:lnTo>
                      <a:pt x="871" y="79"/>
                    </a:lnTo>
                    <a:lnTo>
                      <a:pt x="782" y="53"/>
                    </a:lnTo>
                    <a:lnTo>
                      <a:pt x="739" y="43"/>
                    </a:lnTo>
                    <a:lnTo>
                      <a:pt x="690" y="34"/>
                    </a:lnTo>
                    <a:lnTo>
                      <a:pt x="635" y="24"/>
                    </a:lnTo>
                    <a:lnTo>
                      <a:pt x="574" y="15"/>
                    </a:lnTo>
                    <a:lnTo>
                      <a:pt x="510" y="8"/>
                    </a:lnTo>
                    <a:lnTo>
                      <a:pt x="442" y="3"/>
                    </a:lnTo>
                    <a:lnTo>
                      <a:pt x="370" y="0"/>
                    </a:lnTo>
                    <a:lnTo>
                      <a:pt x="297" y="0"/>
                    </a:lnTo>
                    <a:lnTo>
                      <a:pt x="223" y="2"/>
                    </a:lnTo>
                    <a:lnTo>
                      <a:pt x="148" y="9"/>
                    </a:lnTo>
                    <a:lnTo>
                      <a:pt x="74" y="2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9933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1" name="Google Shape;281;p5"/>
          <p:cNvSpPr txBox="1"/>
          <p:nvPr/>
        </p:nvSpPr>
        <p:spPr>
          <a:xfrm>
            <a:off x="4138612" y="3246437"/>
            <a:ext cx="411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3200">
                <a:solidFill>
                  <a:srgbClr val="FF3300"/>
                </a:solidFill>
              </a:rPr>
              <a:t>argas iguais</a:t>
            </a:r>
            <a:r>
              <a:rPr b="1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82" name="Google Shape;282;p5"/>
          <p:cNvSpPr txBox="1"/>
          <p:nvPr/>
        </p:nvSpPr>
        <p:spPr>
          <a:xfrm>
            <a:off x="5207950" y="6488700"/>
            <a:ext cx="22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O próprio autor.</a:t>
            </a:r>
            <a:endParaRPr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50"/>
          <p:cNvSpPr txBox="1"/>
          <p:nvPr/>
        </p:nvSpPr>
        <p:spPr>
          <a:xfrm>
            <a:off x="1774825" y="1214437"/>
            <a:ext cx="4033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Energia </a:t>
            </a:r>
            <a:r>
              <a:rPr b="1" lang="en-US" sz="36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i="0" lang="en-US" sz="36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onsumida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descr="http://br.geocities.com/saladefisica8/eletrodinamica/energia10.jpg" id="1713" name="Google Shape;171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87" y="3186112"/>
            <a:ext cx="5108575" cy="3270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4" name="Google Shape;1714;p50"/>
          <p:cNvGraphicFramePr/>
          <p:nvPr/>
        </p:nvGraphicFramePr>
        <p:xfrm>
          <a:off x="4214812" y="210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{26ABD110-1D01-486B-A8DA-39B1881971C8}</a:tableStyleId>
              </a:tblPr>
              <a:tblGrid>
                <a:gridCol w="2746375"/>
                <a:gridCol w="3452800"/>
                <a:gridCol w="2657475"/>
              </a:tblGrid>
              <a:tr h="12239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164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 = P.</a:t>
                      </a: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Δ</a:t>
                      </a: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rebuchet MS"/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 =</a:t>
                      </a: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energia (J, KWh)</a:t>
                      </a:r>
                      <a:endParaRPr b="0" i="0" sz="18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 = potência (W)</a:t>
                      </a:r>
                      <a:endParaRPr b="0" i="0" sz="18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Δ</a:t>
                      </a: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 = tempo (s)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15" name="Google Shape;1715;p50"/>
          <p:cNvSpPr txBox="1"/>
          <p:nvPr/>
        </p:nvSpPr>
        <p:spPr>
          <a:xfrm>
            <a:off x="7175500" y="5184775"/>
            <a:ext cx="4067175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kWh é a energia consumida, com potência de 1kW, durante 1 hora.</a:t>
            </a:r>
            <a:endParaRPr/>
          </a:p>
        </p:txBody>
      </p:sp>
      <p:sp>
        <p:nvSpPr>
          <p:cNvPr id="1716" name="Google Shape;1716;p50"/>
          <p:cNvSpPr txBox="1"/>
          <p:nvPr/>
        </p:nvSpPr>
        <p:spPr>
          <a:xfrm>
            <a:off x="1055687" y="1985962"/>
            <a:ext cx="10476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energia consumida em um resistor, em um dado intervalo de tempo, é diretamente proporcional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potência dissipada.</a:t>
            </a:r>
            <a:endParaRPr/>
          </a:p>
        </p:txBody>
      </p:sp>
      <p:sp>
        <p:nvSpPr>
          <p:cNvPr id="1717" name="Google Shape;1717;p50"/>
          <p:cNvSpPr txBox="1"/>
          <p:nvPr/>
        </p:nvSpPr>
        <p:spPr>
          <a:xfrm>
            <a:off x="1612900" y="6456350"/>
            <a:ext cx="328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Fonte</a:t>
            </a:r>
            <a:r>
              <a:rPr lang="en-US"/>
              <a:t>: Alvarenga e Máximo (2020).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1"/>
          <p:cNvSpPr txBox="1"/>
          <p:nvPr>
            <p:ph type="title"/>
          </p:nvPr>
        </p:nvSpPr>
        <p:spPr>
          <a:xfrm>
            <a:off x="1847850" y="1268412"/>
            <a:ext cx="10958512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i="0" lang="en-US" sz="3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b="1" lang="en-US">
                <a:solidFill>
                  <a:schemeClr val="dk1"/>
                </a:solidFill>
              </a:rPr>
              <a:t>EFERÊNCIAS</a:t>
            </a:r>
            <a:endParaRPr/>
          </a:p>
        </p:txBody>
      </p:sp>
      <p:sp>
        <p:nvSpPr>
          <p:cNvPr id="1723" name="Google Shape;1723;p51"/>
          <p:cNvSpPr txBox="1"/>
          <p:nvPr/>
        </p:nvSpPr>
        <p:spPr>
          <a:xfrm>
            <a:off x="343750" y="1901750"/>
            <a:ext cx="116535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ALVARENGA, Beatriz; MÁXIMO, Antônio. </a:t>
            </a:r>
            <a:r>
              <a:rPr b="1"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Curso de Física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São Paulo: Ed. Scipione, 2000. v. 2.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GASPAR, Alberto. </a:t>
            </a:r>
            <a:r>
              <a:rPr b="1"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1.ed. São Paulo: Ática, 2000. v. 3.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GREF – Grupo de reelaboração do ensino de física. Física 3: Eletromagnetismo. 5. ed. São Paulo: Edusp, 2015.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HALLIDAY, D; RESNICK, R. </a:t>
            </a:r>
            <a:r>
              <a:rPr b="1"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Rio de Janeiro: LTC – Livros técnicos e científicos Editora S.A., 1983. v. 3.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HEWITT, P. G. </a:t>
            </a:r>
            <a:r>
              <a:rPr b="1"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 conceitual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9. ed. Porto Alegre: Bookman, 2002.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XAVIER, C.; BENIGNO, B. </a:t>
            </a:r>
            <a:r>
              <a:rPr b="1"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Física aula por aula</a:t>
            </a:r>
            <a:r>
              <a:rPr lang="en-US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São Paulo: FTD, 2010.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 txBox="1"/>
          <p:nvPr/>
        </p:nvSpPr>
        <p:spPr>
          <a:xfrm>
            <a:off x="3787775" y="1951037"/>
            <a:ext cx="411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lang="en-US" sz="3200">
                <a:solidFill>
                  <a:schemeClr val="accent2"/>
                </a:solidFill>
              </a:rPr>
              <a:t>argas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accent2"/>
                </a:solidFill>
              </a:rPr>
              <a:t>diferentes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288" name="Google Shape;288;p6"/>
          <p:cNvSpPr/>
          <p:nvPr/>
        </p:nvSpPr>
        <p:spPr>
          <a:xfrm>
            <a:off x="7978775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"/>
          <p:cNvSpPr/>
          <p:nvPr/>
        </p:nvSpPr>
        <p:spPr>
          <a:xfrm>
            <a:off x="7902575" y="17986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"/>
          <p:cNvSpPr/>
          <p:nvPr/>
        </p:nvSpPr>
        <p:spPr>
          <a:xfrm>
            <a:off x="7826375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/>
          <p:nvPr/>
        </p:nvSpPr>
        <p:spPr>
          <a:xfrm>
            <a:off x="7750175" y="17986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7673975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/>
          <p:nvPr/>
        </p:nvSpPr>
        <p:spPr>
          <a:xfrm>
            <a:off x="4016375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3940175" y="17986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3863975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6"/>
          <p:cNvSpPr/>
          <p:nvPr/>
        </p:nvSpPr>
        <p:spPr>
          <a:xfrm>
            <a:off x="3787775" y="17986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3711575" y="1265237"/>
            <a:ext cx="76200" cy="15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Jacarandá" id="298" name="Google Shape;298;p6"/>
          <p:cNvSpPr/>
          <p:nvPr/>
        </p:nvSpPr>
        <p:spPr>
          <a:xfrm rot="5400000">
            <a:off x="5641975" y="-868362"/>
            <a:ext cx="533400" cy="4953000"/>
          </a:xfrm>
          <a:prstGeom prst="can">
            <a:avLst>
              <a:gd fmla="val 113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5921">
              <a:srgbClr val="99CCFF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6"/>
          <p:cNvCxnSpPr/>
          <p:nvPr/>
        </p:nvCxnSpPr>
        <p:spPr>
          <a:xfrm>
            <a:off x="3863975" y="1341437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0" name="Google Shape;300;p6"/>
          <p:cNvCxnSpPr/>
          <p:nvPr/>
        </p:nvCxnSpPr>
        <p:spPr>
          <a:xfrm>
            <a:off x="4016375" y="1341437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1" name="Google Shape;301;p6"/>
          <p:cNvCxnSpPr/>
          <p:nvPr/>
        </p:nvCxnSpPr>
        <p:spPr>
          <a:xfrm>
            <a:off x="7750175" y="1341437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2" name="Google Shape;302;p6"/>
          <p:cNvCxnSpPr/>
          <p:nvPr/>
        </p:nvCxnSpPr>
        <p:spPr>
          <a:xfrm>
            <a:off x="7902575" y="1341437"/>
            <a:ext cx="0" cy="53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303" name="Google Shape;303;p6"/>
          <p:cNvGrpSpPr/>
          <p:nvPr/>
        </p:nvGrpSpPr>
        <p:grpSpPr>
          <a:xfrm>
            <a:off x="3754640" y="1370357"/>
            <a:ext cx="4258857" cy="5536261"/>
            <a:chOff x="1515" y="402"/>
            <a:chExt cx="2683" cy="3487"/>
          </a:xfrm>
        </p:grpSpPr>
        <p:grpSp>
          <p:nvGrpSpPr>
            <p:cNvPr id="304" name="Google Shape;304;p6"/>
            <p:cNvGrpSpPr/>
            <p:nvPr/>
          </p:nvGrpSpPr>
          <p:grpSpPr>
            <a:xfrm>
              <a:off x="1515" y="402"/>
              <a:ext cx="2683" cy="3477"/>
              <a:chOff x="1515" y="402"/>
              <a:chExt cx="2683" cy="3477"/>
            </a:xfrm>
          </p:grpSpPr>
          <p:cxnSp>
            <p:nvCxnSpPr>
              <p:cNvPr id="305" name="Google Shape;305;p6"/>
              <p:cNvCxnSpPr/>
              <p:nvPr/>
            </p:nvCxnSpPr>
            <p:spPr>
              <a:xfrm rot="900000">
                <a:off x="3936" y="368"/>
                <a:ext cx="1" cy="201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306" name="Google Shape;306;p6"/>
              <p:cNvGrpSpPr/>
              <p:nvPr/>
            </p:nvGrpSpPr>
            <p:grpSpPr>
              <a:xfrm>
                <a:off x="1515" y="402"/>
                <a:ext cx="1341" cy="3477"/>
                <a:chOff x="1515" y="402"/>
                <a:chExt cx="1341" cy="3477"/>
              </a:xfrm>
            </p:grpSpPr>
            <p:cxnSp>
              <p:nvCxnSpPr>
                <p:cNvPr id="307" name="Google Shape;307;p6"/>
                <p:cNvCxnSpPr/>
                <p:nvPr/>
              </p:nvCxnSpPr>
              <p:spPr>
                <a:xfrm rot="-900000">
                  <a:off x="1776" y="368"/>
                  <a:ext cx="1" cy="20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grpSp>
              <p:nvGrpSpPr>
                <p:cNvPr id="308" name="Google Shape;308;p6"/>
                <p:cNvGrpSpPr/>
                <p:nvPr/>
              </p:nvGrpSpPr>
              <p:grpSpPr>
                <a:xfrm>
                  <a:off x="1602" y="2150"/>
                  <a:ext cx="1254" cy="1730"/>
                  <a:chOff x="1602" y="2150"/>
                  <a:chExt cx="1254" cy="1730"/>
                </a:xfrm>
              </p:grpSpPr>
              <p:grpSp>
                <p:nvGrpSpPr>
                  <p:cNvPr id="309" name="Google Shape;309;p6"/>
                  <p:cNvGrpSpPr/>
                  <p:nvPr/>
                </p:nvGrpSpPr>
                <p:grpSpPr>
                  <a:xfrm rot="-900000">
                    <a:off x="1766" y="2246"/>
                    <a:ext cx="927" cy="1386"/>
                    <a:chOff x="1026" y="2370"/>
                    <a:chExt cx="927" cy="1386"/>
                  </a:xfrm>
                </p:grpSpPr>
                <p:sp>
                  <p:nvSpPr>
                    <p:cNvPr id="310" name="Google Shape;310;p6"/>
                    <p:cNvSpPr/>
                    <p:nvPr/>
                  </p:nvSpPr>
                  <p:spPr>
                    <a:xfrm>
                      <a:off x="1859" y="3049"/>
                      <a:ext cx="94" cy="93"/>
                    </a:xfrm>
                    <a:custGeom>
                      <a:rect b="b" l="l" r="r" t="t"/>
                      <a:pathLst>
                        <a:path extrusionOk="0" h="840" w="840">
                          <a:moveTo>
                            <a:pt x="150" y="96"/>
                          </a:moveTo>
                          <a:lnTo>
                            <a:pt x="195" y="63"/>
                          </a:lnTo>
                          <a:lnTo>
                            <a:pt x="244" y="37"/>
                          </a:lnTo>
                          <a:lnTo>
                            <a:pt x="296" y="18"/>
                          </a:lnTo>
                          <a:lnTo>
                            <a:pt x="349" y="6"/>
                          </a:lnTo>
                          <a:lnTo>
                            <a:pt x="402" y="0"/>
                          </a:lnTo>
                          <a:lnTo>
                            <a:pt x="457" y="1"/>
                          </a:lnTo>
                          <a:lnTo>
                            <a:pt x="510" y="9"/>
                          </a:lnTo>
                          <a:lnTo>
                            <a:pt x="562" y="23"/>
                          </a:lnTo>
                          <a:lnTo>
                            <a:pt x="612" y="45"/>
                          </a:lnTo>
                          <a:lnTo>
                            <a:pt x="659" y="73"/>
                          </a:lnTo>
                          <a:lnTo>
                            <a:pt x="704" y="107"/>
                          </a:lnTo>
                          <a:lnTo>
                            <a:pt x="744" y="148"/>
                          </a:lnTo>
                          <a:lnTo>
                            <a:pt x="777" y="195"/>
                          </a:lnTo>
                          <a:lnTo>
                            <a:pt x="803" y="245"/>
                          </a:lnTo>
                          <a:lnTo>
                            <a:pt x="822" y="296"/>
                          </a:lnTo>
                          <a:lnTo>
                            <a:pt x="834" y="349"/>
                          </a:lnTo>
                          <a:lnTo>
                            <a:pt x="840" y="403"/>
                          </a:lnTo>
                          <a:lnTo>
                            <a:pt x="839" y="457"/>
                          </a:lnTo>
                          <a:lnTo>
                            <a:pt x="831" y="511"/>
                          </a:lnTo>
                          <a:lnTo>
                            <a:pt x="817" y="563"/>
                          </a:lnTo>
                          <a:lnTo>
                            <a:pt x="795" y="612"/>
                          </a:lnTo>
                          <a:lnTo>
                            <a:pt x="767" y="659"/>
                          </a:lnTo>
                          <a:lnTo>
                            <a:pt x="732" y="703"/>
                          </a:lnTo>
                          <a:lnTo>
                            <a:pt x="691" y="742"/>
                          </a:lnTo>
                          <a:lnTo>
                            <a:pt x="645" y="776"/>
                          </a:lnTo>
                          <a:lnTo>
                            <a:pt x="596" y="803"/>
                          </a:lnTo>
                          <a:lnTo>
                            <a:pt x="545" y="822"/>
                          </a:lnTo>
                          <a:lnTo>
                            <a:pt x="492" y="834"/>
                          </a:lnTo>
                          <a:lnTo>
                            <a:pt x="438" y="840"/>
                          </a:lnTo>
                          <a:lnTo>
                            <a:pt x="385" y="838"/>
                          </a:lnTo>
                          <a:lnTo>
                            <a:pt x="330" y="831"/>
                          </a:lnTo>
                          <a:lnTo>
                            <a:pt x="278" y="816"/>
                          </a:lnTo>
                          <a:lnTo>
                            <a:pt x="228" y="794"/>
                          </a:lnTo>
                          <a:lnTo>
                            <a:pt x="182" y="766"/>
                          </a:lnTo>
                          <a:lnTo>
                            <a:pt x="137" y="732"/>
                          </a:lnTo>
                          <a:lnTo>
                            <a:pt x="99" y="690"/>
                          </a:lnTo>
                          <a:lnTo>
                            <a:pt x="64" y="645"/>
                          </a:lnTo>
                          <a:lnTo>
                            <a:pt x="38" y="595"/>
                          </a:lnTo>
                          <a:lnTo>
                            <a:pt x="18" y="544"/>
                          </a:lnTo>
                          <a:lnTo>
                            <a:pt x="6" y="491"/>
                          </a:lnTo>
                          <a:lnTo>
                            <a:pt x="0" y="436"/>
                          </a:lnTo>
                          <a:lnTo>
                            <a:pt x="1" y="382"/>
                          </a:lnTo>
                          <a:lnTo>
                            <a:pt x="9" y="329"/>
                          </a:lnTo>
                          <a:lnTo>
                            <a:pt x="23" y="277"/>
                          </a:lnTo>
                          <a:lnTo>
                            <a:pt x="45" y="227"/>
                          </a:lnTo>
                          <a:lnTo>
                            <a:pt x="73" y="181"/>
                          </a:lnTo>
                          <a:lnTo>
                            <a:pt x="107" y="136"/>
                          </a:lnTo>
                          <a:lnTo>
                            <a:pt x="150" y="96"/>
                          </a:lnTo>
                          <a:close/>
                          <a:moveTo>
                            <a:pt x="274" y="245"/>
                          </a:moveTo>
                          <a:lnTo>
                            <a:pt x="299" y="226"/>
                          </a:lnTo>
                          <a:lnTo>
                            <a:pt x="327" y="212"/>
                          </a:lnTo>
                          <a:lnTo>
                            <a:pt x="356" y="201"/>
                          </a:lnTo>
                          <a:lnTo>
                            <a:pt x="386" y="193"/>
                          </a:lnTo>
                          <a:lnTo>
                            <a:pt x="416" y="189"/>
                          </a:lnTo>
                          <a:lnTo>
                            <a:pt x="445" y="191"/>
                          </a:lnTo>
                          <a:lnTo>
                            <a:pt x="476" y="195"/>
                          </a:lnTo>
                          <a:lnTo>
                            <a:pt x="505" y="203"/>
                          </a:lnTo>
                          <a:lnTo>
                            <a:pt x="533" y="215"/>
                          </a:lnTo>
                          <a:lnTo>
                            <a:pt x="560" y="230"/>
                          </a:lnTo>
                          <a:lnTo>
                            <a:pt x="584" y="249"/>
                          </a:lnTo>
                          <a:lnTo>
                            <a:pt x="606" y="271"/>
                          </a:lnTo>
                          <a:lnTo>
                            <a:pt x="624" y="298"/>
                          </a:lnTo>
                          <a:lnTo>
                            <a:pt x="639" y="326"/>
                          </a:lnTo>
                          <a:lnTo>
                            <a:pt x="650" y="354"/>
                          </a:lnTo>
                          <a:lnTo>
                            <a:pt x="657" y="384"/>
                          </a:lnTo>
                          <a:lnTo>
                            <a:pt x="660" y="414"/>
                          </a:lnTo>
                          <a:lnTo>
                            <a:pt x="659" y="444"/>
                          </a:lnTo>
                          <a:lnTo>
                            <a:pt x="655" y="474"/>
                          </a:lnTo>
                          <a:lnTo>
                            <a:pt x="646" y="504"/>
                          </a:lnTo>
                          <a:lnTo>
                            <a:pt x="634" y="532"/>
                          </a:lnTo>
                          <a:lnTo>
                            <a:pt x="618" y="558"/>
                          </a:lnTo>
                          <a:lnTo>
                            <a:pt x="598" y="583"/>
                          </a:lnTo>
                          <a:lnTo>
                            <a:pt x="576" y="605"/>
                          </a:lnTo>
                          <a:lnTo>
                            <a:pt x="551" y="624"/>
                          </a:lnTo>
                          <a:lnTo>
                            <a:pt x="523" y="638"/>
                          </a:lnTo>
                          <a:lnTo>
                            <a:pt x="494" y="649"/>
                          </a:lnTo>
                          <a:lnTo>
                            <a:pt x="465" y="656"/>
                          </a:lnTo>
                          <a:lnTo>
                            <a:pt x="434" y="659"/>
                          </a:lnTo>
                          <a:lnTo>
                            <a:pt x="404" y="658"/>
                          </a:lnTo>
                          <a:lnTo>
                            <a:pt x="375" y="653"/>
                          </a:lnTo>
                          <a:lnTo>
                            <a:pt x="346" y="646"/>
                          </a:lnTo>
                          <a:lnTo>
                            <a:pt x="317" y="634"/>
                          </a:lnTo>
                          <a:lnTo>
                            <a:pt x="291" y="618"/>
                          </a:lnTo>
                          <a:lnTo>
                            <a:pt x="266" y="598"/>
                          </a:lnTo>
                          <a:lnTo>
                            <a:pt x="245" y="575"/>
                          </a:lnTo>
                          <a:lnTo>
                            <a:pt x="226" y="549"/>
                          </a:lnTo>
                          <a:lnTo>
                            <a:pt x="211" y="523"/>
                          </a:lnTo>
                          <a:lnTo>
                            <a:pt x="201" y="494"/>
                          </a:lnTo>
                          <a:lnTo>
                            <a:pt x="193" y="464"/>
                          </a:lnTo>
                          <a:lnTo>
                            <a:pt x="191" y="434"/>
                          </a:lnTo>
                          <a:lnTo>
                            <a:pt x="191" y="404"/>
                          </a:lnTo>
                          <a:lnTo>
                            <a:pt x="196" y="374"/>
                          </a:lnTo>
                          <a:lnTo>
                            <a:pt x="204" y="346"/>
                          </a:lnTo>
                          <a:lnTo>
                            <a:pt x="216" y="318"/>
                          </a:lnTo>
                          <a:lnTo>
                            <a:pt x="232" y="291"/>
                          </a:lnTo>
                          <a:lnTo>
                            <a:pt x="250" y="267"/>
                          </a:lnTo>
                          <a:lnTo>
                            <a:pt x="274" y="245"/>
                          </a:lnTo>
                          <a:close/>
                        </a:path>
                      </a:pathLst>
                    </a:custGeom>
                    <a:solidFill>
                      <a:srgbClr val="FFE600"/>
                    </a:solidFill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1" name="Google Shape;311;p6"/>
                    <p:cNvSpPr/>
                    <p:nvPr/>
                  </p:nvSpPr>
                  <p:spPr>
                    <a:xfrm>
                      <a:off x="1859" y="3049"/>
                      <a:ext cx="94" cy="93"/>
                    </a:xfrm>
                    <a:custGeom>
                      <a:rect b="b" l="l" r="r" t="t"/>
                      <a:pathLst>
                        <a:path extrusionOk="0" h="840" w="840">
                          <a:moveTo>
                            <a:pt x="150" y="96"/>
                          </a:moveTo>
                          <a:lnTo>
                            <a:pt x="195" y="63"/>
                          </a:lnTo>
                          <a:lnTo>
                            <a:pt x="244" y="37"/>
                          </a:lnTo>
                          <a:lnTo>
                            <a:pt x="296" y="18"/>
                          </a:lnTo>
                          <a:lnTo>
                            <a:pt x="349" y="6"/>
                          </a:lnTo>
                          <a:lnTo>
                            <a:pt x="402" y="0"/>
                          </a:lnTo>
                          <a:lnTo>
                            <a:pt x="457" y="1"/>
                          </a:lnTo>
                          <a:lnTo>
                            <a:pt x="510" y="9"/>
                          </a:lnTo>
                          <a:lnTo>
                            <a:pt x="562" y="23"/>
                          </a:lnTo>
                          <a:lnTo>
                            <a:pt x="612" y="45"/>
                          </a:lnTo>
                          <a:lnTo>
                            <a:pt x="659" y="73"/>
                          </a:lnTo>
                          <a:lnTo>
                            <a:pt x="704" y="107"/>
                          </a:lnTo>
                          <a:lnTo>
                            <a:pt x="744" y="148"/>
                          </a:lnTo>
                          <a:lnTo>
                            <a:pt x="777" y="195"/>
                          </a:lnTo>
                          <a:lnTo>
                            <a:pt x="803" y="245"/>
                          </a:lnTo>
                          <a:lnTo>
                            <a:pt x="822" y="296"/>
                          </a:lnTo>
                          <a:lnTo>
                            <a:pt x="834" y="349"/>
                          </a:lnTo>
                          <a:lnTo>
                            <a:pt x="840" y="403"/>
                          </a:lnTo>
                          <a:lnTo>
                            <a:pt x="839" y="457"/>
                          </a:lnTo>
                          <a:lnTo>
                            <a:pt x="831" y="511"/>
                          </a:lnTo>
                          <a:lnTo>
                            <a:pt x="817" y="563"/>
                          </a:lnTo>
                          <a:lnTo>
                            <a:pt x="795" y="612"/>
                          </a:lnTo>
                          <a:lnTo>
                            <a:pt x="767" y="659"/>
                          </a:lnTo>
                          <a:lnTo>
                            <a:pt x="732" y="703"/>
                          </a:lnTo>
                          <a:lnTo>
                            <a:pt x="691" y="742"/>
                          </a:lnTo>
                          <a:lnTo>
                            <a:pt x="645" y="776"/>
                          </a:lnTo>
                          <a:lnTo>
                            <a:pt x="596" y="803"/>
                          </a:lnTo>
                          <a:lnTo>
                            <a:pt x="545" y="822"/>
                          </a:lnTo>
                          <a:lnTo>
                            <a:pt x="492" y="834"/>
                          </a:lnTo>
                          <a:lnTo>
                            <a:pt x="438" y="840"/>
                          </a:lnTo>
                          <a:lnTo>
                            <a:pt x="385" y="838"/>
                          </a:lnTo>
                          <a:lnTo>
                            <a:pt x="330" y="831"/>
                          </a:lnTo>
                          <a:lnTo>
                            <a:pt x="278" y="816"/>
                          </a:lnTo>
                          <a:lnTo>
                            <a:pt x="228" y="794"/>
                          </a:lnTo>
                          <a:lnTo>
                            <a:pt x="182" y="766"/>
                          </a:lnTo>
                          <a:lnTo>
                            <a:pt x="137" y="732"/>
                          </a:lnTo>
                          <a:lnTo>
                            <a:pt x="99" y="690"/>
                          </a:lnTo>
                          <a:lnTo>
                            <a:pt x="64" y="645"/>
                          </a:lnTo>
                          <a:lnTo>
                            <a:pt x="38" y="595"/>
                          </a:lnTo>
                          <a:lnTo>
                            <a:pt x="18" y="544"/>
                          </a:lnTo>
                          <a:lnTo>
                            <a:pt x="6" y="491"/>
                          </a:lnTo>
                          <a:lnTo>
                            <a:pt x="0" y="436"/>
                          </a:lnTo>
                          <a:lnTo>
                            <a:pt x="1" y="382"/>
                          </a:lnTo>
                          <a:lnTo>
                            <a:pt x="9" y="329"/>
                          </a:lnTo>
                          <a:lnTo>
                            <a:pt x="23" y="277"/>
                          </a:lnTo>
                          <a:lnTo>
                            <a:pt x="45" y="227"/>
                          </a:lnTo>
                          <a:lnTo>
                            <a:pt x="73" y="181"/>
                          </a:lnTo>
                          <a:lnTo>
                            <a:pt x="107" y="136"/>
                          </a:lnTo>
                          <a:lnTo>
                            <a:pt x="150" y="96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2" name="Google Shape;312;p6"/>
                    <p:cNvSpPr/>
                    <p:nvPr/>
                  </p:nvSpPr>
                  <p:spPr>
                    <a:xfrm>
                      <a:off x="1881" y="3070"/>
                      <a:ext cx="52" cy="52"/>
                    </a:xfrm>
                    <a:custGeom>
                      <a:rect b="b" l="l" r="r" t="t"/>
                      <a:pathLst>
                        <a:path extrusionOk="0" h="470" w="469">
                          <a:moveTo>
                            <a:pt x="83" y="56"/>
                          </a:moveTo>
                          <a:lnTo>
                            <a:pt x="108" y="37"/>
                          </a:lnTo>
                          <a:lnTo>
                            <a:pt x="136" y="23"/>
                          </a:lnTo>
                          <a:lnTo>
                            <a:pt x="165" y="12"/>
                          </a:lnTo>
                          <a:lnTo>
                            <a:pt x="195" y="4"/>
                          </a:lnTo>
                          <a:lnTo>
                            <a:pt x="225" y="0"/>
                          </a:lnTo>
                          <a:lnTo>
                            <a:pt x="254" y="2"/>
                          </a:lnTo>
                          <a:lnTo>
                            <a:pt x="285" y="6"/>
                          </a:lnTo>
                          <a:lnTo>
                            <a:pt x="314" y="14"/>
                          </a:lnTo>
                          <a:lnTo>
                            <a:pt x="342" y="26"/>
                          </a:lnTo>
                          <a:lnTo>
                            <a:pt x="369" y="41"/>
                          </a:lnTo>
                          <a:lnTo>
                            <a:pt x="393" y="60"/>
                          </a:lnTo>
                          <a:lnTo>
                            <a:pt x="415" y="82"/>
                          </a:lnTo>
                          <a:lnTo>
                            <a:pt x="433" y="109"/>
                          </a:lnTo>
                          <a:lnTo>
                            <a:pt x="448" y="137"/>
                          </a:lnTo>
                          <a:lnTo>
                            <a:pt x="459" y="165"/>
                          </a:lnTo>
                          <a:lnTo>
                            <a:pt x="466" y="195"/>
                          </a:lnTo>
                          <a:lnTo>
                            <a:pt x="469" y="225"/>
                          </a:lnTo>
                          <a:lnTo>
                            <a:pt x="468" y="255"/>
                          </a:lnTo>
                          <a:lnTo>
                            <a:pt x="464" y="285"/>
                          </a:lnTo>
                          <a:lnTo>
                            <a:pt x="455" y="315"/>
                          </a:lnTo>
                          <a:lnTo>
                            <a:pt x="443" y="343"/>
                          </a:lnTo>
                          <a:lnTo>
                            <a:pt x="427" y="369"/>
                          </a:lnTo>
                          <a:lnTo>
                            <a:pt x="407" y="394"/>
                          </a:lnTo>
                          <a:lnTo>
                            <a:pt x="385" y="416"/>
                          </a:lnTo>
                          <a:lnTo>
                            <a:pt x="360" y="435"/>
                          </a:lnTo>
                          <a:lnTo>
                            <a:pt x="332" y="449"/>
                          </a:lnTo>
                          <a:lnTo>
                            <a:pt x="303" y="460"/>
                          </a:lnTo>
                          <a:lnTo>
                            <a:pt x="274" y="467"/>
                          </a:lnTo>
                          <a:lnTo>
                            <a:pt x="243" y="470"/>
                          </a:lnTo>
                          <a:lnTo>
                            <a:pt x="213" y="469"/>
                          </a:lnTo>
                          <a:lnTo>
                            <a:pt x="184" y="464"/>
                          </a:lnTo>
                          <a:lnTo>
                            <a:pt x="155" y="457"/>
                          </a:lnTo>
                          <a:lnTo>
                            <a:pt x="126" y="445"/>
                          </a:lnTo>
                          <a:lnTo>
                            <a:pt x="100" y="429"/>
                          </a:lnTo>
                          <a:lnTo>
                            <a:pt x="75" y="409"/>
                          </a:lnTo>
                          <a:lnTo>
                            <a:pt x="54" y="386"/>
                          </a:lnTo>
                          <a:lnTo>
                            <a:pt x="35" y="360"/>
                          </a:lnTo>
                          <a:lnTo>
                            <a:pt x="20" y="334"/>
                          </a:lnTo>
                          <a:lnTo>
                            <a:pt x="10" y="305"/>
                          </a:lnTo>
                          <a:lnTo>
                            <a:pt x="2" y="275"/>
                          </a:lnTo>
                          <a:lnTo>
                            <a:pt x="0" y="245"/>
                          </a:lnTo>
                          <a:lnTo>
                            <a:pt x="0" y="215"/>
                          </a:lnTo>
                          <a:lnTo>
                            <a:pt x="5" y="185"/>
                          </a:lnTo>
                          <a:lnTo>
                            <a:pt x="13" y="157"/>
                          </a:lnTo>
                          <a:lnTo>
                            <a:pt x="25" y="129"/>
                          </a:lnTo>
                          <a:lnTo>
                            <a:pt x="41" y="102"/>
                          </a:lnTo>
                          <a:lnTo>
                            <a:pt x="59" y="78"/>
                          </a:lnTo>
                          <a:lnTo>
                            <a:pt x="83" y="56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3" name="Google Shape;313;p6"/>
                    <p:cNvSpPr/>
                    <p:nvPr/>
                  </p:nvSpPr>
                  <p:spPr>
                    <a:xfrm>
                      <a:off x="1072" y="3058"/>
                      <a:ext cx="817" cy="698"/>
                    </a:xfrm>
                    <a:custGeom>
                      <a:rect b="b" l="l" r="r" t="t"/>
                      <a:pathLst>
                        <a:path extrusionOk="0" h="6282" w="7352">
                          <a:moveTo>
                            <a:pt x="0" y="93"/>
                          </a:moveTo>
                          <a:lnTo>
                            <a:pt x="22" y="64"/>
                          </a:lnTo>
                          <a:lnTo>
                            <a:pt x="48" y="41"/>
                          </a:lnTo>
                          <a:lnTo>
                            <a:pt x="80" y="23"/>
                          </a:lnTo>
                          <a:lnTo>
                            <a:pt x="118" y="12"/>
                          </a:lnTo>
                          <a:lnTo>
                            <a:pt x="164" y="5"/>
                          </a:lnTo>
                          <a:lnTo>
                            <a:pt x="217" y="1"/>
                          </a:lnTo>
                          <a:lnTo>
                            <a:pt x="278" y="0"/>
                          </a:lnTo>
                          <a:lnTo>
                            <a:pt x="347" y="0"/>
                          </a:lnTo>
                          <a:lnTo>
                            <a:pt x="427" y="2"/>
                          </a:lnTo>
                          <a:lnTo>
                            <a:pt x="516" y="5"/>
                          </a:lnTo>
                          <a:lnTo>
                            <a:pt x="615" y="7"/>
                          </a:lnTo>
                          <a:lnTo>
                            <a:pt x="724" y="7"/>
                          </a:lnTo>
                          <a:lnTo>
                            <a:pt x="1277" y="37"/>
                          </a:lnTo>
                          <a:lnTo>
                            <a:pt x="1823" y="62"/>
                          </a:lnTo>
                          <a:lnTo>
                            <a:pt x="2363" y="82"/>
                          </a:lnTo>
                          <a:lnTo>
                            <a:pt x="2899" y="96"/>
                          </a:lnTo>
                          <a:lnTo>
                            <a:pt x="3434" y="105"/>
                          </a:lnTo>
                          <a:lnTo>
                            <a:pt x="3968" y="110"/>
                          </a:lnTo>
                          <a:lnTo>
                            <a:pt x="4502" y="108"/>
                          </a:lnTo>
                          <a:lnTo>
                            <a:pt x="5039" y="101"/>
                          </a:lnTo>
                          <a:lnTo>
                            <a:pt x="5582" y="88"/>
                          </a:lnTo>
                          <a:lnTo>
                            <a:pt x="6132" y="69"/>
                          </a:lnTo>
                          <a:lnTo>
                            <a:pt x="6689" y="43"/>
                          </a:lnTo>
                          <a:lnTo>
                            <a:pt x="7256" y="12"/>
                          </a:lnTo>
                          <a:lnTo>
                            <a:pt x="7286" y="22"/>
                          </a:lnTo>
                          <a:lnTo>
                            <a:pt x="7310" y="50"/>
                          </a:lnTo>
                          <a:lnTo>
                            <a:pt x="7328" y="92"/>
                          </a:lnTo>
                          <a:lnTo>
                            <a:pt x="7342" y="144"/>
                          </a:lnTo>
                          <a:lnTo>
                            <a:pt x="7350" y="203"/>
                          </a:lnTo>
                          <a:lnTo>
                            <a:pt x="7352" y="266"/>
                          </a:lnTo>
                          <a:lnTo>
                            <a:pt x="7350" y="329"/>
                          </a:lnTo>
                          <a:lnTo>
                            <a:pt x="7343" y="388"/>
                          </a:lnTo>
                          <a:lnTo>
                            <a:pt x="7331" y="440"/>
                          </a:lnTo>
                          <a:lnTo>
                            <a:pt x="7314" y="482"/>
                          </a:lnTo>
                          <a:lnTo>
                            <a:pt x="7293" y="510"/>
                          </a:lnTo>
                          <a:lnTo>
                            <a:pt x="7269" y="518"/>
                          </a:lnTo>
                          <a:lnTo>
                            <a:pt x="6994" y="541"/>
                          </a:lnTo>
                          <a:lnTo>
                            <a:pt x="6720" y="559"/>
                          </a:lnTo>
                          <a:lnTo>
                            <a:pt x="6448" y="577"/>
                          </a:lnTo>
                          <a:lnTo>
                            <a:pt x="6175" y="594"/>
                          </a:lnTo>
                          <a:lnTo>
                            <a:pt x="5903" y="608"/>
                          </a:lnTo>
                          <a:lnTo>
                            <a:pt x="5632" y="620"/>
                          </a:lnTo>
                          <a:lnTo>
                            <a:pt x="5360" y="631"/>
                          </a:lnTo>
                          <a:lnTo>
                            <a:pt x="5089" y="639"/>
                          </a:lnTo>
                          <a:lnTo>
                            <a:pt x="4818" y="647"/>
                          </a:lnTo>
                          <a:lnTo>
                            <a:pt x="4546" y="651"/>
                          </a:lnTo>
                          <a:lnTo>
                            <a:pt x="4275" y="655"/>
                          </a:lnTo>
                          <a:lnTo>
                            <a:pt x="4003" y="655"/>
                          </a:lnTo>
                          <a:lnTo>
                            <a:pt x="3730" y="655"/>
                          </a:lnTo>
                          <a:lnTo>
                            <a:pt x="3457" y="652"/>
                          </a:lnTo>
                          <a:lnTo>
                            <a:pt x="3182" y="648"/>
                          </a:lnTo>
                          <a:lnTo>
                            <a:pt x="2907" y="642"/>
                          </a:lnTo>
                          <a:lnTo>
                            <a:pt x="2630" y="634"/>
                          </a:lnTo>
                          <a:lnTo>
                            <a:pt x="2352" y="624"/>
                          </a:lnTo>
                          <a:lnTo>
                            <a:pt x="2073" y="611"/>
                          </a:lnTo>
                          <a:lnTo>
                            <a:pt x="1791" y="597"/>
                          </a:lnTo>
                          <a:lnTo>
                            <a:pt x="1509" y="580"/>
                          </a:lnTo>
                          <a:lnTo>
                            <a:pt x="1225" y="563"/>
                          </a:lnTo>
                          <a:lnTo>
                            <a:pt x="939" y="542"/>
                          </a:lnTo>
                          <a:lnTo>
                            <a:pt x="650" y="518"/>
                          </a:lnTo>
                          <a:lnTo>
                            <a:pt x="624" y="516"/>
                          </a:lnTo>
                          <a:lnTo>
                            <a:pt x="598" y="515"/>
                          </a:lnTo>
                          <a:lnTo>
                            <a:pt x="574" y="513"/>
                          </a:lnTo>
                          <a:lnTo>
                            <a:pt x="549" y="511"/>
                          </a:lnTo>
                          <a:lnTo>
                            <a:pt x="527" y="510"/>
                          </a:lnTo>
                          <a:lnTo>
                            <a:pt x="507" y="507"/>
                          </a:lnTo>
                          <a:lnTo>
                            <a:pt x="488" y="505"/>
                          </a:lnTo>
                          <a:lnTo>
                            <a:pt x="473" y="502"/>
                          </a:lnTo>
                          <a:lnTo>
                            <a:pt x="459" y="498"/>
                          </a:lnTo>
                          <a:lnTo>
                            <a:pt x="449" y="493"/>
                          </a:lnTo>
                          <a:lnTo>
                            <a:pt x="442" y="487"/>
                          </a:lnTo>
                          <a:lnTo>
                            <a:pt x="438" y="481"/>
                          </a:lnTo>
                          <a:lnTo>
                            <a:pt x="428" y="414"/>
                          </a:lnTo>
                          <a:lnTo>
                            <a:pt x="408" y="355"/>
                          </a:lnTo>
                          <a:lnTo>
                            <a:pt x="382" y="299"/>
                          </a:lnTo>
                          <a:lnTo>
                            <a:pt x="349" y="252"/>
                          </a:lnTo>
                          <a:lnTo>
                            <a:pt x="310" y="209"/>
                          </a:lnTo>
                          <a:lnTo>
                            <a:pt x="268" y="174"/>
                          </a:lnTo>
                          <a:lnTo>
                            <a:pt x="223" y="144"/>
                          </a:lnTo>
                          <a:lnTo>
                            <a:pt x="177" y="121"/>
                          </a:lnTo>
                          <a:lnTo>
                            <a:pt x="130" y="104"/>
                          </a:lnTo>
                          <a:lnTo>
                            <a:pt x="85" y="94"/>
                          </a:lnTo>
                          <a:lnTo>
                            <a:pt x="41" y="91"/>
                          </a:lnTo>
                          <a:lnTo>
                            <a:pt x="0" y="93"/>
                          </a:lnTo>
                          <a:close/>
                          <a:moveTo>
                            <a:pt x="6285" y="5516"/>
                          </a:moveTo>
                          <a:lnTo>
                            <a:pt x="6301" y="5528"/>
                          </a:lnTo>
                          <a:lnTo>
                            <a:pt x="6317" y="5547"/>
                          </a:lnTo>
                          <a:lnTo>
                            <a:pt x="6328" y="5570"/>
                          </a:lnTo>
                          <a:lnTo>
                            <a:pt x="6337" y="5598"/>
                          </a:lnTo>
                          <a:lnTo>
                            <a:pt x="6342" y="5626"/>
                          </a:lnTo>
                          <a:lnTo>
                            <a:pt x="6342" y="5658"/>
                          </a:lnTo>
                          <a:lnTo>
                            <a:pt x="6339" y="5689"/>
                          </a:lnTo>
                          <a:lnTo>
                            <a:pt x="6331" y="5720"/>
                          </a:lnTo>
                          <a:lnTo>
                            <a:pt x="6318" y="5750"/>
                          </a:lnTo>
                          <a:lnTo>
                            <a:pt x="6300" y="5777"/>
                          </a:lnTo>
                          <a:lnTo>
                            <a:pt x="6276" y="5799"/>
                          </a:lnTo>
                          <a:lnTo>
                            <a:pt x="6246" y="5817"/>
                          </a:lnTo>
                          <a:lnTo>
                            <a:pt x="6093" y="5884"/>
                          </a:lnTo>
                          <a:lnTo>
                            <a:pt x="5932" y="5949"/>
                          </a:lnTo>
                          <a:lnTo>
                            <a:pt x="5761" y="6010"/>
                          </a:lnTo>
                          <a:lnTo>
                            <a:pt x="5581" y="6066"/>
                          </a:lnTo>
                          <a:lnTo>
                            <a:pt x="5390" y="6117"/>
                          </a:lnTo>
                          <a:lnTo>
                            <a:pt x="5191" y="6161"/>
                          </a:lnTo>
                          <a:lnTo>
                            <a:pt x="4980" y="6201"/>
                          </a:lnTo>
                          <a:lnTo>
                            <a:pt x="4760" y="6233"/>
                          </a:lnTo>
                          <a:lnTo>
                            <a:pt x="4529" y="6258"/>
                          </a:lnTo>
                          <a:lnTo>
                            <a:pt x="4287" y="6274"/>
                          </a:lnTo>
                          <a:lnTo>
                            <a:pt x="4034" y="6282"/>
                          </a:lnTo>
                          <a:lnTo>
                            <a:pt x="3771" y="6282"/>
                          </a:lnTo>
                          <a:lnTo>
                            <a:pt x="3508" y="6282"/>
                          </a:lnTo>
                          <a:lnTo>
                            <a:pt x="3253" y="6274"/>
                          </a:lnTo>
                          <a:lnTo>
                            <a:pt x="3008" y="6258"/>
                          </a:lnTo>
                          <a:lnTo>
                            <a:pt x="2773" y="6233"/>
                          </a:lnTo>
                          <a:lnTo>
                            <a:pt x="2547" y="6201"/>
                          </a:lnTo>
                          <a:lnTo>
                            <a:pt x="2332" y="6161"/>
                          </a:lnTo>
                          <a:lnTo>
                            <a:pt x="2126" y="6117"/>
                          </a:lnTo>
                          <a:lnTo>
                            <a:pt x="1931" y="6066"/>
                          </a:lnTo>
                          <a:lnTo>
                            <a:pt x="1747" y="6010"/>
                          </a:lnTo>
                          <a:lnTo>
                            <a:pt x="1572" y="5949"/>
                          </a:lnTo>
                          <a:lnTo>
                            <a:pt x="1409" y="5884"/>
                          </a:lnTo>
                          <a:lnTo>
                            <a:pt x="1255" y="5817"/>
                          </a:lnTo>
                          <a:lnTo>
                            <a:pt x="1229" y="5799"/>
                          </a:lnTo>
                          <a:lnTo>
                            <a:pt x="1207" y="5779"/>
                          </a:lnTo>
                          <a:lnTo>
                            <a:pt x="1190" y="5756"/>
                          </a:lnTo>
                          <a:lnTo>
                            <a:pt x="1176" y="5732"/>
                          </a:lnTo>
                          <a:lnTo>
                            <a:pt x="1167" y="5704"/>
                          </a:lnTo>
                          <a:lnTo>
                            <a:pt x="1163" y="5675"/>
                          </a:lnTo>
                          <a:lnTo>
                            <a:pt x="1162" y="5646"/>
                          </a:lnTo>
                          <a:lnTo>
                            <a:pt x="1165" y="5617"/>
                          </a:lnTo>
                          <a:lnTo>
                            <a:pt x="1172" y="5590"/>
                          </a:lnTo>
                          <a:lnTo>
                            <a:pt x="1183" y="5563"/>
                          </a:lnTo>
                          <a:lnTo>
                            <a:pt x="1198" y="5538"/>
                          </a:lnTo>
                          <a:lnTo>
                            <a:pt x="1216" y="5516"/>
                          </a:lnTo>
                          <a:lnTo>
                            <a:pt x="1428" y="5584"/>
                          </a:lnTo>
                          <a:lnTo>
                            <a:pt x="1639" y="5646"/>
                          </a:lnTo>
                          <a:lnTo>
                            <a:pt x="1853" y="5702"/>
                          </a:lnTo>
                          <a:lnTo>
                            <a:pt x="2068" y="5750"/>
                          </a:lnTo>
                          <a:lnTo>
                            <a:pt x="2284" y="5792"/>
                          </a:lnTo>
                          <a:lnTo>
                            <a:pt x="2502" y="5829"/>
                          </a:lnTo>
                          <a:lnTo>
                            <a:pt x="2719" y="5860"/>
                          </a:lnTo>
                          <a:lnTo>
                            <a:pt x="2937" y="5885"/>
                          </a:lnTo>
                          <a:lnTo>
                            <a:pt x="3154" y="5905"/>
                          </a:lnTo>
                          <a:lnTo>
                            <a:pt x="3373" y="5920"/>
                          </a:lnTo>
                          <a:lnTo>
                            <a:pt x="3591" y="5930"/>
                          </a:lnTo>
                          <a:lnTo>
                            <a:pt x="3808" y="5936"/>
                          </a:lnTo>
                          <a:lnTo>
                            <a:pt x="3988" y="5935"/>
                          </a:lnTo>
                          <a:lnTo>
                            <a:pt x="4176" y="5931"/>
                          </a:lnTo>
                          <a:lnTo>
                            <a:pt x="4373" y="5922"/>
                          </a:lnTo>
                          <a:lnTo>
                            <a:pt x="4577" y="5907"/>
                          </a:lnTo>
                          <a:lnTo>
                            <a:pt x="4785" y="5887"/>
                          </a:lnTo>
                          <a:lnTo>
                            <a:pt x="4999" y="5859"/>
                          </a:lnTo>
                          <a:lnTo>
                            <a:pt x="5214" y="5823"/>
                          </a:lnTo>
                          <a:lnTo>
                            <a:pt x="5431" y="5781"/>
                          </a:lnTo>
                          <a:lnTo>
                            <a:pt x="5649" y="5729"/>
                          </a:lnTo>
                          <a:lnTo>
                            <a:pt x="5864" y="5668"/>
                          </a:lnTo>
                          <a:lnTo>
                            <a:pt x="6076" y="5596"/>
                          </a:lnTo>
                          <a:lnTo>
                            <a:pt x="6285" y="5516"/>
                          </a:lnTo>
                          <a:close/>
                          <a:moveTo>
                            <a:pt x="6905" y="543"/>
                          </a:moveTo>
                          <a:lnTo>
                            <a:pt x="6834" y="594"/>
                          </a:lnTo>
                          <a:lnTo>
                            <a:pt x="6769" y="656"/>
                          </a:lnTo>
                          <a:lnTo>
                            <a:pt x="6707" y="727"/>
                          </a:lnTo>
                          <a:lnTo>
                            <a:pt x="6650" y="809"/>
                          </a:lnTo>
                          <a:lnTo>
                            <a:pt x="6599" y="898"/>
                          </a:lnTo>
                          <a:lnTo>
                            <a:pt x="6554" y="996"/>
                          </a:lnTo>
                          <a:lnTo>
                            <a:pt x="6515" y="1101"/>
                          </a:lnTo>
                          <a:lnTo>
                            <a:pt x="6483" y="1213"/>
                          </a:lnTo>
                          <a:lnTo>
                            <a:pt x="6459" y="1331"/>
                          </a:lnTo>
                          <a:lnTo>
                            <a:pt x="6442" y="1455"/>
                          </a:lnTo>
                          <a:lnTo>
                            <a:pt x="6434" y="1584"/>
                          </a:lnTo>
                          <a:lnTo>
                            <a:pt x="6435" y="1716"/>
                          </a:lnTo>
                          <a:lnTo>
                            <a:pt x="6458" y="1842"/>
                          </a:lnTo>
                          <a:lnTo>
                            <a:pt x="6496" y="1956"/>
                          </a:lnTo>
                          <a:lnTo>
                            <a:pt x="6548" y="2060"/>
                          </a:lnTo>
                          <a:lnTo>
                            <a:pt x="6613" y="2160"/>
                          </a:lnTo>
                          <a:lnTo>
                            <a:pt x="6685" y="2254"/>
                          </a:lnTo>
                          <a:lnTo>
                            <a:pt x="6762" y="2350"/>
                          </a:lnTo>
                          <a:lnTo>
                            <a:pt x="6843" y="2450"/>
                          </a:lnTo>
                          <a:lnTo>
                            <a:pt x="6924" y="2554"/>
                          </a:lnTo>
                          <a:lnTo>
                            <a:pt x="7002" y="2668"/>
                          </a:lnTo>
                          <a:lnTo>
                            <a:pt x="7075" y="2793"/>
                          </a:lnTo>
                          <a:lnTo>
                            <a:pt x="7140" y="2933"/>
                          </a:lnTo>
                          <a:lnTo>
                            <a:pt x="7194" y="3091"/>
                          </a:lnTo>
                          <a:lnTo>
                            <a:pt x="7218" y="3195"/>
                          </a:lnTo>
                          <a:lnTo>
                            <a:pt x="7238" y="3318"/>
                          </a:lnTo>
                          <a:lnTo>
                            <a:pt x="7251" y="3457"/>
                          </a:lnTo>
                          <a:lnTo>
                            <a:pt x="7259" y="3607"/>
                          </a:lnTo>
                          <a:lnTo>
                            <a:pt x="7261" y="3767"/>
                          </a:lnTo>
                          <a:lnTo>
                            <a:pt x="7255" y="3932"/>
                          </a:lnTo>
                          <a:lnTo>
                            <a:pt x="7242" y="4100"/>
                          </a:lnTo>
                          <a:lnTo>
                            <a:pt x="7220" y="4269"/>
                          </a:lnTo>
                          <a:lnTo>
                            <a:pt x="7191" y="4434"/>
                          </a:lnTo>
                          <a:lnTo>
                            <a:pt x="7151" y="4592"/>
                          </a:lnTo>
                          <a:lnTo>
                            <a:pt x="7104" y="4741"/>
                          </a:lnTo>
                          <a:lnTo>
                            <a:pt x="7045" y="4879"/>
                          </a:lnTo>
                          <a:lnTo>
                            <a:pt x="6902" y="5084"/>
                          </a:lnTo>
                          <a:lnTo>
                            <a:pt x="6710" y="5262"/>
                          </a:lnTo>
                          <a:lnTo>
                            <a:pt x="6477" y="5415"/>
                          </a:lnTo>
                          <a:lnTo>
                            <a:pt x="6214" y="5543"/>
                          </a:lnTo>
                          <a:lnTo>
                            <a:pt x="5927" y="5650"/>
                          </a:lnTo>
                          <a:lnTo>
                            <a:pt x="5625" y="5736"/>
                          </a:lnTo>
                          <a:lnTo>
                            <a:pt x="5318" y="5804"/>
                          </a:lnTo>
                          <a:lnTo>
                            <a:pt x="5015" y="5856"/>
                          </a:lnTo>
                          <a:lnTo>
                            <a:pt x="4723" y="5892"/>
                          </a:lnTo>
                          <a:lnTo>
                            <a:pt x="4452" y="5915"/>
                          </a:lnTo>
                          <a:lnTo>
                            <a:pt x="4210" y="5929"/>
                          </a:lnTo>
                          <a:lnTo>
                            <a:pt x="4007" y="5933"/>
                          </a:lnTo>
                          <a:lnTo>
                            <a:pt x="3770" y="5938"/>
                          </a:lnTo>
                          <a:lnTo>
                            <a:pt x="3480" y="5930"/>
                          </a:lnTo>
                          <a:lnTo>
                            <a:pt x="3148" y="5908"/>
                          </a:lnTo>
                          <a:lnTo>
                            <a:pt x="2786" y="5869"/>
                          </a:lnTo>
                          <a:lnTo>
                            <a:pt x="2407" y="5815"/>
                          </a:lnTo>
                          <a:lnTo>
                            <a:pt x="2025" y="5742"/>
                          </a:lnTo>
                          <a:lnTo>
                            <a:pt x="1649" y="5650"/>
                          </a:lnTo>
                          <a:lnTo>
                            <a:pt x="1294" y="5537"/>
                          </a:lnTo>
                          <a:lnTo>
                            <a:pt x="970" y="5401"/>
                          </a:lnTo>
                          <a:lnTo>
                            <a:pt x="692" y="5244"/>
                          </a:lnTo>
                          <a:lnTo>
                            <a:pt x="469" y="5063"/>
                          </a:lnTo>
                          <a:lnTo>
                            <a:pt x="315" y="4855"/>
                          </a:lnTo>
                          <a:lnTo>
                            <a:pt x="257" y="4718"/>
                          </a:lnTo>
                          <a:lnTo>
                            <a:pt x="208" y="4570"/>
                          </a:lnTo>
                          <a:lnTo>
                            <a:pt x="169" y="4411"/>
                          </a:lnTo>
                          <a:lnTo>
                            <a:pt x="139" y="4246"/>
                          </a:lnTo>
                          <a:lnTo>
                            <a:pt x="118" y="4078"/>
                          </a:lnTo>
                          <a:lnTo>
                            <a:pt x="105" y="3910"/>
                          </a:lnTo>
                          <a:lnTo>
                            <a:pt x="99" y="3744"/>
                          </a:lnTo>
                          <a:lnTo>
                            <a:pt x="100" y="3584"/>
                          </a:lnTo>
                          <a:lnTo>
                            <a:pt x="108" y="3433"/>
                          </a:lnTo>
                          <a:lnTo>
                            <a:pt x="123" y="3295"/>
                          </a:lnTo>
                          <a:lnTo>
                            <a:pt x="141" y="3172"/>
                          </a:lnTo>
                          <a:lnTo>
                            <a:pt x="166" y="3068"/>
                          </a:lnTo>
                          <a:lnTo>
                            <a:pt x="220" y="2911"/>
                          </a:lnTo>
                          <a:lnTo>
                            <a:pt x="285" y="2770"/>
                          </a:lnTo>
                          <a:lnTo>
                            <a:pt x="359" y="2646"/>
                          </a:lnTo>
                          <a:lnTo>
                            <a:pt x="436" y="2532"/>
                          </a:lnTo>
                          <a:lnTo>
                            <a:pt x="517" y="2428"/>
                          </a:lnTo>
                          <a:lnTo>
                            <a:pt x="598" y="2328"/>
                          </a:lnTo>
                          <a:lnTo>
                            <a:pt x="675" y="2233"/>
                          </a:lnTo>
                          <a:lnTo>
                            <a:pt x="747" y="2138"/>
                          </a:lnTo>
                          <a:lnTo>
                            <a:pt x="811" y="2038"/>
                          </a:lnTo>
                          <a:lnTo>
                            <a:pt x="864" y="1933"/>
                          </a:lnTo>
                          <a:lnTo>
                            <a:pt x="903" y="1819"/>
                          </a:lnTo>
                          <a:lnTo>
                            <a:pt x="925" y="1692"/>
                          </a:lnTo>
                          <a:lnTo>
                            <a:pt x="926" y="1563"/>
                          </a:lnTo>
                          <a:lnTo>
                            <a:pt x="916" y="1440"/>
                          </a:lnTo>
                          <a:lnTo>
                            <a:pt x="897" y="1326"/>
                          </a:lnTo>
                          <a:lnTo>
                            <a:pt x="869" y="1218"/>
                          </a:lnTo>
                          <a:lnTo>
                            <a:pt x="834" y="1120"/>
                          </a:lnTo>
                          <a:lnTo>
                            <a:pt x="792" y="1028"/>
                          </a:lnTo>
                          <a:lnTo>
                            <a:pt x="743" y="943"/>
                          </a:lnTo>
                          <a:lnTo>
                            <a:pt x="688" y="865"/>
                          </a:lnTo>
                          <a:lnTo>
                            <a:pt x="628" y="794"/>
                          </a:lnTo>
                          <a:lnTo>
                            <a:pt x="565" y="731"/>
                          </a:lnTo>
                          <a:lnTo>
                            <a:pt x="496" y="673"/>
                          </a:lnTo>
                          <a:lnTo>
                            <a:pt x="425" y="623"/>
                          </a:lnTo>
                          <a:lnTo>
                            <a:pt x="428" y="611"/>
                          </a:lnTo>
                          <a:lnTo>
                            <a:pt x="432" y="599"/>
                          </a:lnTo>
                          <a:lnTo>
                            <a:pt x="433" y="587"/>
                          </a:lnTo>
                          <a:lnTo>
                            <a:pt x="435" y="575"/>
                          </a:lnTo>
                          <a:lnTo>
                            <a:pt x="436" y="563"/>
                          </a:lnTo>
                          <a:lnTo>
                            <a:pt x="437" y="551"/>
                          </a:lnTo>
                          <a:lnTo>
                            <a:pt x="438" y="539"/>
                          </a:lnTo>
                          <a:lnTo>
                            <a:pt x="438" y="527"/>
                          </a:lnTo>
                          <a:lnTo>
                            <a:pt x="439" y="517"/>
                          </a:lnTo>
                          <a:lnTo>
                            <a:pt x="439" y="507"/>
                          </a:lnTo>
                          <a:lnTo>
                            <a:pt x="439" y="497"/>
                          </a:lnTo>
                          <a:lnTo>
                            <a:pt x="439" y="489"/>
                          </a:lnTo>
                          <a:lnTo>
                            <a:pt x="447" y="495"/>
                          </a:lnTo>
                          <a:lnTo>
                            <a:pt x="459" y="500"/>
                          </a:lnTo>
                          <a:lnTo>
                            <a:pt x="477" y="503"/>
                          </a:lnTo>
                          <a:lnTo>
                            <a:pt x="499" y="506"/>
                          </a:lnTo>
                          <a:lnTo>
                            <a:pt x="528" y="510"/>
                          </a:lnTo>
                          <a:lnTo>
                            <a:pt x="561" y="513"/>
                          </a:lnTo>
                          <a:lnTo>
                            <a:pt x="600" y="515"/>
                          </a:lnTo>
                          <a:lnTo>
                            <a:pt x="646" y="518"/>
                          </a:lnTo>
                          <a:lnTo>
                            <a:pt x="695" y="522"/>
                          </a:lnTo>
                          <a:lnTo>
                            <a:pt x="751" y="526"/>
                          </a:lnTo>
                          <a:lnTo>
                            <a:pt x="813" y="531"/>
                          </a:lnTo>
                          <a:lnTo>
                            <a:pt x="879" y="536"/>
                          </a:lnTo>
                          <a:lnTo>
                            <a:pt x="1044" y="548"/>
                          </a:lnTo>
                          <a:lnTo>
                            <a:pt x="1231" y="562"/>
                          </a:lnTo>
                          <a:lnTo>
                            <a:pt x="1434" y="575"/>
                          </a:lnTo>
                          <a:lnTo>
                            <a:pt x="1656" y="588"/>
                          </a:lnTo>
                          <a:lnTo>
                            <a:pt x="1895" y="601"/>
                          </a:lnTo>
                          <a:lnTo>
                            <a:pt x="2148" y="615"/>
                          </a:lnTo>
                          <a:lnTo>
                            <a:pt x="2415" y="627"/>
                          </a:lnTo>
                          <a:lnTo>
                            <a:pt x="2694" y="637"/>
                          </a:lnTo>
                          <a:lnTo>
                            <a:pt x="2985" y="646"/>
                          </a:lnTo>
                          <a:lnTo>
                            <a:pt x="3284" y="652"/>
                          </a:lnTo>
                          <a:lnTo>
                            <a:pt x="3592" y="657"/>
                          </a:lnTo>
                          <a:lnTo>
                            <a:pt x="3906" y="657"/>
                          </a:lnTo>
                          <a:lnTo>
                            <a:pt x="4241" y="658"/>
                          </a:lnTo>
                          <a:lnTo>
                            <a:pt x="4577" y="654"/>
                          </a:lnTo>
                          <a:lnTo>
                            <a:pt x="4909" y="647"/>
                          </a:lnTo>
                          <a:lnTo>
                            <a:pt x="5233" y="637"/>
                          </a:lnTo>
                          <a:lnTo>
                            <a:pt x="5542" y="625"/>
                          </a:lnTo>
                          <a:lnTo>
                            <a:pt x="5833" y="613"/>
                          </a:lnTo>
                          <a:lnTo>
                            <a:pt x="6098" y="598"/>
                          </a:lnTo>
                          <a:lnTo>
                            <a:pt x="6337" y="585"/>
                          </a:lnTo>
                          <a:lnTo>
                            <a:pt x="6541" y="572"/>
                          </a:lnTo>
                          <a:lnTo>
                            <a:pt x="6707" y="559"/>
                          </a:lnTo>
                          <a:lnTo>
                            <a:pt x="6830" y="551"/>
                          </a:lnTo>
                          <a:lnTo>
                            <a:pt x="6905" y="543"/>
                          </a:lnTo>
                          <a:close/>
                        </a:path>
                      </a:pathLst>
                    </a:custGeom>
                    <a:solidFill>
                      <a:srgbClr val="FFE600"/>
                    </a:solidFill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4" name="Google Shape;314;p6"/>
                    <p:cNvSpPr/>
                    <p:nvPr/>
                  </p:nvSpPr>
                  <p:spPr>
                    <a:xfrm>
                      <a:off x="1072" y="3058"/>
                      <a:ext cx="817" cy="73"/>
                    </a:xfrm>
                    <a:custGeom>
                      <a:rect b="b" l="l" r="r" t="t"/>
                      <a:pathLst>
                        <a:path extrusionOk="0" h="655" w="7352">
                          <a:moveTo>
                            <a:pt x="0" y="93"/>
                          </a:moveTo>
                          <a:lnTo>
                            <a:pt x="22" y="64"/>
                          </a:lnTo>
                          <a:lnTo>
                            <a:pt x="48" y="41"/>
                          </a:lnTo>
                          <a:lnTo>
                            <a:pt x="80" y="23"/>
                          </a:lnTo>
                          <a:lnTo>
                            <a:pt x="118" y="12"/>
                          </a:lnTo>
                          <a:lnTo>
                            <a:pt x="164" y="5"/>
                          </a:lnTo>
                          <a:lnTo>
                            <a:pt x="217" y="1"/>
                          </a:lnTo>
                          <a:lnTo>
                            <a:pt x="278" y="0"/>
                          </a:lnTo>
                          <a:lnTo>
                            <a:pt x="347" y="0"/>
                          </a:lnTo>
                          <a:lnTo>
                            <a:pt x="427" y="2"/>
                          </a:lnTo>
                          <a:lnTo>
                            <a:pt x="516" y="5"/>
                          </a:lnTo>
                          <a:lnTo>
                            <a:pt x="615" y="7"/>
                          </a:lnTo>
                          <a:lnTo>
                            <a:pt x="724" y="7"/>
                          </a:lnTo>
                          <a:lnTo>
                            <a:pt x="1277" y="37"/>
                          </a:lnTo>
                          <a:lnTo>
                            <a:pt x="1823" y="62"/>
                          </a:lnTo>
                          <a:lnTo>
                            <a:pt x="2363" y="82"/>
                          </a:lnTo>
                          <a:lnTo>
                            <a:pt x="2899" y="96"/>
                          </a:lnTo>
                          <a:lnTo>
                            <a:pt x="3434" y="105"/>
                          </a:lnTo>
                          <a:lnTo>
                            <a:pt x="3968" y="110"/>
                          </a:lnTo>
                          <a:lnTo>
                            <a:pt x="4502" y="108"/>
                          </a:lnTo>
                          <a:lnTo>
                            <a:pt x="5039" y="101"/>
                          </a:lnTo>
                          <a:lnTo>
                            <a:pt x="5582" y="88"/>
                          </a:lnTo>
                          <a:lnTo>
                            <a:pt x="6132" y="69"/>
                          </a:lnTo>
                          <a:lnTo>
                            <a:pt x="6689" y="43"/>
                          </a:lnTo>
                          <a:lnTo>
                            <a:pt x="7256" y="12"/>
                          </a:lnTo>
                          <a:lnTo>
                            <a:pt x="7286" y="22"/>
                          </a:lnTo>
                          <a:lnTo>
                            <a:pt x="7310" y="50"/>
                          </a:lnTo>
                          <a:lnTo>
                            <a:pt x="7328" y="92"/>
                          </a:lnTo>
                          <a:lnTo>
                            <a:pt x="7342" y="144"/>
                          </a:lnTo>
                          <a:lnTo>
                            <a:pt x="7350" y="203"/>
                          </a:lnTo>
                          <a:lnTo>
                            <a:pt x="7352" y="266"/>
                          </a:lnTo>
                          <a:lnTo>
                            <a:pt x="7350" y="329"/>
                          </a:lnTo>
                          <a:lnTo>
                            <a:pt x="7343" y="388"/>
                          </a:lnTo>
                          <a:lnTo>
                            <a:pt x="7331" y="440"/>
                          </a:lnTo>
                          <a:lnTo>
                            <a:pt x="7314" y="482"/>
                          </a:lnTo>
                          <a:lnTo>
                            <a:pt x="7293" y="510"/>
                          </a:lnTo>
                          <a:lnTo>
                            <a:pt x="7269" y="518"/>
                          </a:lnTo>
                          <a:lnTo>
                            <a:pt x="6994" y="541"/>
                          </a:lnTo>
                          <a:lnTo>
                            <a:pt x="6720" y="559"/>
                          </a:lnTo>
                          <a:lnTo>
                            <a:pt x="6448" y="577"/>
                          </a:lnTo>
                          <a:lnTo>
                            <a:pt x="6175" y="594"/>
                          </a:lnTo>
                          <a:lnTo>
                            <a:pt x="5903" y="608"/>
                          </a:lnTo>
                          <a:lnTo>
                            <a:pt x="5632" y="620"/>
                          </a:lnTo>
                          <a:lnTo>
                            <a:pt x="5360" y="631"/>
                          </a:lnTo>
                          <a:lnTo>
                            <a:pt x="5089" y="639"/>
                          </a:lnTo>
                          <a:lnTo>
                            <a:pt x="4818" y="647"/>
                          </a:lnTo>
                          <a:lnTo>
                            <a:pt x="4546" y="651"/>
                          </a:lnTo>
                          <a:lnTo>
                            <a:pt x="4275" y="655"/>
                          </a:lnTo>
                          <a:lnTo>
                            <a:pt x="4003" y="655"/>
                          </a:lnTo>
                          <a:lnTo>
                            <a:pt x="3730" y="655"/>
                          </a:lnTo>
                          <a:lnTo>
                            <a:pt x="3457" y="652"/>
                          </a:lnTo>
                          <a:lnTo>
                            <a:pt x="3182" y="648"/>
                          </a:lnTo>
                          <a:lnTo>
                            <a:pt x="2907" y="642"/>
                          </a:lnTo>
                          <a:lnTo>
                            <a:pt x="2630" y="634"/>
                          </a:lnTo>
                          <a:lnTo>
                            <a:pt x="2352" y="624"/>
                          </a:lnTo>
                          <a:lnTo>
                            <a:pt x="2073" y="611"/>
                          </a:lnTo>
                          <a:lnTo>
                            <a:pt x="1791" y="597"/>
                          </a:lnTo>
                          <a:lnTo>
                            <a:pt x="1509" y="580"/>
                          </a:lnTo>
                          <a:lnTo>
                            <a:pt x="1225" y="563"/>
                          </a:lnTo>
                          <a:lnTo>
                            <a:pt x="939" y="542"/>
                          </a:lnTo>
                          <a:lnTo>
                            <a:pt x="650" y="518"/>
                          </a:lnTo>
                          <a:lnTo>
                            <a:pt x="624" y="516"/>
                          </a:lnTo>
                          <a:lnTo>
                            <a:pt x="598" y="515"/>
                          </a:lnTo>
                          <a:lnTo>
                            <a:pt x="574" y="513"/>
                          </a:lnTo>
                          <a:lnTo>
                            <a:pt x="549" y="511"/>
                          </a:lnTo>
                          <a:lnTo>
                            <a:pt x="527" y="510"/>
                          </a:lnTo>
                          <a:lnTo>
                            <a:pt x="507" y="507"/>
                          </a:lnTo>
                          <a:lnTo>
                            <a:pt x="488" y="505"/>
                          </a:lnTo>
                          <a:lnTo>
                            <a:pt x="473" y="502"/>
                          </a:lnTo>
                          <a:lnTo>
                            <a:pt x="459" y="498"/>
                          </a:lnTo>
                          <a:lnTo>
                            <a:pt x="449" y="493"/>
                          </a:lnTo>
                          <a:lnTo>
                            <a:pt x="442" y="487"/>
                          </a:lnTo>
                          <a:lnTo>
                            <a:pt x="438" y="481"/>
                          </a:lnTo>
                          <a:lnTo>
                            <a:pt x="428" y="414"/>
                          </a:lnTo>
                          <a:lnTo>
                            <a:pt x="408" y="355"/>
                          </a:lnTo>
                          <a:lnTo>
                            <a:pt x="382" y="299"/>
                          </a:lnTo>
                          <a:lnTo>
                            <a:pt x="349" y="252"/>
                          </a:lnTo>
                          <a:lnTo>
                            <a:pt x="310" y="209"/>
                          </a:lnTo>
                          <a:lnTo>
                            <a:pt x="268" y="174"/>
                          </a:lnTo>
                          <a:lnTo>
                            <a:pt x="223" y="144"/>
                          </a:lnTo>
                          <a:lnTo>
                            <a:pt x="177" y="121"/>
                          </a:lnTo>
                          <a:lnTo>
                            <a:pt x="130" y="104"/>
                          </a:lnTo>
                          <a:lnTo>
                            <a:pt x="85" y="94"/>
                          </a:lnTo>
                          <a:lnTo>
                            <a:pt x="41" y="91"/>
                          </a:lnTo>
                          <a:lnTo>
                            <a:pt x="0" y="93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5" name="Google Shape;315;p6"/>
                    <p:cNvSpPr/>
                    <p:nvPr/>
                  </p:nvSpPr>
                  <p:spPr>
                    <a:xfrm>
                      <a:off x="1201" y="3671"/>
                      <a:ext cx="576" cy="85"/>
                    </a:xfrm>
                    <a:custGeom>
                      <a:rect b="b" l="l" r="r" t="t"/>
                      <a:pathLst>
                        <a:path extrusionOk="0" h="766" w="5180">
                          <a:moveTo>
                            <a:pt x="5123" y="0"/>
                          </a:moveTo>
                          <a:lnTo>
                            <a:pt x="5139" y="12"/>
                          </a:lnTo>
                          <a:lnTo>
                            <a:pt x="5155" y="31"/>
                          </a:lnTo>
                          <a:lnTo>
                            <a:pt x="5166" y="54"/>
                          </a:lnTo>
                          <a:lnTo>
                            <a:pt x="5175" y="82"/>
                          </a:lnTo>
                          <a:lnTo>
                            <a:pt x="5180" y="110"/>
                          </a:lnTo>
                          <a:lnTo>
                            <a:pt x="5180" y="142"/>
                          </a:lnTo>
                          <a:lnTo>
                            <a:pt x="5177" y="173"/>
                          </a:lnTo>
                          <a:lnTo>
                            <a:pt x="5169" y="204"/>
                          </a:lnTo>
                          <a:lnTo>
                            <a:pt x="5156" y="234"/>
                          </a:lnTo>
                          <a:lnTo>
                            <a:pt x="5138" y="261"/>
                          </a:lnTo>
                          <a:lnTo>
                            <a:pt x="5114" y="283"/>
                          </a:lnTo>
                          <a:lnTo>
                            <a:pt x="5084" y="301"/>
                          </a:lnTo>
                          <a:lnTo>
                            <a:pt x="4931" y="368"/>
                          </a:lnTo>
                          <a:lnTo>
                            <a:pt x="4770" y="433"/>
                          </a:lnTo>
                          <a:lnTo>
                            <a:pt x="4599" y="494"/>
                          </a:lnTo>
                          <a:lnTo>
                            <a:pt x="4419" y="550"/>
                          </a:lnTo>
                          <a:lnTo>
                            <a:pt x="4228" y="601"/>
                          </a:lnTo>
                          <a:lnTo>
                            <a:pt x="4029" y="645"/>
                          </a:lnTo>
                          <a:lnTo>
                            <a:pt x="3818" y="685"/>
                          </a:lnTo>
                          <a:lnTo>
                            <a:pt x="3598" y="717"/>
                          </a:lnTo>
                          <a:lnTo>
                            <a:pt x="3367" y="742"/>
                          </a:lnTo>
                          <a:lnTo>
                            <a:pt x="3125" y="758"/>
                          </a:lnTo>
                          <a:lnTo>
                            <a:pt x="2872" y="766"/>
                          </a:lnTo>
                          <a:lnTo>
                            <a:pt x="2609" y="766"/>
                          </a:lnTo>
                          <a:lnTo>
                            <a:pt x="2346" y="766"/>
                          </a:lnTo>
                          <a:lnTo>
                            <a:pt x="2091" y="758"/>
                          </a:lnTo>
                          <a:lnTo>
                            <a:pt x="1846" y="742"/>
                          </a:lnTo>
                          <a:lnTo>
                            <a:pt x="1611" y="717"/>
                          </a:lnTo>
                          <a:lnTo>
                            <a:pt x="1385" y="685"/>
                          </a:lnTo>
                          <a:lnTo>
                            <a:pt x="1170" y="645"/>
                          </a:lnTo>
                          <a:lnTo>
                            <a:pt x="964" y="601"/>
                          </a:lnTo>
                          <a:lnTo>
                            <a:pt x="769" y="550"/>
                          </a:lnTo>
                          <a:lnTo>
                            <a:pt x="585" y="494"/>
                          </a:lnTo>
                          <a:lnTo>
                            <a:pt x="410" y="433"/>
                          </a:lnTo>
                          <a:lnTo>
                            <a:pt x="247" y="368"/>
                          </a:lnTo>
                          <a:lnTo>
                            <a:pt x="93" y="301"/>
                          </a:lnTo>
                          <a:lnTo>
                            <a:pt x="67" y="283"/>
                          </a:lnTo>
                          <a:lnTo>
                            <a:pt x="45" y="263"/>
                          </a:lnTo>
                          <a:lnTo>
                            <a:pt x="28" y="240"/>
                          </a:lnTo>
                          <a:lnTo>
                            <a:pt x="14" y="216"/>
                          </a:lnTo>
                          <a:lnTo>
                            <a:pt x="5" y="188"/>
                          </a:lnTo>
                          <a:lnTo>
                            <a:pt x="1" y="159"/>
                          </a:lnTo>
                          <a:lnTo>
                            <a:pt x="0" y="130"/>
                          </a:lnTo>
                          <a:lnTo>
                            <a:pt x="3" y="101"/>
                          </a:lnTo>
                          <a:lnTo>
                            <a:pt x="10" y="74"/>
                          </a:lnTo>
                          <a:lnTo>
                            <a:pt x="21" y="47"/>
                          </a:lnTo>
                          <a:lnTo>
                            <a:pt x="36" y="22"/>
                          </a:lnTo>
                          <a:lnTo>
                            <a:pt x="54" y="0"/>
                          </a:lnTo>
                          <a:lnTo>
                            <a:pt x="266" y="68"/>
                          </a:lnTo>
                          <a:lnTo>
                            <a:pt x="477" y="130"/>
                          </a:lnTo>
                          <a:lnTo>
                            <a:pt x="691" y="186"/>
                          </a:lnTo>
                          <a:lnTo>
                            <a:pt x="906" y="234"/>
                          </a:lnTo>
                          <a:lnTo>
                            <a:pt x="1122" y="276"/>
                          </a:lnTo>
                          <a:lnTo>
                            <a:pt x="1340" y="313"/>
                          </a:lnTo>
                          <a:lnTo>
                            <a:pt x="1557" y="344"/>
                          </a:lnTo>
                          <a:lnTo>
                            <a:pt x="1775" y="369"/>
                          </a:lnTo>
                          <a:lnTo>
                            <a:pt x="1992" y="389"/>
                          </a:lnTo>
                          <a:lnTo>
                            <a:pt x="2211" y="404"/>
                          </a:lnTo>
                          <a:lnTo>
                            <a:pt x="2429" y="414"/>
                          </a:lnTo>
                          <a:lnTo>
                            <a:pt x="2646" y="420"/>
                          </a:lnTo>
                          <a:lnTo>
                            <a:pt x="2826" y="419"/>
                          </a:lnTo>
                          <a:lnTo>
                            <a:pt x="3014" y="415"/>
                          </a:lnTo>
                          <a:lnTo>
                            <a:pt x="3211" y="406"/>
                          </a:lnTo>
                          <a:lnTo>
                            <a:pt x="3415" y="391"/>
                          </a:lnTo>
                          <a:lnTo>
                            <a:pt x="3623" y="371"/>
                          </a:lnTo>
                          <a:lnTo>
                            <a:pt x="3837" y="343"/>
                          </a:lnTo>
                          <a:lnTo>
                            <a:pt x="4052" y="307"/>
                          </a:lnTo>
                          <a:lnTo>
                            <a:pt x="4269" y="265"/>
                          </a:lnTo>
                          <a:lnTo>
                            <a:pt x="4487" y="213"/>
                          </a:lnTo>
                          <a:lnTo>
                            <a:pt x="4702" y="152"/>
                          </a:lnTo>
                          <a:lnTo>
                            <a:pt x="4914" y="80"/>
                          </a:lnTo>
                          <a:lnTo>
                            <a:pt x="5123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6" name="Google Shape;316;p6"/>
                    <p:cNvSpPr/>
                    <p:nvPr/>
                  </p:nvSpPr>
                  <p:spPr>
                    <a:xfrm>
                      <a:off x="1083" y="3112"/>
                      <a:ext cx="796" cy="606"/>
                    </a:xfrm>
                    <a:custGeom>
                      <a:rect b="b" l="l" r="r" t="t"/>
                      <a:pathLst>
                        <a:path extrusionOk="0" h="5449" w="7162">
                          <a:moveTo>
                            <a:pt x="6806" y="54"/>
                          </a:moveTo>
                          <a:lnTo>
                            <a:pt x="6735" y="105"/>
                          </a:lnTo>
                          <a:lnTo>
                            <a:pt x="6670" y="167"/>
                          </a:lnTo>
                          <a:lnTo>
                            <a:pt x="6608" y="238"/>
                          </a:lnTo>
                          <a:lnTo>
                            <a:pt x="6551" y="320"/>
                          </a:lnTo>
                          <a:lnTo>
                            <a:pt x="6500" y="409"/>
                          </a:lnTo>
                          <a:lnTo>
                            <a:pt x="6455" y="507"/>
                          </a:lnTo>
                          <a:lnTo>
                            <a:pt x="6416" y="612"/>
                          </a:lnTo>
                          <a:lnTo>
                            <a:pt x="6384" y="724"/>
                          </a:lnTo>
                          <a:lnTo>
                            <a:pt x="6360" y="842"/>
                          </a:lnTo>
                          <a:lnTo>
                            <a:pt x="6343" y="966"/>
                          </a:lnTo>
                          <a:lnTo>
                            <a:pt x="6335" y="1095"/>
                          </a:lnTo>
                          <a:lnTo>
                            <a:pt x="6336" y="1227"/>
                          </a:lnTo>
                          <a:lnTo>
                            <a:pt x="6359" y="1353"/>
                          </a:lnTo>
                          <a:lnTo>
                            <a:pt x="6397" y="1467"/>
                          </a:lnTo>
                          <a:lnTo>
                            <a:pt x="6449" y="1571"/>
                          </a:lnTo>
                          <a:lnTo>
                            <a:pt x="6514" y="1671"/>
                          </a:lnTo>
                          <a:lnTo>
                            <a:pt x="6586" y="1765"/>
                          </a:lnTo>
                          <a:lnTo>
                            <a:pt x="6663" y="1861"/>
                          </a:lnTo>
                          <a:lnTo>
                            <a:pt x="6744" y="1961"/>
                          </a:lnTo>
                          <a:lnTo>
                            <a:pt x="6825" y="2065"/>
                          </a:lnTo>
                          <a:lnTo>
                            <a:pt x="6903" y="2179"/>
                          </a:lnTo>
                          <a:lnTo>
                            <a:pt x="6976" y="2304"/>
                          </a:lnTo>
                          <a:lnTo>
                            <a:pt x="7041" y="2444"/>
                          </a:lnTo>
                          <a:lnTo>
                            <a:pt x="7095" y="2602"/>
                          </a:lnTo>
                          <a:lnTo>
                            <a:pt x="7119" y="2706"/>
                          </a:lnTo>
                          <a:lnTo>
                            <a:pt x="7139" y="2829"/>
                          </a:lnTo>
                          <a:lnTo>
                            <a:pt x="7152" y="2968"/>
                          </a:lnTo>
                          <a:lnTo>
                            <a:pt x="7160" y="3118"/>
                          </a:lnTo>
                          <a:lnTo>
                            <a:pt x="7162" y="3278"/>
                          </a:lnTo>
                          <a:lnTo>
                            <a:pt x="7156" y="3443"/>
                          </a:lnTo>
                          <a:lnTo>
                            <a:pt x="7143" y="3611"/>
                          </a:lnTo>
                          <a:lnTo>
                            <a:pt x="7121" y="3780"/>
                          </a:lnTo>
                          <a:lnTo>
                            <a:pt x="7092" y="3945"/>
                          </a:lnTo>
                          <a:lnTo>
                            <a:pt x="7052" y="4103"/>
                          </a:lnTo>
                          <a:lnTo>
                            <a:pt x="7005" y="4252"/>
                          </a:lnTo>
                          <a:lnTo>
                            <a:pt x="6946" y="4390"/>
                          </a:lnTo>
                          <a:lnTo>
                            <a:pt x="6803" y="4595"/>
                          </a:lnTo>
                          <a:lnTo>
                            <a:pt x="6611" y="4773"/>
                          </a:lnTo>
                          <a:lnTo>
                            <a:pt x="6378" y="4926"/>
                          </a:lnTo>
                          <a:lnTo>
                            <a:pt x="6115" y="5054"/>
                          </a:lnTo>
                          <a:lnTo>
                            <a:pt x="5828" y="5161"/>
                          </a:lnTo>
                          <a:lnTo>
                            <a:pt x="5526" y="5247"/>
                          </a:lnTo>
                          <a:lnTo>
                            <a:pt x="5219" y="5315"/>
                          </a:lnTo>
                          <a:lnTo>
                            <a:pt x="4916" y="5367"/>
                          </a:lnTo>
                          <a:lnTo>
                            <a:pt x="4624" y="5403"/>
                          </a:lnTo>
                          <a:lnTo>
                            <a:pt x="4353" y="5426"/>
                          </a:lnTo>
                          <a:lnTo>
                            <a:pt x="4111" y="5440"/>
                          </a:lnTo>
                          <a:lnTo>
                            <a:pt x="3908" y="5444"/>
                          </a:lnTo>
                          <a:lnTo>
                            <a:pt x="3671" y="5449"/>
                          </a:lnTo>
                          <a:lnTo>
                            <a:pt x="3381" y="5441"/>
                          </a:lnTo>
                          <a:lnTo>
                            <a:pt x="3049" y="5419"/>
                          </a:lnTo>
                          <a:lnTo>
                            <a:pt x="2687" y="5380"/>
                          </a:lnTo>
                          <a:lnTo>
                            <a:pt x="2308" y="5326"/>
                          </a:lnTo>
                          <a:lnTo>
                            <a:pt x="1926" y="5253"/>
                          </a:lnTo>
                          <a:lnTo>
                            <a:pt x="1550" y="5161"/>
                          </a:lnTo>
                          <a:lnTo>
                            <a:pt x="1195" y="5048"/>
                          </a:lnTo>
                          <a:lnTo>
                            <a:pt x="871" y="4912"/>
                          </a:lnTo>
                          <a:lnTo>
                            <a:pt x="593" y="4755"/>
                          </a:lnTo>
                          <a:lnTo>
                            <a:pt x="370" y="4574"/>
                          </a:lnTo>
                          <a:lnTo>
                            <a:pt x="216" y="4366"/>
                          </a:lnTo>
                          <a:lnTo>
                            <a:pt x="158" y="4229"/>
                          </a:lnTo>
                          <a:lnTo>
                            <a:pt x="109" y="4081"/>
                          </a:lnTo>
                          <a:lnTo>
                            <a:pt x="70" y="3922"/>
                          </a:lnTo>
                          <a:lnTo>
                            <a:pt x="40" y="3757"/>
                          </a:lnTo>
                          <a:lnTo>
                            <a:pt x="19" y="3589"/>
                          </a:lnTo>
                          <a:lnTo>
                            <a:pt x="6" y="3421"/>
                          </a:lnTo>
                          <a:lnTo>
                            <a:pt x="0" y="3255"/>
                          </a:lnTo>
                          <a:lnTo>
                            <a:pt x="1" y="3095"/>
                          </a:lnTo>
                          <a:lnTo>
                            <a:pt x="9" y="2944"/>
                          </a:lnTo>
                          <a:lnTo>
                            <a:pt x="24" y="2806"/>
                          </a:lnTo>
                          <a:lnTo>
                            <a:pt x="42" y="2683"/>
                          </a:lnTo>
                          <a:lnTo>
                            <a:pt x="67" y="2579"/>
                          </a:lnTo>
                          <a:lnTo>
                            <a:pt x="121" y="2422"/>
                          </a:lnTo>
                          <a:lnTo>
                            <a:pt x="186" y="2281"/>
                          </a:lnTo>
                          <a:lnTo>
                            <a:pt x="260" y="2157"/>
                          </a:lnTo>
                          <a:lnTo>
                            <a:pt x="337" y="2043"/>
                          </a:lnTo>
                          <a:lnTo>
                            <a:pt x="418" y="1939"/>
                          </a:lnTo>
                          <a:lnTo>
                            <a:pt x="499" y="1839"/>
                          </a:lnTo>
                          <a:lnTo>
                            <a:pt x="576" y="1744"/>
                          </a:lnTo>
                          <a:lnTo>
                            <a:pt x="648" y="1649"/>
                          </a:lnTo>
                          <a:lnTo>
                            <a:pt x="712" y="1549"/>
                          </a:lnTo>
                          <a:lnTo>
                            <a:pt x="765" y="1444"/>
                          </a:lnTo>
                          <a:lnTo>
                            <a:pt x="804" y="1330"/>
                          </a:lnTo>
                          <a:lnTo>
                            <a:pt x="826" y="1203"/>
                          </a:lnTo>
                          <a:lnTo>
                            <a:pt x="827" y="1074"/>
                          </a:lnTo>
                          <a:lnTo>
                            <a:pt x="817" y="951"/>
                          </a:lnTo>
                          <a:lnTo>
                            <a:pt x="798" y="837"/>
                          </a:lnTo>
                          <a:lnTo>
                            <a:pt x="770" y="729"/>
                          </a:lnTo>
                          <a:lnTo>
                            <a:pt x="735" y="631"/>
                          </a:lnTo>
                          <a:lnTo>
                            <a:pt x="693" y="539"/>
                          </a:lnTo>
                          <a:lnTo>
                            <a:pt x="644" y="454"/>
                          </a:lnTo>
                          <a:lnTo>
                            <a:pt x="589" y="376"/>
                          </a:lnTo>
                          <a:lnTo>
                            <a:pt x="529" y="305"/>
                          </a:lnTo>
                          <a:lnTo>
                            <a:pt x="466" y="242"/>
                          </a:lnTo>
                          <a:lnTo>
                            <a:pt x="397" y="184"/>
                          </a:lnTo>
                          <a:lnTo>
                            <a:pt x="326" y="134"/>
                          </a:lnTo>
                          <a:lnTo>
                            <a:pt x="329" y="122"/>
                          </a:lnTo>
                          <a:lnTo>
                            <a:pt x="333" y="110"/>
                          </a:lnTo>
                          <a:lnTo>
                            <a:pt x="334" y="98"/>
                          </a:lnTo>
                          <a:lnTo>
                            <a:pt x="336" y="86"/>
                          </a:lnTo>
                          <a:lnTo>
                            <a:pt x="337" y="74"/>
                          </a:lnTo>
                          <a:lnTo>
                            <a:pt x="338" y="62"/>
                          </a:lnTo>
                          <a:lnTo>
                            <a:pt x="339" y="50"/>
                          </a:lnTo>
                          <a:lnTo>
                            <a:pt x="339" y="38"/>
                          </a:lnTo>
                          <a:lnTo>
                            <a:pt x="340" y="28"/>
                          </a:lnTo>
                          <a:lnTo>
                            <a:pt x="340" y="18"/>
                          </a:lnTo>
                          <a:lnTo>
                            <a:pt x="340" y="8"/>
                          </a:lnTo>
                          <a:lnTo>
                            <a:pt x="340" y="0"/>
                          </a:lnTo>
                          <a:lnTo>
                            <a:pt x="348" y="6"/>
                          </a:lnTo>
                          <a:lnTo>
                            <a:pt x="360" y="11"/>
                          </a:lnTo>
                          <a:lnTo>
                            <a:pt x="378" y="14"/>
                          </a:lnTo>
                          <a:lnTo>
                            <a:pt x="400" y="17"/>
                          </a:lnTo>
                          <a:lnTo>
                            <a:pt x="429" y="21"/>
                          </a:lnTo>
                          <a:lnTo>
                            <a:pt x="462" y="24"/>
                          </a:lnTo>
                          <a:lnTo>
                            <a:pt x="501" y="26"/>
                          </a:lnTo>
                          <a:lnTo>
                            <a:pt x="547" y="29"/>
                          </a:lnTo>
                          <a:lnTo>
                            <a:pt x="596" y="33"/>
                          </a:lnTo>
                          <a:lnTo>
                            <a:pt x="652" y="37"/>
                          </a:lnTo>
                          <a:lnTo>
                            <a:pt x="714" y="42"/>
                          </a:lnTo>
                          <a:lnTo>
                            <a:pt x="780" y="47"/>
                          </a:lnTo>
                          <a:lnTo>
                            <a:pt x="945" y="59"/>
                          </a:lnTo>
                          <a:lnTo>
                            <a:pt x="1132" y="73"/>
                          </a:lnTo>
                          <a:lnTo>
                            <a:pt x="1335" y="86"/>
                          </a:lnTo>
                          <a:lnTo>
                            <a:pt x="1557" y="99"/>
                          </a:lnTo>
                          <a:lnTo>
                            <a:pt x="1796" y="112"/>
                          </a:lnTo>
                          <a:lnTo>
                            <a:pt x="2049" y="126"/>
                          </a:lnTo>
                          <a:lnTo>
                            <a:pt x="2316" y="138"/>
                          </a:lnTo>
                          <a:lnTo>
                            <a:pt x="2595" y="148"/>
                          </a:lnTo>
                          <a:lnTo>
                            <a:pt x="2886" y="157"/>
                          </a:lnTo>
                          <a:lnTo>
                            <a:pt x="3185" y="163"/>
                          </a:lnTo>
                          <a:lnTo>
                            <a:pt x="3493" y="168"/>
                          </a:lnTo>
                          <a:lnTo>
                            <a:pt x="3807" y="168"/>
                          </a:lnTo>
                          <a:lnTo>
                            <a:pt x="4142" y="169"/>
                          </a:lnTo>
                          <a:lnTo>
                            <a:pt x="4478" y="165"/>
                          </a:lnTo>
                          <a:lnTo>
                            <a:pt x="4810" y="158"/>
                          </a:lnTo>
                          <a:lnTo>
                            <a:pt x="5134" y="148"/>
                          </a:lnTo>
                          <a:lnTo>
                            <a:pt x="5443" y="136"/>
                          </a:lnTo>
                          <a:lnTo>
                            <a:pt x="5734" y="124"/>
                          </a:lnTo>
                          <a:lnTo>
                            <a:pt x="5999" y="109"/>
                          </a:lnTo>
                          <a:lnTo>
                            <a:pt x="6238" y="96"/>
                          </a:lnTo>
                          <a:lnTo>
                            <a:pt x="6442" y="83"/>
                          </a:lnTo>
                          <a:lnTo>
                            <a:pt x="6608" y="70"/>
                          </a:lnTo>
                          <a:lnTo>
                            <a:pt x="6731" y="62"/>
                          </a:lnTo>
                          <a:lnTo>
                            <a:pt x="6806" y="54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7" name="Google Shape;317;p6"/>
                    <p:cNvSpPr/>
                    <p:nvPr/>
                  </p:nvSpPr>
                  <p:spPr>
                    <a:xfrm>
                      <a:off x="1027" y="3068"/>
                      <a:ext cx="94" cy="94"/>
                    </a:xfrm>
                    <a:custGeom>
                      <a:rect b="b" l="l" r="r" t="t"/>
                      <a:pathLst>
                        <a:path extrusionOk="0" h="844" w="842">
                          <a:moveTo>
                            <a:pt x="421" y="0"/>
                          </a:moveTo>
                          <a:lnTo>
                            <a:pt x="479" y="4"/>
                          </a:lnTo>
                          <a:lnTo>
                            <a:pt x="533" y="15"/>
                          </a:lnTo>
                          <a:lnTo>
                            <a:pt x="585" y="34"/>
                          </a:lnTo>
                          <a:lnTo>
                            <a:pt x="634" y="59"/>
                          </a:lnTo>
                          <a:lnTo>
                            <a:pt x="678" y="89"/>
                          </a:lnTo>
                          <a:lnTo>
                            <a:pt x="719" y="124"/>
                          </a:lnTo>
                          <a:lnTo>
                            <a:pt x="755" y="165"/>
                          </a:lnTo>
                          <a:lnTo>
                            <a:pt x="785" y="209"/>
                          </a:lnTo>
                          <a:lnTo>
                            <a:pt x="810" y="258"/>
                          </a:lnTo>
                          <a:lnTo>
                            <a:pt x="828" y="310"/>
                          </a:lnTo>
                          <a:lnTo>
                            <a:pt x="839" y="365"/>
                          </a:lnTo>
                          <a:lnTo>
                            <a:pt x="842" y="422"/>
                          </a:lnTo>
                          <a:lnTo>
                            <a:pt x="839" y="479"/>
                          </a:lnTo>
                          <a:lnTo>
                            <a:pt x="828" y="534"/>
                          </a:lnTo>
                          <a:lnTo>
                            <a:pt x="810" y="586"/>
                          </a:lnTo>
                          <a:lnTo>
                            <a:pt x="785" y="635"/>
                          </a:lnTo>
                          <a:lnTo>
                            <a:pt x="755" y="680"/>
                          </a:lnTo>
                          <a:lnTo>
                            <a:pt x="719" y="720"/>
                          </a:lnTo>
                          <a:lnTo>
                            <a:pt x="678" y="756"/>
                          </a:lnTo>
                          <a:lnTo>
                            <a:pt x="634" y="786"/>
                          </a:lnTo>
                          <a:lnTo>
                            <a:pt x="585" y="811"/>
                          </a:lnTo>
                          <a:lnTo>
                            <a:pt x="533" y="829"/>
                          </a:lnTo>
                          <a:lnTo>
                            <a:pt x="479" y="841"/>
                          </a:lnTo>
                          <a:lnTo>
                            <a:pt x="421" y="844"/>
                          </a:lnTo>
                          <a:lnTo>
                            <a:pt x="365" y="841"/>
                          </a:lnTo>
                          <a:lnTo>
                            <a:pt x="310" y="829"/>
                          </a:lnTo>
                          <a:lnTo>
                            <a:pt x="258" y="811"/>
                          </a:lnTo>
                          <a:lnTo>
                            <a:pt x="211" y="786"/>
                          </a:lnTo>
                          <a:lnTo>
                            <a:pt x="165" y="756"/>
                          </a:lnTo>
                          <a:lnTo>
                            <a:pt x="125" y="720"/>
                          </a:lnTo>
                          <a:lnTo>
                            <a:pt x="89" y="680"/>
                          </a:lnTo>
                          <a:lnTo>
                            <a:pt x="59" y="635"/>
                          </a:lnTo>
                          <a:lnTo>
                            <a:pt x="35" y="586"/>
                          </a:lnTo>
                          <a:lnTo>
                            <a:pt x="16" y="534"/>
                          </a:lnTo>
                          <a:lnTo>
                            <a:pt x="5" y="479"/>
                          </a:lnTo>
                          <a:lnTo>
                            <a:pt x="0" y="422"/>
                          </a:lnTo>
                          <a:lnTo>
                            <a:pt x="5" y="365"/>
                          </a:lnTo>
                          <a:lnTo>
                            <a:pt x="16" y="310"/>
                          </a:lnTo>
                          <a:lnTo>
                            <a:pt x="35" y="258"/>
                          </a:lnTo>
                          <a:lnTo>
                            <a:pt x="59" y="209"/>
                          </a:lnTo>
                          <a:lnTo>
                            <a:pt x="89" y="165"/>
                          </a:lnTo>
                          <a:lnTo>
                            <a:pt x="125" y="124"/>
                          </a:lnTo>
                          <a:lnTo>
                            <a:pt x="165" y="89"/>
                          </a:lnTo>
                          <a:lnTo>
                            <a:pt x="211" y="59"/>
                          </a:lnTo>
                          <a:lnTo>
                            <a:pt x="258" y="34"/>
                          </a:lnTo>
                          <a:lnTo>
                            <a:pt x="310" y="15"/>
                          </a:lnTo>
                          <a:lnTo>
                            <a:pt x="365" y="4"/>
                          </a:lnTo>
                          <a:lnTo>
                            <a:pt x="421" y="0"/>
                          </a:lnTo>
                          <a:close/>
                          <a:moveTo>
                            <a:pt x="421" y="194"/>
                          </a:moveTo>
                          <a:lnTo>
                            <a:pt x="453" y="196"/>
                          </a:lnTo>
                          <a:lnTo>
                            <a:pt x="484" y="203"/>
                          </a:lnTo>
                          <a:lnTo>
                            <a:pt x="514" y="213"/>
                          </a:lnTo>
                          <a:lnTo>
                            <a:pt x="541" y="226"/>
                          </a:lnTo>
                          <a:lnTo>
                            <a:pt x="566" y="244"/>
                          </a:lnTo>
                          <a:lnTo>
                            <a:pt x="590" y="264"/>
                          </a:lnTo>
                          <a:lnTo>
                            <a:pt x="610" y="286"/>
                          </a:lnTo>
                          <a:lnTo>
                            <a:pt x="626" y="310"/>
                          </a:lnTo>
                          <a:lnTo>
                            <a:pt x="641" y="338"/>
                          </a:lnTo>
                          <a:lnTo>
                            <a:pt x="651" y="367"/>
                          </a:lnTo>
                          <a:lnTo>
                            <a:pt x="657" y="396"/>
                          </a:lnTo>
                          <a:lnTo>
                            <a:pt x="658" y="427"/>
                          </a:lnTo>
                          <a:lnTo>
                            <a:pt x="657" y="460"/>
                          </a:lnTo>
                          <a:lnTo>
                            <a:pt x="651" y="491"/>
                          </a:lnTo>
                          <a:lnTo>
                            <a:pt x="641" y="519"/>
                          </a:lnTo>
                          <a:lnTo>
                            <a:pt x="626" y="547"/>
                          </a:lnTo>
                          <a:lnTo>
                            <a:pt x="610" y="573"/>
                          </a:lnTo>
                          <a:lnTo>
                            <a:pt x="590" y="595"/>
                          </a:lnTo>
                          <a:lnTo>
                            <a:pt x="566" y="616"/>
                          </a:lnTo>
                          <a:lnTo>
                            <a:pt x="541" y="632"/>
                          </a:lnTo>
                          <a:lnTo>
                            <a:pt x="514" y="647"/>
                          </a:lnTo>
                          <a:lnTo>
                            <a:pt x="484" y="657"/>
                          </a:lnTo>
                          <a:lnTo>
                            <a:pt x="453" y="663"/>
                          </a:lnTo>
                          <a:lnTo>
                            <a:pt x="421" y="664"/>
                          </a:lnTo>
                          <a:lnTo>
                            <a:pt x="390" y="663"/>
                          </a:lnTo>
                          <a:lnTo>
                            <a:pt x="360" y="657"/>
                          </a:lnTo>
                          <a:lnTo>
                            <a:pt x="331" y="647"/>
                          </a:lnTo>
                          <a:lnTo>
                            <a:pt x="305" y="632"/>
                          </a:lnTo>
                          <a:lnTo>
                            <a:pt x="279" y="616"/>
                          </a:lnTo>
                          <a:lnTo>
                            <a:pt x="257" y="595"/>
                          </a:lnTo>
                          <a:lnTo>
                            <a:pt x="237" y="573"/>
                          </a:lnTo>
                          <a:lnTo>
                            <a:pt x="221" y="547"/>
                          </a:lnTo>
                          <a:lnTo>
                            <a:pt x="206" y="519"/>
                          </a:lnTo>
                          <a:lnTo>
                            <a:pt x="196" y="491"/>
                          </a:lnTo>
                          <a:lnTo>
                            <a:pt x="190" y="460"/>
                          </a:lnTo>
                          <a:lnTo>
                            <a:pt x="187" y="427"/>
                          </a:lnTo>
                          <a:lnTo>
                            <a:pt x="190" y="396"/>
                          </a:lnTo>
                          <a:lnTo>
                            <a:pt x="196" y="367"/>
                          </a:lnTo>
                          <a:lnTo>
                            <a:pt x="206" y="338"/>
                          </a:lnTo>
                          <a:lnTo>
                            <a:pt x="221" y="310"/>
                          </a:lnTo>
                          <a:lnTo>
                            <a:pt x="237" y="286"/>
                          </a:lnTo>
                          <a:lnTo>
                            <a:pt x="257" y="264"/>
                          </a:lnTo>
                          <a:lnTo>
                            <a:pt x="279" y="244"/>
                          </a:lnTo>
                          <a:lnTo>
                            <a:pt x="305" y="226"/>
                          </a:lnTo>
                          <a:lnTo>
                            <a:pt x="331" y="213"/>
                          </a:lnTo>
                          <a:lnTo>
                            <a:pt x="360" y="203"/>
                          </a:lnTo>
                          <a:lnTo>
                            <a:pt x="390" y="196"/>
                          </a:lnTo>
                          <a:lnTo>
                            <a:pt x="421" y="194"/>
                          </a:lnTo>
                          <a:close/>
                        </a:path>
                      </a:pathLst>
                    </a:custGeom>
                    <a:solidFill>
                      <a:srgbClr val="FFE600"/>
                    </a:solidFill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8" name="Google Shape;318;p6"/>
                    <p:cNvSpPr/>
                    <p:nvPr/>
                  </p:nvSpPr>
                  <p:spPr>
                    <a:xfrm>
                      <a:off x="1027" y="3068"/>
                      <a:ext cx="94" cy="94"/>
                    </a:xfrm>
                    <a:custGeom>
                      <a:rect b="b" l="l" r="r" t="t"/>
                      <a:pathLst>
                        <a:path extrusionOk="0" h="844" w="842">
                          <a:moveTo>
                            <a:pt x="421" y="0"/>
                          </a:moveTo>
                          <a:lnTo>
                            <a:pt x="479" y="4"/>
                          </a:lnTo>
                          <a:lnTo>
                            <a:pt x="533" y="15"/>
                          </a:lnTo>
                          <a:lnTo>
                            <a:pt x="585" y="34"/>
                          </a:lnTo>
                          <a:lnTo>
                            <a:pt x="634" y="59"/>
                          </a:lnTo>
                          <a:lnTo>
                            <a:pt x="678" y="89"/>
                          </a:lnTo>
                          <a:lnTo>
                            <a:pt x="719" y="124"/>
                          </a:lnTo>
                          <a:lnTo>
                            <a:pt x="755" y="165"/>
                          </a:lnTo>
                          <a:lnTo>
                            <a:pt x="785" y="209"/>
                          </a:lnTo>
                          <a:lnTo>
                            <a:pt x="810" y="258"/>
                          </a:lnTo>
                          <a:lnTo>
                            <a:pt x="828" y="310"/>
                          </a:lnTo>
                          <a:lnTo>
                            <a:pt x="839" y="365"/>
                          </a:lnTo>
                          <a:lnTo>
                            <a:pt x="842" y="422"/>
                          </a:lnTo>
                          <a:lnTo>
                            <a:pt x="839" y="479"/>
                          </a:lnTo>
                          <a:lnTo>
                            <a:pt x="828" y="534"/>
                          </a:lnTo>
                          <a:lnTo>
                            <a:pt x="810" y="586"/>
                          </a:lnTo>
                          <a:lnTo>
                            <a:pt x="785" y="635"/>
                          </a:lnTo>
                          <a:lnTo>
                            <a:pt x="755" y="680"/>
                          </a:lnTo>
                          <a:lnTo>
                            <a:pt x="719" y="720"/>
                          </a:lnTo>
                          <a:lnTo>
                            <a:pt x="678" y="756"/>
                          </a:lnTo>
                          <a:lnTo>
                            <a:pt x="634" y="786"/>
                          </a:lnTo>
                          <a:lnTo>
                            <a:pt x="585" y="811"/>
                          </a:lnTo>
                          <a:lnTo>
                            <a:pt x="533" y="829"/>
                          </a:lnTo>
                          <a:lnTo>
                            <a:pt x="479" y="841"/>
                          </a:lnTo>
                          <a:lnTo>
                            <a:pt x="421" y="844"/>
                          </a:lnTo>
                          <a:lnTo>
                            <a:pt x="365" y="841"/>
                          </a:lnTo>
                          <a:lnTo>
                            <a:pt x="310" y="829"/>
                          </a:lnTo>
                          <a:lnTo>
                            <a:pt x="258" y="811"/>
                          </a:lnTo>
                          <a:lnTo>
                            <a:pt x="211" y="786"/>
                          </a:lnTo>
                          <a:lnTo>
                            <a:pt x="165" y="756"/>
                          </a:lnTo>
                          <a:lnTo>
                            <a:pt x="125" y="720"/>
                          </a:lnTo>
                          <a:lnTo>
                            <a:pt x="89" y="680"/>
                          </a:lnTo>
                          <a:lnTo>
                            <a:pt x="59" y="635"/>
                          </a:lnTo>
                          <a:lnTo>
                            <a:pt x="35" y="586"/>
                          </a:lnTo>
                          <a:lnTo>
                            <a:pt x="16" y="534"/>
                          </a:lnTo>
                          <a:lnTo>
                            <a:pt x="5" y="479"/>
                          </a:lnTo>
                          <a:lnTo>
                            <a:pt x="0" y="422"/>
                          </a:lnTo>
                          <a:lnTo>
                            <a:pt x="5" y="365"/>
                          </a:lnTo>
                          <a:lnTo>
                            <a:pt x="16" y="310"/>
                          </a:lnTo>
                          <a:lnTo>
                            <a:pt x="35" y="258"/>
                          </a:lnTo>
                          <a:lnTo>
                            <a:pt x="59" y="209"/>
                          </a:lnTo>
                          <a:lnTo>
                            <a:pt x="89" y="165"/>
                          </a:lnTo>
                          <a:lnTo>
                            <a:pt x="125" y="124"/>
                          </a:lnTo>
                          <a:lnTo>
                            <a:pt x="165" y="89"/>
                          </a:lnTo>
                          <a:lnTo>
                            <a:pt x="211" y="59"/>
                          </a:lnTo>
                          <a:lnTo>
                            <a:pt x="258" y="34"/>
                          </a:lnTo>
                          <a:lnTo>
                            <a:pt x="310" y="15"/>
                          </a:lnTo>
                          <a:lnTo>
                            <a:pt x="365" y="4"/>
                          </a:lnTo>
                          <a:lnTo>
                            <a:pt x="421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19" name="Google Shape;319;p6"/>
                    <p:cNvSpPr/>
                    <p:nvPr/>
                  </p:nvSpPr>
                  <p:spPr>
                    <a:xfrm>
                      <a:off x="1048" y="3090"/>
                      <a:ext cx="52" cy="52"/>
                    </a:xfrm>
                    <a:custGeom>
                      <a:rect b="b" l="l" r="r" t="t"/>
                      <a:pathLst>
                        <a:path extrusionOk="0" h="470" w="471">
                          <a:moveTo>
                            <a:pt x="234" y="0"/>
                          </a:moveTo>
                          <a:lnTo>
                            <a:pt x="266" y="2"/>
                          </a:lnTo>
                          <a:lnTo>
                            <a:pt x="297" y="9"/>
                          </a:lnTo>
                          <a:lnTo>
                            <a:pt x="327" y="19"/>
                          </a:lnTo>
                          <a:lnTo>
                            <a:pt x="354" y="32"/>
                          </a:lnTo>
                          <a:lnTo>
                            <a:pt x="379" y="50"/>
                          </a:lnTo>
                          <a:lnTo>
                            <a:pt x="403" y="70"/>
                          </a:lnTo>
                          <a:lnTo>
                            <a:pt x="423" y="92"/>
                          </a:lnTo>
                          <a:lnTo>
                            <a:pt x="439" y="116"/>
                          </a:lnTo>
                          <a:lnTo>
                            <a:pt x="454" y="144"/>
                          </a:lnTo>
                          <a:lnTo>
                            <a:pt x="464" y="173"/>
                          </a:lnTo>
                          <a:lnTo>
                            <a:pt x="470" y="202"/>
                          </a:lnTo>
                          <a:lnTo>
                            <a:pt x="471" y="233"/>
                          </a:lnTo>
                          <a:lnTo>
                            <a:pt x="470" y="266"/>
                          </a:lnTo>
                          <a:lnTo>
                            <a:pt x="464" y="297"/>
                          </a:lnTo>
                          <a:lnTo>
                            <a:pt x="454" y="325"/>
                          </a:lnTo>
                          <a:lnTo>
                            <a:pt x="439" y="353"/>
                          </a:lnTo>
                          <a:lnTo>
                            <a:pt x="423" y="379"/>
                          </a:lnTo>
                          <a:lnTo>
                            <a:pt x="403" y="401"/>
                          </a:lnTo>
                          <a:lnTo>
                            <a:pt x="379" y="422"/>
                          </a:lnTo>
                          <a:lnTo>
                            <a:pt x="354" y="438"/>
                          </a:lnTo>
                          <a:lnTo>
                            <a:pt x="327" y="453"/>
                          </a:lnTo>
                          <a:lnTo>
                            <a:pt x="297" y="463"/>
                          </a:lnTo>
                          <a:lnTo>
                            <a:pt x="266" y="469"/>
                          </a:lnTo>
                          <a:lnTo>
                            <a:pt x="234" y="470"/>
                          </a:lnTo>
                          <a:lnTo>
                            <a:pt x="203" y="469"/>
                          </a:lnTo>
                          <a:lnTo>
                            <a:pt x="173" y="463"/>
                          </a:lnTo>
                          <a:lnTo>
                            <a:pt x="144" y="453"/>
                          </a:lnTo>
                          <a:lnTo>
                            <a:pt x="118" y="438"/>
                          </a:lnTo>
                          <a:lnTo>
                            <a:pt x="92" y="422"/>
                          </a:lnTo>
                          <a:lnTo>
                            <a:pt x="70" y="401"/>
                          </a:lnTo>
                          <a:lnTo>
                            <a:pt x="50" y="379"/>
                          </a:lnTo>
                          <a:lnTo>
                            <a:pt x="34" y="353"/>
                          </a:lnTo>
                          <a:lnTo>
                            <a:pt x="19" y="325"/>
                          </a:lnTo>
                          <a:lnTo>
                            <a:pt x="9" y="297"/>
                          </a:lnTo>
                          <a:lnTo>
                            <a:pt x="3" y="266"/>
                          </a:lnTo>
                          <a:lnTo>
                            <a:pt x="0" y="233"/>
                          </a:lnTo>
                          <a:lnTo>
                            <a:pt x="3" y="202"/>
                          </a:lnTo>
                          <a:lnTo>
                            <a:pt x="9" y="173"/>
                          </a:lnTo>
                          <a:lnTo>
                            <a:pt x="19" y="144"/>
                          </a:lnTo>
                          <a:lnTo>
                            <a:pt x="34" y="116"/>
                          </a:lnTo>
                          <a:lnTo>
                            <a:pt x="50" y="92"/>
                          </a:lnTo>
                          <a:lnTo>
                            <a:pt x="70" y="70"/>
                          </a:lnTo>
                          <a:lnTo>
                            <a:pt x="92" y="50"/>
                          </a:lnTo>
                          <a:lnTo>
                            <a:pt x="118" y="32"/>
                          </a:lnTo>
                          <a:lnTo>
                            <a:pt x="144" y="19"/>
                          </a:lnTo>
                          <a:lnTo>
                            <a:pt x="173" y="9"/>
                          </a:lnTo>
                          <a:lnTo>
                            <a:pt x="203" y="2"/>
                          </a:lnTo>
                          <a:lnTo>
                            <a:pt x="234" y="0"/>
                          </a:lnTo>
                        </a:path>
                      </a:pathLst>
                    </a:custGeom>
                    <a:noFill/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0" name="Google Shape;320;p6"/>
                    <p:cNvSpPr/>
                    <p:nvPr/>
                  </p:nvSpPr>
                  <p:spPr>
                    <a:xfrm>
                      <a:off x="1088" y="3117"/>
                      <a:ext cx="783" cy="595"/>
                    </a:xfrm>
                    <a:custGeom>
                      <a:rect b="b" l="l" r="r" t="t"/>
                      <a:pathLst>
                        <a:path extrusionOk="0" h="5357" w="7049">
                          <a:moveTo>
                            <a:pt x="6668" y="56"/>
                          </a:moveTo>
                          <a:lnTo>
                            <a:pt x="6598" y="118"/>
                          </a:lnTo>
                          <a:lnTo>
                            <a:pt x="6531" y="196"/>
                          </a:lnTo>
                          <a:lnTo>
                            <a:pt x="6467" y="288"/>
                          </a:lnTo>
                          <a:lnTo>
                            <a:pt x="6407" y="393"/>
                          </a:lnTo>
                          <a:lnTo>
                            <a:pt x="6355" y="510"/>
                          </a:lnTo>
                          <a:lnTo>
                            <a:pt x="6310" y="634"/>
                          </a:lnTo>
                          <a:lnTo>
                            <a:pt x="6277" y="765"/>
                          </a:lnTo>
                          <a:lnTo>
                            <a:pt x="6255" y="903"/>
                          </a:lnTo>
                          <a:lnTo>
                            <a:pt x="6247" y="1042"/>
                          </a:lnTo>
                          <a:lnTo>
                            <a:pt x="6255" y="1184"/>
                          </a:lnTo>
                          <a:lnTo>
                            <a:pt x="6280" y="1325"/>
                          </a:lnTo>
                          <a:lnTo>
                            <a:pt x="6326" y="1463"/>
                          </a:lnTo>
                          <a:lnTo>
                            <a:pt x="6346" y="1512"/>
                          </a:lnTo>
                          <a:lnTo>
                            <a:pt x="6370" y="1558"/>
                          </a:lnTo>
                          <a:lnTo>
                            <a:pt x="6398" y="1603"/>
                          </a:lnTo>
                          <a:lnTo>
                            <a:pt x="6427" y="1646"/>
                          </a:lnTo>
                          <a:lnTo>
                            <a:pt x="6459" y="1687"/>
                          </a:lnTo>
                          <a:lnTo>
                            <a:pt x="6491" y="1729"/>
                          </a:lnTo>
                          <a:lnTo>
                            <a:pt x="6524" y="1770"/>
                          </a:lnTo>
                          <a:lnTo>
                            <a:pt x="6556" y="1811"/>
                          </a:lnTo>
                          <a:lnTo>
                            <a:pt x="6588" y="1852"/>
                          </a:lnTo>
                          <a:lnTo>
                            <a:pt x="6617" y="1893"/>
                          </a:lnTo>
                          <a:lnTo>
                            <a:pt x="6645" y="1934"/>
                          </a:lnTo>
                          <a:lnTo>
                            <a:pt x="6669" y="1977"/>
                          </a:lnTo>
                          <a:lnTo>
                            <a:pt x="6607" y="1917"/>
                          </a:lnTo>
                          <a:lnTo>
                            <a:pt x="6547" y="1861"/>
                          </a:lnTo>
                          <a:lnTo>
                            <a:pt x="6489" y="1810"/>
                          </a:lnTo>
                          <a:lnTo>
                            <a:pt x="6431" y="1763"/>
                          </a:lnTo>
                          <a:lnTo>
                            <a:pt x="6375" y="1722"/>
                          </a:lnTo>
                          <a:lnTo>
                            <a:pt x="6318" y="1687"/>
                          </a:lnTo>
                          <a:lnTo>
                            <a:pt x="6262" y="1659"/>
                          </a:lnTo>
                          <a:lnTo>
                            <a:pt x="6205" y="1637"/>
                          </a:lnTo>
                          <a:lnTo>
                            <a:pt x="6149" y="1623"/>
                          </a:lnTo>
                          <a:lnTo>
                            <a:pt x="6091" y="1616"/>
                          </a:lnTo>
                          <a:lnTo>
                            <a:pt x="6032" y="1618"/>
                          </a:lnTo>
                          <a:lnTo>
                            <a:pt x="5972" y="1629"/>
                          </a:lnTo>
                          <a:lnTo>
                            <a:pt x="5858" y="1659"/>
                          </a:lnTo>
                          <a:lnTo>
                            <a:pt x="5736" y="1685"/>
                          </a:lnTo>
                          <a:lnTo>
                            <a:pt x="5607" y="1707"/>
                          </a:lnTo>
                          <a:lnTo>
                            <a:pt x="5471" y="1727"/>
                          </a:lnTo>
                          <a:lnTo>
                            <a:pt x="5333" y="1742"/>
                          </a:lnTo>
                          <a:lnTo>
                            <a:pt x="5193" y="1754"/>
                          </a:lnTo>
                          <a:lnTo>
                            <a:pt x="5053" y="1763"/>
                          </a:lnTo>
                          <a:lnTo>
                            <a:pt x="4913" y="1769"/>
                          </a:lnTo>
                          <a:lnTo>
                            <a:pt x="4778" y="1770"/>
                          </a:lnTo>
                          <a:lnTo>
                            <a:pt x="4647" y="1769"/>
                          </a:lnTo>
                          <a:lnTo>
                            <a:pt x="4522" y="1763"/>
                          </a:lnTo>
                          <a:lnTo>
                            <a:pt x="4407" y="1754"/>
                          </a:lnTo>
                          <a:lnTo>
                            <a:pt x="4607" y="1708"/>
                          </a:lnTo>
                          <a:lnTo>
                            <a:pt x="4784" y="1660"/>
                          </a:lnTo>
                          <a:lnTo>
                            <a:pt x="4940" y="1605"/>
                          </a:lnTo>
                          <a:lnTo>
                            <a:pt x="5073" y="1539"/>
                          </a:lnTo>
                          <a:lnTo>
                            <a:pt x="5187" y="1458"/>
                          </a:lnTo>
                          <a:lnTo>
                            <a:pt x="5281" y="1357"/>
                          </a:lnTo>
                          <a:lnTo>
                            <a:pt x="5358" y="1233"/>
                          </a:lnTo>
                          <a:lnTo>
                            <a:pt x="5419" y="1081"/>
                          </a:lnTo>
                          <a:lnTo>
                            <a:pt x="5465" y="899"/>
                          </a:lnTo>
                          <a:lnTo>
                            <a:pt x="5496" y="681"/>
                          </a:lnTo>
                          <a:lnTo>
                            <a:pt x="5515" y="423"/>
                          </a:lnTo>
                          <a:lnTo>
                            <a:pt x="5522" y="122"/>
                          </a:lnTo>
                          <a:lnTo>
                            <a:pt x="5611" y="119"/>
                          </a:lnTo>
                          <a:lnTo>
                            <a:pt x="5711" y="113"/>
                          </a:lnTo>
                          <a:lnTo>
                            <a:pt x="5819" y="108"/>
                          </a:lnTo>
                          <a:lnTo>
                            <a:pt x="5932" y="102"/>
                          </a:lnTo>
                          <a:lnTo>
                            <a:pt x="6049" y="95"/>
                          </a:lnTo>
                          <a:lnTo>
                            <a:pt x="6164" y="89"/>
                          </a:lnTo>
                          <a:lnTo>
                            <a:pt x="6275" y="82"/>
                          </a:lnTo>
                          <a:lnTo>
                            <a:pt x="6379" y="77"/>
                          </a:lnTo>
                          <a:lnTo>
                            <a:pt x="6473" y="70"/>
                          </a:lnTo>
                          <a:lnTo>
                            <a:pt x="6555" y="64"/>
                          </a:lnTo>
                          <a:lnTo>
                            <a:pt x="6621" y="60"/>
                          </a:lnTo>
                          <a:lnTo>
                            <a:pt x="6668" y="56"/>
                          </a:lnTo>
                          <a:close/>
                          <a:moveTo>
                            <a:pt x="2339" y="4263"/>
                          </a:moveTo>
                          <a:lnTo>
                            <a:pt x="2671" y="4285"/>
                          </a:lnTo>
                          <a:lnTo>
                            <a:pt x="2942" y="4327"/>
                          </a:lnTo>
                          <a:lnTo>
                            <a:pt x="3166" y="4382"/>
                          </a:lnTo>
                          <a:lnTo>
                            <a:pt x="3354" y="4447"/>
                          </a:lnTo>
                          <a:lnTo>
                            <a:pt x="3521" y="4516"/>
                          </a:lnTo>
                          <a:lnTo>
                            <a:pt x="3681" y="4585"/>
                          </a:lnTo>
                          <a:lnTo>
                            <a:pt x="3845" y="4651"/>
                          </a:lnTo>
                          <a:lnTo>
                            <a:pt x="4030" y="4707"/>
                          </a:lnTo>
                          <a:lnTo>
                            <a:pt x="4247" y="4750"/>
                          </a:lnTo>
                          <a:lnTo>
                            <a:pt x="4510" y="4777"/>
                          </a:lnTo>
                          <a:lnTo>
                            <a:pt x="4832" y="4780"/>
                          </a:lnTo>
                          <a:lnTo>
                            <a:pt x="5228" y="4758"/>
                          </a:lnTo>
                          <a:lnTo>
                            <a:pt x="5569" y="4739"/>
                          </a:lnTo>
                          <a:lnTo>
                            <a:pt x="5864" y="4685"/>
                          </a:lnTo>
                          <a:lnTo>
                            <a:pt x="6115" y="4596"/>
                          </a:lnTo>
                          <a:lnTo>
                            <a:pt x="6326" y="4477"/>
                          </a:lnTo>
                          <a:lnTo>
                            <a:pt x="6500" y="4327"/>
                          </a:lnTo>
                          <a:lnTo>
                            <a:pt x="6641" y="4150"/>
                          </a:lnTo>
                          <a:lnTo>
                            <a:pt x="6751" y="3948"/>
                          </a:lnTo>
                          <a:lnTo>
                            <a:pt x="6837" y="3724"/>
                          </a:lnTo>
                          <a:lnTo>
                            <a:pt x="6899" y="3478"/>
                          </a:lnTo>
                          <a:lnTo>
                            <a:pt x="6942" y="3214"/>
                          </a:lnTo>
                          <a:lnTo>
                            <a:pt x="6970" y="2934"/>
                          </a:lnTo>
                          <a:lnTo>
                            <a:pt x="6986" y="2641"/>
                          </a:lnTo>
                          <a:lnTo>
                            <a:pt x="7009" y="2739"/>
                          </a:lnTo>
                          <a:lnTo>
                            <a:pt x="7027" y="2856"/>
                          </a:lnTo>
                          <a:lnTo>
                            <a:pt x="7041" y="2988"/>
                          </a:lnTo>
                          <a:lnTo>
                            <a:pt x="7048" y="3131"/>
                          </a:lnTo>
                          <a:lnTo>
                            <a:pt x="7049" y="3283"/>
                          </a:lnTo>
                          <a:lnTo>
                            <a:pt x="7044" y="3440"/>
                          </a:lnTo>
                          <a:lnTo>
                            <a:pt x="7032" y="3600"/>
                          </a:lnTo>
                          <a:lnTo>
                            <a:pt x="7012" y="3760"/>
                          </a:lnTo>
                          <a:lnTo>
                            <a:pt x="6983" y="3916"/>
                          </a:lnTo>
                          <a:lnTo>
                            <a:pt x="6946" y="4068"/>
                          </a:lnTo>
                          <a:lnTo>
                            <a:pt x="6900" y="4209"/>
                          </a:lnTo>
                          <a:lnTo>
                            <a:pt x="6844" y="4339"/>
                          </a:lnTo>
                          <a:lnTo>
                            <a:pt x="6704" y="4534"/>
                          </a:lnTo>
                          <a:lnTo>
                            <a:pt x="6510" y="4705"/>
                          </a:lnTo>
                          <a:lnTo>
                            <a:pt x="6270" y="4850"/>
                          </a:lnTo>
                          <a:lnTo>
                            <a:pt x="5997" y="4974"/>
                          </a:lnTo>
                          <a:lnTo>
                            <a:pt x="5698" y="5076"/>
                          </a:lnTo>
                          <a:lnTo>
                            <a:pt x="5384" y="5159"/>
                          </a:lnTo>
                          <a:lnTo>
                            <a:pt x="5065" y="5225"/>
                          </a:lnTo>
                          <a:lnTo>
                            <a:pt x="4750" y="5275"/>
                          </a:lnTo>
                          <a:lnTo>
                            <a:pt x="4450" y="5312"/>
                          </a:lnTo>
                          <a:lnTo>
                            <a:pt x="4173" y="5335"/>
                          </a:lnTo>
                          <a:lnTo>
                            <a:pt x="3931" y="5348"/>
                          </a:lnTo>
                          <a:lnTo>
                            <a:pt x="3734" y="5353"/>
                          </a:lnTo>
                          <a:lnTo>
                            <a:pt x="3509" y="5357"/>
                          </a:lnTo>
                          <a:lnTo>
                            <a:pt x="3233" y="5351"/>
                          </a:lnTo>
                          <a:lnTo>
                            <a:pt x="2917" y="5328"/>
                          </a:lnTo>
                          <a:lnTo>
                            <a:pt x="2574" y="5293"/>
                          </a:lnTo>
                          <a:lnTo>
                            <a:pt x="2214" y="5241"/>
                          </a:lnTo>
                          <a:lnTo>
                            <a:pt x="1850" y="5171"/>
                          </a:lnTo>
                          <a:lnTo>
                            <a:pt x="1493" y="5084"/>
                          </a:lnTo>
                          <a:lnTo>
                            <a:pt x="1155" y="4977"/>
                          </a:lnTo>
                          <a:lnTo>
                            <a:pt x="848" y="4849"/>
                          </a:lnTo>
                          <a:lnTo>
                            <a:pt x="584" y="4699"/>
                          </a:lnTo>
                          <a:lnTo>
                            <a:pt x="372" y="4527"/>
                          </a:lnTo>
                          <a:lnTo>
                            <a:pt x="226" y="4331"/>
                          </a:lnTo>
                          <a:lnTo>
                            <a:pt x="169" y="4199"/>
                          </a:lnTo>
                          <a:lnTo>
                            <a:pt x="122" y="4054"/>
                          </a:lnTo>
                          <a:lnTo>
                            <a:pt x="83" y="3898"/>
                          </a:lnTo>
                          <a:lnTo>
                            <a:pt x="51" y="3735"/>
                          </a:lnTo>
                          <a:lnTo>
                            <a:pt x="27" y="3568"/>
                          </a:lnTo>
                          <a:lnTo>
                            <a:pt x="11" y="3399"/>
                          </a:lnTo>
                          <a:lnTo>
                            <a:pt x="2" y="3234"/>
                          </a:lnTo>
                          <a:lnTo>
                            <a:pt x="0" y="3075"/>
                          </a:lnTo>
                          <a:lnTo>
                            <a:pt x="4" y="2925"/>
                          </a:lnTo>
                          <a:lnTo>
                            <a:pt x="15" y="2788"/>
                          </a:lnTo>
                          <a:lnTo>
                            <a:pt x="32" y="2667"/>
                          </a:lnTo>
                          <a:lnTo>
                            <a:pt x="54" y="2567"/>
                          </a:lnTo>
                          <a:lnTo>
                            <a:pt x="107" y="2416"/>
                          </a:lnTo>
                          <a:lnTo>
                            <a:pt x="171" y="2277"/>
                          </a:lnTo>
                          <a:lnTo>
                            <a:pt x="245" y="2150"/>
                          </a:lnTo>
                          <a:lnTo>
                            <a:pt x="323" y="2032"/>
                          </a:lnTo>
                          <a:lnTo>
                            <a:pt x="405" y="1922"/>
                          </a:lnTo>
                          <a:lnTo>
                            <a:pt x="487" y="1815"/>
                          </a:lnTo>
                          <a:lnTo>
                            <a:pt x="567" y="1711"/>
                          </a:lnTo>
                          <a:lnTo>
                            <a:pt x="641" y="1609"/>
                          </a:lnTo>
                          <a:lnTo>
                            <a:pt x="707" y="1505"/>
                          </a:lnTo>
                          <a:lnTo>
                            <a:pt x="761" y="1397"/>
                          </a:lnTo>
                          <a:lnTo>
                            <a:pt x="800" y="1283"/>
                          </a:lnTo>
                          <a:lnTo>
                            <a:pt x="822" y="1161"/>
                          </a:lnTo>
                          <a:lnTo>
                            <a:pt x="823" y="1037"/>
                          </a:lnTo>
                          <a:lnTo>
                            <a:pt x="815" y="919"/>
                          </a:lnTo>
                          <a:lnTo>
                            <a:pt x="800" y="810"/>
                          </a:lnTo>
                          <a:lnTo>
                            <a:pt x="778" y="706"/>
                          </a:lnTo>
                          <a:lnTo>
                            <a:pt x="748" y="609"/>
                          </a:lnTo>
                          <a:lnTo>
                            <a:pt x="711" y="520"/>
                          </a:lnTo>
                          <a:lnTo>
                            <a:pt x="669" y="438"/>
                          </a:lnTo>
                          <a:lnTo>
                            <a:pt x="621" y="362"/>
                          </a:lnTo>
                          <a:lnTo>
                            <a:pt x="568" y="294"/>
                          </a:lnTo>
                          <a:lnTo>
                            <a:pt x="509" y="232"/>
                          </a:lnTo>
                          <a:lnTo>
                            <a:pt x="447" y="176"/>
                          </a:lnTo>
                          <a:lnTo>
                            <a:pt x="380" y="128"/>
                          </a:lnTo>
                          <a:lnTo>
                            <a:pt x="383" y="116"/>
                          </a:lnTo>
                          <a:lnTo>
                            <a:pt x="385" y="105"/>
                          </a:lnTo>
                          <a:lnTo>
                            <a:pt x="388" y="93"/>
                          </a:lnTo>
                          <a:lnTo>
                            <a:pt x="389" y="82"/>
                          </a:lnTo>
                          <a:lnTo>
                            <a:pt x="390" y="70"/>
                          </a:lnTo>
                          <a:lnTo>
                            <a:pt x="391" y="59"/>
                          </a:lnTo>
                          <a:lnTo>
                            <a:pt x="392" y="48"/>
                          </a:lnTo>
                          <a:lnTo>
                            <a:pt x="392" y="37"/>
                          </a:lnTo>
                          <a:lnTo>
                            <a:pt x="393" y="27"/>
                          </a:lnTo>
                          <a:lnTo>
                            <a:pt x="393" y="18"/>
                          </a:lnTo>
                          <a:lnTo>
                            <a:pt x="393" y="9"/>
                          </a:lnTo>
                          <a:lnTo>
                            <a:pt x="393" y="0"/>
                          </a:lnTo>
                          <a:lnTo>
                            <a:pt x="400" y="6"/>
                          </a:lnTo>
                          <a:lnTo>
                            <a:pt x="412" y="10"/>
                          </a:lnTo>
                          <a:lnTo>
                            <a:pt x="429" y="13"/>
                          </a:lnTo>
                          <a:lnTo>
                            <a:pt x="451" y="17"/>
                          </a:lnTo>
                          <a:lnTo>
                            <a:pt x="477" y="20"/>
                          </a:lnTo>
                          <a:lnTo>
                            <a:pt x="509" y="22"/>
                          </a:lnTo>
                          <a:lnTo>
                            <a:pt x="546" y="26"/>
                          </a:lnTo>
                          <a:lnTo>
                            <a:pt x="588" y="29"/>
                          </a:lnTo>
                          <a:lnTo>
                            <a:pt x="636" y="32"/>
                          </a:lnTo>
                          <a:lnTo>
                            <a:pt x="689" y="36"/>
                          </a:lnTo>
                          <a:lnTo>
                            <a:pt x="748" y="40"/>
                          </a:lnTo>
                          <a:lnTo>
                            <a:pt x="811" y="46"/>
                          </a:lnTo>
                          <a:lnTo>
                            <a:pt x="968" y="136"/>
                          </a:lnTo>
                          <a:lnTo>
                            <a:pt x="1080" y="245"/>
                          </a:lnTo>
                          <a:lnTo>
                            <a:pt x="1155" y="369"/>
                          </a:lnTo>
                          <a:lnTo>
                            <a:pt x="1202" y="503"/>
                          </a:lnTo>
                          <a:lnTo>
                            <a:pt x="1227" y="645"/>
                          </a:lnTo>
                          <a:lnTo>
                            <a:pt x="1240" y="791"/>
                          </a:lnTo>
                          <a:lnTo>
                            <a:pt x="1246" y="936"/>
                          </a:lnTo>
                          <a:lnTo>
                            <a:pt x="1255" y="1079"/>
                          </a:lnTo>
                          <a:lnTo>
                            <a:pt x="1274" y="1215"/>
                          </a:lnTo>
                          <a:lnTo>
                            <a:pt x="1311" y="1340"/>
                          </a:lnTo>
                          <a:lnTo>
                            <a:pt x="1373" y="1452"/>
                          </a:lnTo>
                          <a:lnTo>
                            <a:pt x="1468" y="1545"/>
                          </a:lnTo>
                          <a:lnTo>
                            <a:pt x="1561" y="1614"/>
                          </a:lnTo>
                          <a:lnTo>
                            <a:pt x="1675" y="1658"/>
                          </a:lnTo>
                          <a:lnTo>
                            <a:pt x="1805" y="1681"/>
                          </a:lnTo>
                          <a:lnTo>
                            <a:pt x="1942" y="1689"/>
                          </a:lnTo>
                          <a:lnTo>
                            <a:pt x="2080" y="1687"/>
                          </a:lnTo>
                          <a:lnTo>
                            <a:pt x="2209" y="1679"/>
                          </a:lnTo>
                          <a:lnTo>
                            <a:pt x="2323" y="1668"/>
                          </a:lnTo>
                          <a:lnTo>
                            <a:pt x="2416" y="1663"/>
                          </a:lnTo>
                          <a:lnTo>
                            <a:pt x="2478" y="1663"/>
                          </a:lnTo>
                          <a:lnTo>
                            <a:pt x="2505" y="1674"/>
                          </a:lnTo>
                          <a:lnTo>
                            <a:pt x="2486" y="1702"/>
                          </a:lnTo>
                          <a:lnTo>
                            <a:pt x="2414" y="1753"/>
                          </a:lnTo>
                          <a:lnTo>
                            <a:pt x="2165" y="1960"/>
                          </a:lnTo>
                          <a:lnTo>
                            <a:pt x="1963" y="2192"/>
                          </a:lnTo>
                          <a:lnTo>
                            <a:pt x="1808" y="2442"/>
                          </a:lnTo>
                          <a:lnTo>
                            <a:pt x="1698" y="2701"/>
                          </a:lnTo>
                          <a:lnTo>
                            <a:pt x="1633" y="2964"/>
                          </a:lnTo>
                          <a:lnTo>
                            <a:pt x="1612" y="3222"/>
                          </a:lnTo>
                          <a:lnTo>
                            <a:pt x="1633" y="3468"/>
                          </a:lnTo>
                          <a:lnTo>
                            <a:pt x="1696" y="3695"/>
                          </a:lnTo>
                          <a:lnTo>
                            <a:pt x="1799" y="3895"/>
                          </a:lnTo>
                          <a:lnTo>
                            <a:pt x="1941" y="4061"/>
                          </a:lnTo>
                          <a:lnTo>
                            <a:pt x="2122" y="4187"/>
                          </a:lnTo>
                          <a:lnTo>
                            <a:pt x="2339" y="4263"/>
                          </a:lnTo>
                          <a:close/>
                        </a:path>
                      </a:pathLst>
                    </a:custGeom>
                    <a:solidFill>
                      <a:srgbClr val="E6CC00"/>
                    </a:solidFill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1" name="Google Shape;321;p6"/>
                    <p:cNvSpPr/>
                    <p:nvPr/>
                  </p:nvSpPr>
                  <p:spPr>
                    <a:xfrm>
                      <a:off x="1118" y="3359"/>
                      <a:ext cx="116" cy="234"/>
                    </a:xfrm>
                    <a:custGeom>
                      <a:rect b="b" l="l" r="r" t="t"/>
                      <a:pathLst>
                        <a:path extrusionOk="0" h="2105" w="1044">
                          <a:moveTo>
                            <a:pt x="138" y="119"/>
                          </a:moveTo>
                          <a:lnTo>
                            <a:pt x="91" y="278"/>
                          </a:lnTo>
                          <a:lnTo>
                            <a:pt x="52" y="442"/>
                          </a:lnTo>
                          <a:lnTo>
                            <a:pt x="24" y="608"/>
                          </a:lnTo>
                          <a:lnTo>
                            <a:pt x="7" y="774"/>
                          </a:lnTo>
                          <a:lnTo>
                            <a:pt x="0" y="939"/>
                          </a:lnTo>
                          <a:lnTo>
                            <a:pt x="2" y="1101"/>
                          </a:lnTo>
                          <a:lnTo>
                            <a:pt x="13" y="1257"/>
                          </a:lnTo>
                          <a:lnTo>
                            <a:pt x="34" y="1404"/>
                          </a:lnTo>
                          <a:lnTo>
                            <a:pt x="64" y="1543"/>
                          </a:lnTo>
                          <a:lnTo>
                            <a:pt x="103" y="1670"/>
                          </a:lnTo>
                          <a:lnTo>
                            <a:pt x="150" y="1783"/>
                          </a:lnTo>
                          <a:lnTo>
                            <a:pt x="206" y="1882"/>
                          </a:lnTo>
                          <a:lnTo>
                            <a:pt x="238" y="1915"/>
                          </a:lnTo>
                          <a:lnTo>
                            <a:pt x="280" y="1944"/>
                          </a:lnTo>
                          <a:lnTo>
                            <a:pt x="332" y="1969"/>
                          </a:lnTo>
                          <a:lnTo>
                            <a:pt x="391" y="1991"/>
                          </a:lnTo>
                          <a:lnTo>
                            <a:pt x="456" y="2010"/>
                          </a:lnTo>
                          <a:lnTo>
                            <a:pt x="527" y="2028"/>
                          </a:lnTo>
                          <a:lnTo>
                            <a:pt x="600" y="2042"/>
                          </a:lnTo>
                          <a:lnTo>
                            <a:pt x="677" y="2056"/>
                          </a:lnTo>
                          <a:lnTo>
                            <a:pt x="754" y="2069"/>
                          </a:lnTo>
                          <a:lnTo>
                            <a:pt x="831" y="2081"/>
                          </a:lnTo>
                          <a:lnTo>
                            <a:pt x="906" y="2092"/>
                          </a:lnTo>
                          <a:lnTo>
                            <a:pt x="977" y="2105"/>
                          </a:lnTo>
                          <a:lnTo>
                            <a:pt x="1026" y="2084"/>
                          </a:lnTo>
                          <a:lnTo>
                            <a:pt x="1044" y="2023"/>
                          </a:lnTo>
                          <a:lnTo>
                            <a:pt x="1035" y="1928"/>
                          </a:lnTo>
                          <a:lnTo>
                            <a:pt x="1008" y="1801"/>
                          </a:lnTo>
                          <a:lnTo>
                            <a:pt x="969" y="1648"/>
                          </a:lnTo>
                          <a:lnTo>
                            <a:pt x="925" y="1471"/>
                          </a:lnTo>
                          <a:lnTo>
                            <a:pt x="883" y="1276"/>
                          </a:lnTo>
                          <a:lnTo>
                            <a:pt x="849" y="1067"/>
                          </a:lnTo>
                          <a:lnTo>
                            <a:pt x="830" y="847"/>
                          </a:lnTo>
                          <a:lnTo>
                            <a:pt x="832" y="621"/>
                          </a:lnTo>
                          <a:lnTo>
                            <a:pt x="862" y="393"/>
                          </a:lnTo>
                          <a:lnTo>
                            <a:pt x="927" y="168"/>
                          </a:lnTo>
                          <a:lnTo>
                            <a:pt x="929" y="132"/>
                          </a:lnTo>
                          <a:lnTo>
                            <a:pt x="902" y="97"/>
                          </a:lnTo>
                          <a:lnTo>
                            <a:pt x="851" y="68"/>
                          </a:lnTo>
                          <a:lnTo>
                            <a:pt x="781" y="41"/>
                          </a:lnTo>
                          <a:lnTo>
                            <a:pt x="698" y="20"/>
                          </a:lnTo>
                          <a:lnTo>
                            <a:pt x="605" y="7"/>
                          </a:lnTo>
                          <a:lnTo>
                            <a:pt x="508" y="0"/>
                          </a:lnTo>
                          <a:lnTo>
                            <a:pt x="412" y="1"/>
                          </a:lnTo>
                          <a:lnTo>
                            <a:pt x="322" y="13"/>
                          </a:lnTo>
                          <a:lnTo>
                            <a:pt x="244" y="37"/>
                          </a:lnTo>
                          <a:lnTo>
                            <a:pt x="180" y="71"/>
                          </a:lnTo>
                          <a:lnTo>
                            <a:pt x="138" y="119"/>
                          </a:lnTo>
                          <a:close/>
                        </a:path>
                      </a:pathLst>
                    </a:custGeom>
                    <a:solidFill>
                      <a:srgbClr val="FFE600"/>
                    </a:solidFill>
                    <a:ln cap="flat" cmpd="sng" w="9525">
                      <a:solidFill>
                        <a:srgbClr val="CCCC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2" name="Google Shape;322;p6"/>
                    <p:cNvSpPr/>
                    <p:nvPr/>
                  </p:nvSpPr>
                  <p:spPr>
                    <a:xfrm rot="10800000">
                      <a:off x="1026" y="2370"/>
                      <a:ext cx="912" cy="725"/>
                    </a:xfrm>
                    <a:custGeom>
                      <a:rect b="b" l="l" r="r" t="t"/>
                      <a:pathLst>
                        <a:path extrusionOk="0" fill="none" h="29671" w="43200">
                          <a:moveTo>
                            <a:pt x="41635" y="-1"/>
                          </a:moveTo>
                          <a:cubicBezTo>
                            <a:pt x="42668" y="2565"/>
                            <a:pt x="43200" y="5305"/>
                            <a:pt x="43200" y="8071"/>
                          </a:cubicBezTo>
                          <a:cubicBezTo>
                            <a:pt x="43200" y="20000"/>
                            <a:pt x="33529" y="29671"/>
                            <a:pt x="21600" y="29671"/>
                          </a:cubicBezTo>
                          <a:cubicBezTo>
                            <a:pt x="9670" y="29671"/>
                            <a:pt x="0" y="20000"/>
                            <a:pt x="0" y="8071"/>
                          </a:cubicBezTo>
                          <a:cubicBezTo>
                            <a:pt x="-1" y="5446"/>
                            <a:pt x="478" y="2844"/>
                            <a:pt x="1411" y="392"/>
                          </a:cubicBezTo>
                        </a:path>
                        <a:path extrusionOk="0" h="29671" w="43200">
                          <a:moveTo>
                            <a:pt x="41635" y="-1"/>
                          </a:moveTo>
                          <a:cubicBezTo>
                            <a:pt x="42668" y="2565"/>
                            <a:pt x="43200" y="5305"/>
                            <a:pt x="43200" y="8071"/>
                          </a:cubicBezTo>
                          <a:cubicBezTo>
                            <a:pt x="43200" y="20000"/>
                            <a:pt x="33529" y="29671"/>
                            <a:pt x="21600" y="29671"/>
                          </a:cubicBezTo>
                          <a:cubicBezTo>
                            <a:pt x="9670" y="29671"/>
                            <a:pt x="0" y="20000"/>
                            <a:pt x="0" y="8071"/>
                          </a:cubicBezTo>
                          <a:cubicBezTo>
                            <a:pt x="-1" y="5446"/>
                            <a:pt x="478" y="2844"/>
                            <a:pt x="1411" y="392"/>
                          </a:cubicBezTo>
                          <a:lnTo>
                            <a:pt x="21600" y="8071"/>
                          </a:lnTo>
                          <a:lnTo>
                            <a:pt x="41635" y="-1"/>
                          </a:lnTo>
                          <a:close/>
                        </a:path>
                      </a:pathLst>
                    </a:custGeom>
                    <a:noFill/>
                    <a:ln cap="flat" cmpd="sng" w="38100">
                      <a:solidFill>
                        <a:srgbClr val="CCCC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23" name="Google Shape;323;p6"/>
                  <p:cNvSpPr txBox="1"/>
                  <p:nvPr/>
                </p:nvSpPr>
                <p:spPr>
                  <a:xfrm rot="-900000">
                    <a:off x="1984" y="2615"/>
                    <a:ext cx="658" cy="1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9999FF"/>
                      </a:buClr>
                      <a:buSzPts val="11900"/>
                      <a:buFont typeface="Times New Roman"/>
                      <a:buNone/>
                    </a:pPr>
                    <a:r>
                      <a:rPr b="1" i="0" lang="en-US" sz="11900" u="none">
                        <a:solidFill>
                          <a:srgbClr val="9999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+</a:t>
                    </a:r>
                    <a:endParaRPr/>
                  </a:p>
                </p:txBody>
              </p:sp>
              <p:grpSp>
                <p:nvGrpSpPr>
                  <p:cNvPr id="324" name="Google Shape;324;p6"/>
                  <p:cNvGrpSpPr/>
                  <p:nvPr/>
                </p:nvGrpSpPr>
                <p:grpSpPr>
                  <a:xfrm rot="-900000">
                    <a:off x="1769" y="2683"/>
                    <a:ext cx="854" cy="294"/>
                    <a:chOff x="2576" y="2872"/>
                    <a:chExt cx="854" cy="294"/>
                  </a:xfrm>
                </p:grpSpPr>
                <p:sp>
                  <p:nvSpPr>
                    <p:cNvPr id="325" name="Google Shape;325;p6"/>
                    <p:cNvSpPr/>
                    <p:nvPr/>
                  </p:nvSpPr>
                  <p:spPr>
                    <a:xfrm>
                      <a:off x="3158" y="3046"/>
                      <a:ext cx="141" cy="88"/>
                    </a:xfrm>
                    <a:custGeom>
                      <a:rect b="b" l="l" r="r" t="t"/>
                      <a:pathLst>
                        <a:path extrusionOk="0" h="619" w="988">
                          <a:moveTo>
                            <a:pt x="988" y="590"/>
                          </a:moveTo>
                          <a:lnTo>
                            <a:pt x="974" y="505"/>
                          </a:lnTo>
                          <a:lnTo>
                            <a:pt x="943" y="421"/>
                          </a:lnTo>
                          <a:lnTo>
                            <a:pt x="896" y="338"/>
                          </a:lnTo>
                          <a:lnTo>
                            <a:pt x="833" y="261"/>
                          </a:lnTo>
                          <a:lnTo>
                            <a:pt x="759" y="190"/>
                          </a:lnTo>
                          <a:lnTo>
                            <a:pt x="672" y="127"/>
                          </a:lnTo>
                          <a:lnTo>
                            <a:pt x="577" y="76"/>
                          </a:lnTo>
                          <a:lnTo>
                            <a:pt x="472" y="36"/>
                          </a:lnTo>
                          <a:lnTo>
                            <a:pt x="360" y="10"/>
                          </a:lnTo>
                          <a:lnTo>
                            <a:pt x="243" y="0"/>
                          </a:lnTo>
                          <a:lnTo>
                            <a:pt x="123" y="9"/>
                          </a:lnTo>
                          <a:lnTo>
                            <a:pt x="0" y="37"/>
                          </a:lnTo>
                          <a:lnTo>
                            <a:pt x="35" y="65"/>
                          </a:lnTo>
                          <a:lnTo>
                            <a:pt x="67" y="92"/>
                          </a:lnTo>
                          <a:lnTo>
                            <a:pt x="95" y="120"/>
                          </a:lnTo>
                          <a:lnTo>
                            <a:pt x="119" y="147"/>
                          </a:lnTo>
                          <a:lnTo>
                            <a:pt x="140" y="175"/>
                          </a:lnTo>
                          <a:lnTo>
                            <a:pt x="157" y="201"/>
                          </a:lnTo>
                          <a:lnTo>
                            <a:pt x="171" y="228"/>
                          </a:lnTo>
                          <a:lnTo>
                            <a:pt x="181" y="255"/>
                          </a:lnTo>
                          <a:lnTo>
                            <a:pt x="188" y="281"/>
                          </a:lnTo>
                          <a:lnTo>
                            <a:pt x="192" y="307"/>
                          </a:lnTo>
                          <a:lnTo>
                            <a:pt x="193" y="332"/>
                          </a:lnTo>
                          <a:lnTo>
                            <a:pt x="191" y="354"/>
                          </a:lnTo>
                          <a:lnTo>
                            <a:pt x="207" y="511"/>
                          </a:lnTo>
                          <a:lnTo>
                            <a:pt x="206" y="522"/>
                          </a:lnTo>
                          <a:lnTo>
                            <a:pt x="205" y="533"/>
                          </a:lnTo>
                          <a:lnTo>
                            <a:pt x="204" y="543"/>
                          </a:lnTo>
                          <a:lnTo>
                            <a:pt x="200" y="554"/>
                          </a:lnTo>
                          <a:lnTo>
                            <a:pt x="197" y="565"/>
                          </a:lnTo>
                          <a:lnTo>
                            <a:pt x="193" y="576"/>
                          </a:lnTo>
                          <a:lnTo>
                            <a:pt x="190" y="585"/>
                          </a:lnTo>
                          <a:lnTo>
                            <a:pt x="185" y="594"/>
                          </a:lnTo>
                          <a:lnTo>
                            <a:pt x="181" y="603"/>
                          </a:lnTo>
                          <a:lnTo>
                            <a:pt x="178" y="609"/>
                          </a:lnTo>
                          <a:lnTo>
                            <a:pt x="173" y="615"/>
                          </a:lnTo>
                          <a:lnTo>
                            <a:pt x="171" y="619"/>
                          </a:lnTo>
                          <a:lnTo>
                            <a:pt x="236" y="615"/>
                          </a:lnTo>
                          <a:lnTo>
                            <a:pt x="301" y="612"/>
                          </a:lnTo>
                          <a:lnTo>
                            <a:pt x="369" y="610"/>
                          </a:lnTo>
                          <a:lnTo>
                            <a:pt x="439" y="608"/>
                          </a:lnTo>
                          <a:lnTo>
                            <a:pt x="509" y="606"/>
                          </a:lnTo>
                          <a:lnTo>
                            <a:pt x="579" y="605"/>
                          </a:lnTo>
                          <a:lnTo>
                            <a:pt x="650" y="603"/>
                          </a:lnTo>
                          <a:lnTo>
                            <a:pt x="719" y="600"/>
                          </a:lnTo>
                          <a:lnTo>
                            <a:pt x="788" y="599"/>
                          </a:lnTo>
                          <a:lnTo>
                            <a:pt x="856" y="596"/>
                          </a:lnTo>
                          <a:lnTo>
                            <a:pt x="923" y="594"/>
                          </a:lnTo>
                          <a:lnTo>
                            <a:pt x="988" y="590"/>
                          </a:lnTo>
                          <a:close/>
                        </a:path>
                      </a:pathLst>
                    </a:custGeom>
                    <a:solidFill>
                      <a:srgbClr val="9999FF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6" name="Google Shape;326;p6"/>
                    <p:cNvSpPr/>
                    <p:nvPr/>
                  </p:nvSpPr>
                  <p:spPr>
                    <a:xfrm>
                      <a:off x="3158" y="3046"/>
                      <a:ext cx="141" cy="88"/>
                    </a:xfrm>
                    <a:custGeom>
                      <a:rect b="b" l="l" r="r" t="t"/>
                      <a:pathLst>
                        <a:path extrusionOk="0" h="619" w="988">
                          <a:moveTo>
                            <a:pt x="988" y="590"/>
                          </a:moveTo>
                          <a:lnTo>
                            <a:pt x="974" y="505"/>
                          </a:lnTo>
                          <a:lnTo>
                            <a:pt x="943" y="421"/>
                          </a:lnTo>
                          <a:lnTo>
                            <a:pt x="896" y="338"/>
                          </a:lnTo>
                          <a:lnTo>
                            <a:pt x="833" y="261"/>
                          </a:lnTo>
                          <a:lnTo>
                            <a:pt x="759" y="190"/>
                          </a:lnTo>
                          <a:lnTo>
                            <a:pt x="672" y="127"/>
                          </a:lnTo>
                          <a:lnTo>
                            <a:pt x="577" y="76"/>
                          </a:lnTo>
                          <a:lnTo>
                            <a:pt x="472" y="36"/>
                          </a:lnTo>
                          <a:lnTo>
                            <a:pt x="360" y="10"/>
                          </a:lnTo>
                          <a:lnTo>
                            <a:pt x="243" y="0"/>
                          </a:lnTo>
                          <a:lnTo>
                            <a:pt x="123" y="9"/>
                          </a:lnTo>
                          <a:lnTo>
                            <a:pt x="0" y="37"/>
                          </a:lnTo>
                          <a:lnTo>
                            <a:pt x="35" y="65"/>
                          </a:lnTo>
                          <a:lnTo>
                            <a:pt x="67" y="92"/>
                          </a:lnTo>
                          <a:lnTo>
                            <a:pt x="95" y="120"/>
                          </a:lnTo>
                          <a:lnTo>
                            <a:pt x="119" y="147"/>
                          </a:lnTo>
                          <a:lnTo>
                            <a:pt x="140" y="175"/>
                          </a:lnTo>
                          <a:lnTo>
                            <a:pt x="157" y="201"/>
                          </a:lnTo>
                          <a:lnTo>
                            <a:pt x="171" y="228"/>
                          </a:lnTo>
                          <a:lnTo>
                            <a:pt x="181" y="255"/>
                          </a:lnTo>
                          <a:lnTo>
                            <a:pt x="188" y="281"/>
                          </a:lnTo>
                          <a:lnTo>
                            <a:pt x="192" y="307"/>
                          </a:lnTo>
                          <a:lnTo>
                            <a:pt x="193" y="332"/>
                          </a:lnTo>
                          <a:lnTo>
                            <a:pt x="191" y="354"/>
                          </a:lnTo>
                          <a:lnTo>
                            <a:pt x="207" y="511"/>
                          </a:lnTo>
                          <a:lnTo>
                            <a:pt x="206" y="522"/>
                          </a:lnTo>
                          <a:lnTo>
                            <a:pt x="205" y="533"/>
                          </a:lnTo>
                          <a:lnTo>
                            <a:pt x="204" y="543"/>
                          </a:lnTo>
                          <a:lnTo>
                            <a:pt x="200" y="554"/>
                          </a:lnTo>
                          <a:lnTo>
                            <a:pt x="197" y="565"/>
                          </a:lnTo>
                          <a:lnTo>
                            <a:pt x="193" y="576"/>
                          </a:lnTo>
                          <a:lnTo>
                            <a:pt x="190" y="585"/>
                          </a:lnTo>
                          <a:lnTo>
                            <a:pt x="185" y="594"/>
                          </a:lnTo>
                          <a:lnTo>
                            <a:pt x="181" y="603"/>
                          </a:lnTo>
                          <a:lnTo>
                            <a:pt x="178" y="609"/>
                          </a:lnTo>
                          <a:lnTo>
                            <a:pt x="173" y="615"/>
                          </a:lnTo>
                          <a:lnTo>
                            <a:pt x="171" y="619"/>
                          </a:lnTo>
                          <a:lnTo>
                            <a:pt x="236" y="615"/>
                          </a:lnTo>
                          <a:lnTo>
                            <a:pt x="301" y="612"/>
                          </a:lnTo>
                          <a:lnTo>
                            <a:pt x="369" y="610"/>
                          </a:lnTo>
                          <a:lnTo>
                            <a:pt x="439" y="608"/>
                          </a:lnTo>
                          <a:lnTo>
                            <a:pt x="509" y="606"/>
                          </a:lnTo>
                          <a:lnTo>
                            <a:pt x="579" y="605"/>
                          </a:lnTo>
                          <a:lnTo>
                            <a:pt x="650" y="603"/>
                          </a:lnTo>
                          <a:lnTo>
                            <a:pt x="719" y="600"/>
                          </a:lnTo>
                          <a:lnTo>
                            <a:pt x="788" y="599"/>
                          </a:lnTo>
                          <a:lnTo>
                            <a:pt x="856" y="596"/>
                          </a:lnTo>
                          <a:lnTo>
                            <a:pt x="923" y="594"/>
                          </a:lnTo>
                          <a:lnTo>
                            <a:pt x="988" y="590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7" name="Google Shape;327;p6"/>
                    <p:cNvSpPr/>
                    <p:nvPr/>
                  </p:nvSpPr>
                  <p:spPr>
                    <a:xfrm>
                      <a:off x="2576" y="2872"/>
                      <a:ext cx="854" cy="263"/>
                    </a:xfrm>
                    <a:custGeom>
                      <a:rect b="b" l="l" r="r" t="t"/>
                      <a:pathLst>
                        <a:path extrusionOk="0" h="1845" w="5979">
                          <a:moveTo>
                            <a:pt x="52" y="1770"/>
                          </a:moveTo>
                          <a:lnTo>
                            <a:pt x="37" y="1727"/>
                          </a:lnTo>
                          <a:lnTo>
                            <a:pt x="24" y="1678"/>
                          </a:lnTo>
                          <a:lnTo>
                            <a:pt x="12" y="1624"/>
                          </a:lnTo>
                          <a:lnTo>
                            <a:pt x="5" y="1566"/>
                          </a:lnTo>
                          <a:lnTo>
                            <a:pt x="1" y="1504"/>
                          </a:lnTo>
                          <a:lnTo>
                            <a:pt x="0" y="1440"/>
                          </a:lnTo>
                          <a:lnTo>
                            <a:pt x="4" y="1374"/>
                          </a:lnTo>
                          <a:lnTo>
                            <a:pt x="15" y="1308"/>
                          </a:lnTo>
                          <a:lnTo>
                            <a:pt x="31" y="1241"/>
                          </a:lnTo>
                          <a:lnTo>
                            <a:pt x="53" y="1175"/>
                          </a:lnTo>
                          <a:lnTo>
                            <a:pt x="84" y="1112"/>
                          </a:lnTo>
                          <a:lnTo>
                            <a:pt x="122" y="1051"/>
                          </a:lnTo>
                          <a:lnTo>
                            <a:pt x="148" y="1012"/>
                          </a:lnTo>
                          <a:lnTo>
                            <a:pt x="182" y="969"/>
                          </a:lnTo>
                          <a:lnTo>
                            <a:pt x="224" y="925"/>
                          </a:lnTo>
                          <a:lnTo>
                            <a:pt x="275" y="881"/>
                          </a:lnTo>
                          <a:lnTo>
                            <a:pt x="333" y="839"/>
                          </a:lnTo>
                          <a:lnTo>
                            <a:pt x="397" y="801"/>
                          </a:lnTo>
                          <a:lnTo>
                            <a:pt x="468" y="767"/>
                          </a:lnTo>
                          <a:lnTo>
                            <a:pt x="547" y="741"/>
                          </a:lnTo>
                          <a:lnTo>
                            <a:pt x="629" y="723"/>
                          </a:lnTo>
                          <a:lnTo>
                            <a:pt x="719" y="714"/>
                          </a:lnTo>
                          <a:lnTo>
                            <a:pt x="812" y="717"/>
                          </a:lnTo>
                          <a:lnTo>
                            <a:pt x="910" y="733"/>
                          </a:lnTo>
                          <a:lnTo>
                            <a:pt x="906" y="727"/>
                          </a:lnTo>
                          <a:lnTo>
                            <a:pt x="901" y="721"/>
                          </a:lnTo>
                          <a:lnTo>
                            <a:pt x="897" y="712"/>
                          </a:lnTo>
                          <a:lnTo>
                            <a:pt x="894" y="703"/>
                          </a:lnTo>
                          <a:lnTo>
                            <a:pt x="890" y="695"/>
                          </a:lnTo>
                          <a:lnTo>
                            <a:pt x="887" y="685"/>
                          </a:lnTo>
                          <a:lnTo>
                            <a:pt x="884" y="674"/>
                          </a:lnTo>
                          <a:lnTo>
                            <a:pt x="882" y="664"/>
                          </a:lnTo>
                          <a:lnTo>
                            <a:pt x="880" y="652"/>
                          </a:lnTo>
                          <a:lnTo>
                            <a:pt x="879" y="639"/>
                          </a:lnTo>
                          <a:lnTo>
                            <a:pt x="878" y="625"/>
                          </a:lnTo>
                          <a:lnTo>
                            <a:pt x="877" y="610"/>
                          </a:lnTo>
                          <a:lnTo>
                            <a:pt x="906" y="401"/>
                          </a:lnTo>
                          <a:lnTo>
                            <a:pt x="918" y="370"/>
                          </a:lnTo>
                          <a:lnTo>
                            <a:pt x="935" y="337"/>
                          </a:lnTo>
                          <a:lnTo>
                            <a:pt x="959" y="302"/>
                          </a:lnTo>
                          <a:lnTo>
                            <a:pt x="992" y="267"/>
                          </a:lnTo>
                          <a:lnTo>
                            <a:pt x="1033" y="231"/>
                          </a:lnTo>
                          <a:lnTo>
                            <a:pt x="1082" y="196"/>
                          </a:lnTo>
                          <a:lnTo>
                            <a:pt x="1142" y="160"/>
                          </a:lnTo>
                          <a:lnTo>
                            <a:pt x="1212" y="127"/>
                          </a:lnTo>
                          <a:lnTo>
                            <a:pt x="1294" y="96"/>
                          </a:lnTo>
                          <a:lnTo>
                            <a:pt x="1387" y="67"/>
                          </a:lnTo>
                          <a:lnTo>
                            <a:pt x="1493" y="40"/>
                          </a:lnTo>
                          <a:lnTo>
                            <a:pt x="1612" y="17"/>
                          </a:lnTo>
                          <a:lnTo>
                            <a:pt x="1686" y="10"/>
                          </a:lnTo>
                          <a:lnTo>
                            <a:pt x="1756" y="5"/>
                          </a:lnTo>
                          <a:lnTo>
                            <a:pt x="1824" y="1"/>
                          </a:lnTo>
                          <a:lnTo>
                            <a:pt x="1888" y="0"/>
                          </a:lnTo>
                          <a:lnTo>
                            <a:pt x="1948" y="1"/>
                          </a:lnTo>
                          <a:lnTo>
                            <a:pt x="2006" y="3"/>
                          </a:lnTo>
                          <a:lnTo>
                            <a:pt x="2059" y="7"/>
                          </a:lnTo>
                          <a:lnTo>
                            <a:pt x="2108" y="11"/>
                          </a:lnTo>
                          <a:lnTo>
                            <a:pt x="2154" y="16"/>
                          </a:lnTo>
                          <a:lnTo>
                            <a:pt x="2193" y="22"/>
                          </a:lnTo>
                          <a:lnTo>
                            <a:pt x="2230" y="27"/>
                          </a:lnTo>
                          <a:lnTo>
                            <a:pt x="2260" y="31"/>
                          </a:lnTo>
                          <a:lnTo>
                            <a:pt x="2304" y="40"/>
                          </a:lnTo>
                          <a:lnTo>
                            <a:pt x="2348" y="51"/>
                          </a:lnTo>
                          <a:lnTo>
                            <a:pt x="2392" y="61"/>
                          </a:lnTo>
                          <a:lnTo>
                            <a:pt x="2437" y="75"/>
                          </a:lnTo>
                          <a:lnTo>
                            <a:pt x="2483" y="89"/>
                          </a:lnTo>
                          <a:lnTo>
                            <a:pt x="2527" y="106"/>
                          </a:lnTo>
                          <a:lnTo>
                            <a:pt x="2570" y="123"/>
                          </a:lnTo>
                          <a:lnTo>
                            <a:pt x="2611" y="141"/>
                          </a:lnTo>
                          <a:lnTo>
                            <a:pt x="2651" y="160"/>
                          </a:lnTo>
                          <a:lnTo>
                            <a:pt x="2690" y="182"/>
                          </a:lnTo>
                          <a:lnTo>
                            <a:pt x="2725" y="203"/>
                          </a:lnTo>
                          <a:lnTo>
                            <a:pt x="2758" y="225"/>
                          </a:lnTo>
                          <a:lnTo>
                            <a:pt x="2803" y="193"/>
                          </a:lnTo>
                          <a:lnTo>
                            <a:pt x="2847" y="165"/>
                          </a:lnTo>
                          <a:lnTo>
                            <a:pt x="2892" y="141"/>
                          </a:lnTo>
                          <a:lnTo>
                            <a:pt x="2937" y="121"/>
                          </a:lnTo>
                          <a:lnTo>
                            <a:pt x="2982" y="104"/>
                          </a:lnTo>
                          <a:lnTo>
                            <a:pt x="3027" y="92"/>
                          </a:lnTo>
                          <a:lnTo>
                            <a:pt x="3073" y="83"/>
                          </a:lnTo>
                          <a:lnTo>
                            <a:pt x="3117" y="77"/>
                          </a:lnTo>
                          <a:lnTo>
                            <a:pt x="3161" y="74"/>
                          </a:lnTo>
                          <a:lnTo>
                            <a:pt x="3204" y="74"/>
                          </a:lnTo>
                          <a:lnTo>
                            <a:pt x="3247" y="78"/>
                          </a:lnTo>
                          <a:lnTo>
                            <a:pt x="3289" y="83"/>
                          </a:lnTo>
                          <a:lnTo>
                            <a:pt x="3520" y="158"/>
                          </a:lnTo>
                          <a:lnTo>
                            <a:pt x="3539" y="164"/>
                          </a:lnTo>
                          <a:lnTo>
                            <a:pt x="3560" y="169"/>
                          </a:lnTo>
                          <a:lnTo>
                            <a:pt x="3581" y="177"/>
                          </a:lnTo>
                          <a:lnTo>
                            <a:pt x="3603" y="185"/>
                          </a:lnTo>
                          <a:lnTo>
                            <a:pt x="3625" y="196"/>
                          </a:lnTo>
                          <a:lnTo>
                            <a:pt x="3649" y="207"/>
                          </a:lnTo>
                          <a:lnTo>
                            <a:pt x="3671" y="218"/>
                          </a:lnTo>
                          <a:lnTo>
                            <a:pt x="3695" y="232"/>
                          </a:lnTo>
                          <a:lnTo>
                            <a:pt x="3718" y="247"/>
                          </a:lnTo>
                          <a:lnTo>
                            <a:pt x="3740" y="264"/>
                          </a:lnTo>
                          <a:lnTo>
                            <a:pt x="3762" y="281"/>
                          </a:lnTo>
                          <a:lnTo>
                            <a:pt x="3783" y="298"/>
                          </a:lnTo>
                          <a:lnTo>
                            <a:pt x="3793" y="282"/>
                          </a:lnTo>
                          <a:lnTo>
                            <a:pt x="3806" y="264"/>
                          </a:lnTo>
                          <a:lnTo>
                            <a:pt x="3823" y="243"/>
                          </a:lnTo>
                          <a:lnTo>
                            <a:pt x="3843" y="223"/>
                          </a:lnTo>
                          <a:lnTo>
                            <a:pt x="3868" y="201"/>
                          </a:lnTo>
                          <a:lnTo>
                            <a:pt x="3896" y="180"/>
                          </a:lnTo>
                          <a:lnTo>
                            <a:pt x="3929" y="158"/>
                          </a:lnTo>
                          <a:lnTo>
                            <a:pt x="3967" y="138"/>
                          </a:lnTo>
                          <a:lnTo>
                            <a:pt x="4009" y="117"/>
                          </a:lnTo>
                          <a:lnTo>
                            <a:pt x="4057" y="99"/>
                          </a:lnTo>
                          <a:lnTo>
                            <a:pt x="4110" y="83"/>
                          </a:lnTo>
                          <a:lnTo>
                            <a:pt x="4169" y="68"/>
                          </a:lnTo>
                          <a:lnTo>
                            <a:pt x="4219" y="66"/>
                          </a:lnTo>
                          <a:lnTo>
                            <a:pt x="4268" y="66"/>
                          </a:lnTo>
                          <a:lnTo>
                            <a:pt x="4313" y="69"/>
                          </a:lnTo>
                          <a:lnTo>
                            <a:pt x="4357" y="75"/>
                          </a:lnTo>
                          <a:lnTo>
                            <a:pt x="4400" y="84"/>
                          </a:lnTo>
                          <a:lnTo>
                            <a:pt x="4440" y="95"/>
                          </a:lnTo>
                          <a:lnTo>
                            <a:pt x="4479" y="109"/>
                          </a:lnTo>
                          <a:lnTo>
                            <a:pt x="4515" y="124"/>
                          </a:lnTo>
                          <a:lnTo>
                            <a:pt x="4551" y="142"/>
                          </a:lnTo>
                          <a:lnTo>
                            <a:pt x="4585" y="163"/>
                          </a:lnTo>
                          <a:lnTo>
                            <a:pt x="4618" y="185"/>
                          </a:lnTo>
                          <a:lnTo>
                            <a:pt x="4651" y="209"/>
                          </a:lnTo>
                          <a:lnTo>
                            <a:pt x="4668" y="193"/>
                          </a:lnTo>
                          <a:lnTo>
                            <a:pt x="4688" y="175"/>
                          </a:lnTo>
                          <a:lnTo>
                            <a:pt x="4712" y="159"/>
                          </a:lnTo>
                          <a:lnTo>
                            <a:pt x="4739" y="143"/>
                          </a:lnTo>
                          <a:lnTo>
                            <a:pt x="4768" y="129"/>
                          </a:lnTo>
                          <a:lnTo>
                            <a:pt x="4800" y="115"/>
                          </a:lnTo>
                          <a:lnTo>
                            <a:pt x="4833" y="103"/>
                          </a:lnTo>
                          <a:lnTo>
                            <a:pt x="4870" y="93"/>
                          </a:lnTo>
                          <a:lnTo>
                            <a:pt x="4907" y="85"/>
                          </a:lnTo>
                          <a:lnTo>
                            <a:pt x="4946" y="79"/>
                          </a:lnTo>
                          <a:lnTo>
                            <a:pt x="4987" y="75"/>
                          </a:lnTo>
                          <a:lnTo>
                            <a:pt x="5029" y="75"/>
                          </a:lnTo>
                          <a:lnTo>
                            <a:pt x="5075" y="83"/>
                          </a:lnTo>
                          <a:lnTo>
                            <a:pt x="5121" y="94"/>
                          </a:lnTo>
                          <a:lnTo>
                            <a:pt x="5165" y="108"/>
                          </a:lnTo>
                          <a:lnTo>
                            <a:pt x="5207" y="126"/>
                          </a:lnTo>
                          <a:lnTo>
                            <a:pt x="5248" y="147"/>
                          </a:lnTo>
                          <a:lnTo>
                            <a:pt x="5287" y="174"/>
                          </a:lnTo>
                          <a:lnTo>
                            <a:pt x="5323" y="203"/>
                          </a:lnTo>
                          <a:lnTo>
                            <a:pt x="5357" y="238"/>
                          </a:lnTo>
                          <a:lnTo>
                            <a:pt x="5388" y="277"/>
                          </a:lnTo>
                          <a:lnTo>
                            <a:pt x="5417" y="320"/>
                          </a:lnTo>
                          <a:lnTo>
                            <a:pt x="5443" y="368"/>
                          </a:lnTo>
                          <a:lnTo>
                            <a:pt x="5465" y="419"/>
                          </a:lnTo>
                          <a:lnTo>
                            <a:pt x="5479" y="470"/>
                          </a:lnTo>
                          <a:lnTo>
                            <a:pt x="5489" y="518"/>
                          </a:lnTo>
                          <a:lnTo>
                            <a:pt x="5494" y="566"/>
                          </a:lnTo>
                          <a:lnTo>
                            <a:pt x="5495" y="612"/>
                          </a:lnTo>
                          <a:lnTo>
                            <a:pt x="5493" y="657"/>
                          </a:lnTo>
                          <a:lnTo>
                            <a:pt x="5486" y="700"/>
                          </a:lnTo>
                          <a:lnTo>
                            <a:pt x="5476" y="743"/>
                          </a:lnTo>
                          <a:lnTo>
                            <a:pt x="5463" y="784"/>
                          </a:lnTo>
                          <a:lnTo>
                            <a:pt x="5446" y="823"/>
                          </a:lnTo>
                          <a:lnTo>
                            <a:pt x="5428" y="860"/>
                          </a:lnTo>
                          <a:lnTo>
                            <a:pt x="5406" y="897"/>
                          </a:lnTo>
                          <a:lnTo>
                            <a:pt x="5383" y="930"/>
                          </a:lnTo>
                          <a:lnTo>
                            <a:pt x="5450" y="928"/>
                          </a:lnTo>
                          <a:lnTo>
                            <a:pt x="5513" y="931"/>
                          </a:lnTo>
                          <a:lnTo>
                            <a:pt x="5570" y="941"/>
                          </a:lnTo>
                          <a:lnTo>
                            <a:pt x="5621" y="955"/>
                          </a:lnTo>
                          <a:lnTo>
                            <a:pt x="5669" y="974"/>
                          </a:lnTo>
                          <a:lnTo>
                            <a:pt x="5712" y="997"/>
                          </a:lnTo>
                          <a:lnTo>
                            <a:pt x="5751" y="1023"/>
                          </a:lnTo>
                          <a:lnTo>
                            <a:pt x="5787" y="1051"/>
                          </a:lnTo>
                          <a:lnTo>
                            <a:pt x="5819" y="1082"/>
                          </a:lnTo>
                          <a:lnTo>
                            <a:pt x="5847" y="1113"/>
                          </a:lnTo>
                          <a:lnTo>
                            <a:pt x="5873" y="1145"/>
                          </a:lnTo>
                          <a:lnTo>
                            <a:pt x="5896" y="1177"/>
                          </a:lnTo>
                          <a:lnTo>
                            <a:pt x="5929" y="1234"/>
                          </a:lnTo>
                          <a:lnTo>
                            <a:pt x="5952" y="1291"/>
                          </a:lnTo>
                          <a:lnTo>
                            <a:pt x="5968" y="1349"/>
                          </a:lnTo>
                          <a:lnTo>
                            <a:pt x="5977" y="1408"/>
                          </a:lnTo>
                          <a:lnTo>
                            <a:pt x="5979" y="1464"/>
                          </a:lnTo>
                          <a:lnTo>
                            <a:pt x="5976" y="1519"/>
                          </a:lnTo>
                          <a:lnTo>
                            <a:pt x="5967" y="1572"/>
                          </a:lnTo>
                          <a:lnTo>
                            <a:pt x="5955" y="1623"/>
                          </a:lnTo>
                          <a:lnTo>
                            <a:pt x="5940" y="1668"/>
                          </a:lnTo>
                          <a:lnTo>
                            <a:pt x="5923" y="1710"/>
                          </a:lnTo>
                          <a:lnTo>
                            <a:pt x="5904" y="1745"/>
                          </a:lnTo>
                          <a:lnTo>
                            <a:pt x="5886" y="1774"/>
                          </a:lnTo>
                          <a:lnTo>
                            <a:pt x="5394" y="1798"/>
                          </a:lnTo>
                          <a:lnTo>
                            <a:pt x="4906" y="1817"/>
                          </a:lnTo>
                          <a:lnTo>
                            <a:pt x="4419" y="1831"/>
                          </a:lnTo>
                          <a:lnTo>
                            <a:pt x="3935" y="1840"/>
                          </a:lnTo>
                          <a:lnTo>
                            <a:pt x="3451" y="1845"/>
                          </a:lnTo>
                          <a:lnTo>
                            <a:pt x="2968" y="1845"/>
                          </a:lnTo>
                          <a:lnTo>
                            <a:pt x="2486" y="1842"/>
                          </a:lnTo>
                          <a:lnTo>
                            <a:pt x="2001" y="1834"/>
                          </a:lnTo>
                          <a:lnTo>
                            <a:pt x="1517" y="1824"/>
                          </a:lnTo>
                          <a:lnTo>
                            <a:pt x="1030" y="1810"/>
                          </a:lnTo>
                          <a:lnTo>
                            <a:pt x="543" y="1791"/>
                          </a:lnTo>
                          <a:lnTo>
                            <a:pt x="52" y="1770"/>
                          </a:lnTo>
                          <a:close/>
                        </a:path>
                      </a:pathLst>
                    </a:custGeom>
                    <a:solidFill>
                      <a:srgbClr val="9999FF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8" name="Google Shape;328;p6"/>
                    <p:cNvSpPr/>
                    <p:nvPr/>
                  </p:nvSpPr>
                  <p:spPr>
                    <a:xfrm>
                      <a:off x="2576" y="2872"/>
                      <a:ext cx="854" cy="263"/>
                    </a:xfrm>
                    <a:custGeom>
                      <a:rect b="b" l="l" r="r" t="t"/>
                      <a:pathLst>
                        <a:path extrusionOk="0" h="1845" w="5979">
                          <a:moveTo>
                            <a:pt x="52" y="1770"/>
                          </a:moveTo>
                          <a:lnTo>
                            <a:pt x="37" y="1727"/>
                          </a:lnTo>
                          <a:lnTo>
                            <a:pt x="24" y="1678"/>
                          </a:lnTo>
                          <a:lnTo>
                            <a:pt x="12" y="1624"/>
                          </a:lnTo>
                          <a:lnTo>
                            <a:pt x="5" y="1566"/>
                          </a:lnTo>
                          <a:lnTo>
                            <a:pt x="1" y="1504"/>
                          </a:lnTo>
                          <a:lnTo>
                            <a:pt x="0" y="1440"/>
                          </a:lnTo>
                          <a:lnTo>
                            <a:pt x="4" y="1374"/>
                          </a:lnTo>
                          <a:lnTo>
                            <a:pt x="15" y="1308"/>
                          </a:lnTo>
                          <a:lnTo>
                            <a:pt x="31" y="1241"/>
                          </a:lnTo>
                          <a:lnTo>
                            <a:pt x="53" y="1175"/>
                          </a:lnTo>
                          <a:lnTo>
                            <a:pt x="84" y="1112"/>
                          </a:lnTo>
                          <a:lnTo>
                            <a:pt x="122" y="1051"/>
                          </a:lnTo>
                          <a:lnTo>
                            <a:pt x="148" y="1012"/>
                          </a:lnTo>
                          <a:lnTo>
                            <a:pt x="182" y="969"/>
                          </a:lnTo>
                          <a:lnTo>
                            <a:pt x="224" y="925"/>
                          </a:lnTo>
                          <a:lnTo>
                            <a:pt x="275" y="881"/>
                          </a:lnTo>
                          <a:lnTo>
                            <a:pt x="333" y="839"/>
                          </a:lnTo>
                          <a:lnTo>
                            <a:pt x="397" y="801"/>
                          </a:lnTo>
                          <a:lnTo>
                            <a:pt x="468" y="767"/>
                          </a:lnTo>
                          <a:lnTo>
                            <a:pt x="547" y="741"/>
                          </a:lnTo>
                          <a:lnTo>
                            <a:pt x="629" y="723"/>
                          </a:lnTo>
                          <a:lnTo>
                            <a:pt x="719" y="714"/>
                          </a:lnTo>
                          <a:lnTo>
                            <a:pt x="812" y="717"/>
                          </a:lnTo>
                          <a:lnTo>
                            <a:pt x="910" y="733"/>
                          </a:lnTo>
                          <a:lnTo>
                            <a:pt x="906" y="727"/>
                          </a:lnTo>
                          <a:lnTo>
                            <a:pt x="901" y="721"/>
                          </a:lnTo>
                          <a:lnTo>
                            <a:pt x="897" y="712"/>
                          </a:lnTo>
                          <a:lnTo>
                            <a:pt x="894" y="703"/>
                          </a:lnTo>
                          <a:lnTo>
                            <a:pt x="890" y="695"/>
                          </a:lnTo>
                          <a:lnTo>
                            <a:pt x="887" y="685"/>
                          </a:lnTo>
                          <a:lnTo>
                            <a:pt x="884" y="674"/>
                          </a:lnTo>
                          <a:lnTo>
                            <a:pt x="882" y="664"/>
                          </a:lnTo>
                          <a:lnTo>
                            <a:pt x="880" y="652"/>
                          </a:lnTo>
                          <a:lnTo>
                            <a:pt x="879" y="639"/>
                          </a:lnTo>
                          <a:lnTo>
                            <a:pt x="878" y="625"/>
                          </a:lnTo>
                          <a:lnTo>
                            <a:pt x="877" y="610"/>
                          </a:lnTo>
                          <a:lnTo>
                            <a:pt x="906" y="401"/>
                          </a:lnTo>
                          <a:lnTo>
                            <a:pt x="918" y="370"/>
                          </a:lnTo>
                          <a:lnTo>
                            <a:pt x="935" y="337"/>
                          </a:lnTo>
                          <a:lnTo>
                            <a:pt x="959" y="302"/>
                          </a:lnTo>
                          <a:lnTo>
                            <a:pt x="992" y="267"/>
                          </a:lnTo>
                          <a:lnTo>
                            <a:pt x="1033" y="231"/>
                          </a:lnTo>
                          <a:lnTo>
                            <a:pt x="1082" y="196"/>
                          </a:lnTo>
                          <a:lnTo>
                            <a:pt x="1142" y="160"/>
                          </a:lnTo>
                          <a:lnTo>
                            <a:pt x="1212" y="127"/>
                          </a:lnTo>
                          <a:lnTo>
                            <a:pt x="1294" y="96"/>
                          </a:lnTo>
                          <a:lnTo>
                            <a:pt x="1387" y="67"/>
                          </a:lnTo>
                          <a:lnTo>
                            <a:pt x="1493" y="40"/>
                          </a:lnTo>
                          <a:lnTo>
                            <a:pt x="1612" y="17"/>
                          </a:lnTo>
                          <a:lnTo>
                            <a:pt x="1686" y="10"/>
                          </a:lnTo>
                          <a:lnTo>
                            <a:pt x="1756" y="5"/>
                          </a:lnTo>
                          <a:lnTo>
                            <a:pt x="1824" y="1"/>
                          </a:lnTo>
                          <a:lnTo>
                            <a:pt x="1888" y="0"/>
                          </a:lnTo>
                          <a:lnTo>
                            <a:pt x="1948" y="1"/>
                          </a:lnTo>
                          <a:lnTo>
                            <a:pt x="2006" y="3"/>
                          </a:lnTo>
                          <a:lnTo>
                            <a:pt x="2059" y="7"/>
                          </a:lnTo>
                          <a:lnTo>
                            <a:pt x="2108" y="11"/>
                          </a:lnTo>
                          <a:lnTo>
                            <a:pt x="2154" y="16"/>
                          </a:lnTo>
                          <a:lnTo>
                            <a:pt x="2193" y="22"/>
                          </a:lnTo>
                          <a:lnTo>
                            <a:pt x="2230" y="27"/>
                          </a:lnTo>
                          <a:lnTo>
                            <a:pt x="2260" y="31"/>
                          </a:lnTo>
                          <a:lnTo>
                            <a:pt x="2304" y="40"/>
                          </a:lnTo>
                          <a:lnTo>
                            <a:pt x="2348" y="51"/>
                          </a:lnTo>
                          <a:lnTo>
                            <a:pt x="2392" y="61"/>
                          </a:lnTo>
                          <a:lnTo>
                            <a:pt x="2437" y="75"/>
                          </a:lnTo>
                          <a:lnTo>
                            <a:pt x="2483" y="89"/>
                          </a:lnTo>
                          <a:lnTo>
                            <a:pt x="2527" y="106"/>
                          </a:lnTo>
                          <a:lnTo>
                            <a:pt x="2570" y="123"/>
                          </a:lnTo>
                          <a:lnTo>
                            <a:pt x="2611" y="141"/>
                          </a:lnTo>
                          <a:lnTo>
                            <a:pt x="2651" y="160"/>
                          </a:lnTo>
                          <a:lnTo>
                            <a:pt x="2690" y="182"/>
                          </a:lnTo>
                          <a:lnTo>
                            <a:pt x="2725" y="203"/>
                          </a:lnTo>
                          <a:lnTo>
                            <a:pt x="2758" y="225"/>
                          </a:lnTo>
                          <a:lnTo>
                            <a:pt x="2803" y="193"/>
                          </a:lnTo>
                          <a:lnTo>
                            <a:pt x="2847" y="165"/>
                          </a:lnTo>
                          <a:lnTo>
                            <a:pt x="2892" y="141"/>
                          </a:lnTo>
                          <a:lnTo>
                            <a:pt x="2937" y="121"/>
                          </a:lnTo>
                          <a:lnTo>
                            <a:pt x="2982" y="104"/>
                          </a:lnTo>
                          <a:lnTo>
                            <a:pt x="3027" y="92"/>
                          </a:lnTo>
                          <a:lnTo>
                            <a:pt x="3073" y="83"/>
                          </a:lnTo>
                          <a:lnTo>
                            <a:pt x="3117" y="77"/>
                          </a:lnTo>
                          <a:lnTo>
                            <a:pt x="3161" y="74"/>
                          </a:lnTo>
                          <a:lnTo>
                            <a:pt x="3204" y="74"/>
                          </a:lnTo>
                          <a:lnTo>
                            <a:pt x="3247" y="78"/>
                          </a:lnTo>
                          <a:lnTo>
                            <a:pt x="3289" y="83"/>
                          </a:lnTo>
                          <a:lnTo>
                            <a:pt x="3520" y="158"/>
                          </a:lnTo>
                          <a:lnTo>
                            <a:pt x="3539" y="164"/>
                          </a:lnTo>
                          <a:lnTo>
                            <a:pt x="3560" y="169"/>
                          </a:lnTo>
                          <a:lnTo>
                            <a:pt x="3581" y="177"/>
                          </a:lnTo>
                          <a:lnTo>
                            <a:pt x="3603" y="185"/>
                          </a:lnTo>
                          <a:lnTo>
                            <a:pt x="3625" y="196"/>
                          </a:lnTo>
                          <a:lnTo>
                            <a:pt x="3649" y="207"/>
                          </a:lnTo>
                          <a:lnTo>
                            <a:pt x="3671" y="218"/>
                          </a:lnTo>
                          <a:lnTo>
                            <a:pt x="3695" y="232"/>
                          </a:lnTo>
                          <a:lnTo>
                            <a:pt x="3718" y="247"/>
                          </a:lnTo>
                          <a:lnTo>
                            <a:pt x="3740" y="264"/>
                          </a:lnTo>
                          <a:lnTo>
                            <a:pt x="3762" y="281"/>
                          </a:lnTo>
                          <a:lnTo>
                            <a:pt x="3783" y="298"/>
                          </a:lnTo>
                          <a:lnTo>
                            <a:pt x="3793" y="282"/>
                          </a:lnTo>
                          <a:lnTo>
                            <a:pt x="3806" y="264"/>
                          </a:lnTo>
                          <a:lnTo>
                            <a:pt x="3823" y="243"/>
                          </a:lnTo>
                          <a:lnTo>
                            <a:pt x="3843" y="223"/>
                          </a:lnTo>
                          <a:lnTo>
                            <a:pt x="3868" y="201"/>
                          </a:lnTo>
                          <a:lnTo>
                            <a:pt x="3896" y="180"/>
                          </a:lnTo>
                          <a:lnTo>
                            <a:pt x="3929" y="158"/>
                          </a:lnTo>
                          <a:lnTo>
                            <a:pt x="3967" y="138"/>
                          </a:lnTo>
                          <a:lnTo>
                            <a:pt x="4009" y="117"/>
                          </a:lnTo>
                          <a:lnTo>
                            <a:pt x="4057" y="99"/>
                          </a:lnTo>
                          <a:lnTo>
                            <a:pt x="4110" y="83"/>
                          </a:lnTo>
                          <a:lnTo>
                            <a:pt x="4169" y="68"/>
                          </a:lnTo>
                          <a:lnTo>
                            <a:pt x="4219" y="66"/>
                          </a:lnTo>
                          <a:lnTo>
                            <a:pt x="4268" y="66"/>
                          </a:lnTo>
                          <a:lnTo>
                            <a:pt x="4313" y="69"/>
                          </a:lnTo>
                          <a:lnTo>
                            <a:pt x="4357" y="75"/>
                          </a:lnTo>
                          <a:lnTo>
                            <a:pt x="4400" y="84"/>
                          </a:lnTo>
                          <a:lnTo>
                            <a:pt x="4440" y="95"/>
                          </a:lnTo>
                          <a:lnTo>
                            <a:pt x="4479" y="109"/>
                          </a:lnTo>
                          <a:lnTo>
                            <a:pt x="4515" y="124"/>
                          </a:lnTo>
                          <a:lnTo>
                            <a:pt x="4551" y="142"/>
                          </a:lnTo>
                          <a:lnTo>
                            <a:pt x="4585" y="163"/>
                          </a:lnTo>
                          <a:lnTo>
                            <a:pt x="4618" y="185"/>
                          </a:lnTo>
                          <a:lnTo>
                            <a:pt x="4651" y="209"/>
                          </a:lnTo>
                          <a:lnTo>
                            <a:pt x="4668" y="193"/>
                          </a:lnTo>
                          <a:lnTo>
                            <a:pt x="4688" y="175"/>
                          </a:lnTo>
                          <a:lnTo>
                            <a:pt x="4712" y="159"/>
                          </a:lnTo>
                          <a:lnTo>
                            <a:pt x="4739" y="143"/>
                          </a:lnTo>
                          <a:lnTo>
                            <a:pt x="4768" y="129"/>
                          </a:lnTo>
                          <a:lnTo>
                            <a:pt x="4800" y="115"/>
                          </a:lnTo>
                          <a:lnTo>
                            <a:pt x="4833" y="103"/>
                          </a:lnTo>
                          <a:lnTo>
                            <a:pt x="4870" y="93"/>
                          </a:lnTo>
                          <a:lnTo>
                            <a:pt x="4907" y="85"/>
                          </a:lnTo>
                          <a:lnTo>
                            <a:pt x="4946" y="79"/>
                          </a:lnTo>
                          <a:lnTo>
                            <a:pt x="4987" y="75"/>
                          </a:lnTo>
                          <a:lnTo>
                            <a:pt x="5029" y="75"/>
                          </a:lnTo>
                          <a:lnTo>
                            <a:pt x="5075" y="83"/>
                          </a:lnTo>
                          <a:lnTo>
                            <a:pt x="5121" y="94"/>
                          </a:lnTo>
                          <a:lnTo>
                            <a:pt x="5165" y="108"/>
                          </a:lnTo>
                          <a:lnTo>
                            <a:pt x="5207" y="126"/>
                          </a:lnTo>
                          <a:lnTo>
                            <a:pt x="5248" y="147"/>
                          </a:lnTo>
                          <a:lnTo>
                            <a:pt x="5287" y="174"/>
                          </a:lnTo>
                          <a:lnTo>
                            <a:pt x="5323" y="203"/>
                          </a:lnTo>
                          <a:lnTo>
                            <a:pt x="5357" y="238"/>
                          </a:lnTo>
                          <a:lnTo>
                            <a:pt x="5388" y="277"/>
                          </a:lnTo>
                          <a:lnTo>
                            <a:pt x="5417" y="320"/>
                          </a:lnTo>
                          <a:lnTo>
                            <a:pt x="5443" y="368"/>
                          </a:lnTo>
                          <a:lnTo>
                            <a:pt x="5465" y="419"/>
                          </a:lnTo>
                          <a:lnTo>
                            <a:pt x="5479" y="470"/>
                          </a:lnTo>
                          <a:lnTo>
                            <a:pt x="5489" y="518"/>
                          </a:lnTo>
                          <a:lnTo>
                            <a:pt x="5494" y="566"/>
                          </a:lnTo>
                          <a:lnTo>
                            <a:pt x="5495" y="612"/>
                          </a:lnTo>
                          <a:lnTo>
                            <a:pt x="5493" y="657"/>
                          </a:lnTo>
                          <a:lnTo>
                            <a:pt x="5486" y="700"/>
                          </a:lnTo>
                          <a:lnTo>
                            <a:pt x="5476" y="743"/>
                          </a:lnTo>
                          <a:lnTo>
                            <a:pt x="5463" y="784"/>
                          </a:lnTo>
                          <a:lnTo>
                            <a:pt x="5446" y="823"/>
                          </a:lnTo>
                          <a:lnTo>
                            <a:pt x="5428" y="860"/>
                          </a:lnTo>
                          <a:lnTo>
                            <a:pt x="5406" y="897"/>
                          </a:lnTo>
                          <a:lnTo>
                            <a:pt x="5383" y="930"/>
                          </a:lnTo>
                          <a:lnTo>
                            <a:pt x="5450" y="928"/>
                          </a:lnTo>
                          <a:lnTo>
                            <a:pt x="5513" y="931"/>
                          </a:lnTo>
                          <a:lnTo>
                            <a:pt x="5570" y="941"/>
                          </a:lnTo>
                          <a:lnTo>
                            <a:pt x="5621" y="955"/>
                          </a:lnTo>
                          <a:lnTo>
                            <a:pt x="5669" y="974"/>
                          </a:lnTo>
                          <a:lnTo>
                            <a:pt x="5712" y="997"/>
                          </a:lnTo>
                          <a:lnTo>
                            <a:pt x="5751" y="1023"/>
                          </a:lnTo>
                          <a:lnTo>
                            <a:pt x="5787" y="1051"/>
                          </a:lnTo>
                          <a:lnTo>
                            <a:pt x="5819" y="1082"/>
                          </a:lnTo>
                          <a:lnTo>
                            <a:pt x="5847" y="1113"/>
                          </a:lnTo>
                          <a:lnTo>
                            <a:pt x="5873" y="1145"/>
                          </a:lnTo>
                          <a:lnTo>
                            <a:pt x="5896" y="1177"/>
                          </a:lnTo>
                          <a:lnTo>
                            <a:pt x="5929" y="1234"/>
                          </a:lnTo>
                          <a:lnTo>
                            <a:pt x="5952" y="1291"/>
                          </a:lnTo>
                          <a:lnTo>
                            <a:pt x="5968" y="1349"/>
                          </a:lnTo>
                          <a:lnTo>
                            <a:pt x="5977" y="1408"/>
                          </a:lnTo>
                          <a:lnTo>
                            <a:pt x="5979" y="1464"/>
                          </a:lnTo>
                          <a:lnTo>
                            <a:pt x="5976" y="1519"/>
                          </a:lnTo>
                          <a:lnTo>
                            <a:pt x="5967" y="1572"/>
                          </a:lnTo>
                          <a:lnTo>
                            <a:pt x="5955" y="1623"/>
                          </a:lnTo>
                          <a:lnTo>
                            <a:pt x="5940" y="1668"/>
                          </a:lnTo>
                          <a:lnTo>
                            <a:pt x="5923" y="1710"/>
                          </a:lnTo>
                          <a:lnTo>
                            <a:pt x="5904" y="1745"/>
                          </a:lnTo>
                          <a:lnTo>
                            <a:pt x="5886" y="1774"/>
                          </a:lnTo>
                          <a:lnTo>
                            <a:pt x="5394" y="1798"/>
                          </a:lnTo>
                          <a:lnTo>
                            <a:pt x="4906" y="1817"/>
                          </a:lnTo>
                          <a:lnTo>
                            <a:pt x="4419" y="1831"/>
                          </a:lnTo>
                          <a:lnTo>
                            <a:pt x="3935" y="1840"/>
                          </a:lnTo>
                          <a:lnTo>
                            <a:pt x="3451" y="1845"/>
                          </a:lnTo>
                          <a:lnTo>
                            <a:pt x="2968" y="1845"/>
                          </a:lnTo>
                          <a:lnTo>
                            <a:pt x="2486" y="1842"/>
                          </a:lnTo>
                          <a:lnTo>
                            <a:pt x="2001" y="1834"/>
                          </a:lnTo>
                          <a:lnTo>
                            <a:pt x="1517" y="1824"/>
                          </a:lnTo>
                          <a:lnTo>
                            <a:pt x="1030" y="1810"/>
                          </a:lnTo>
                          <a:lnTo>
                            <a:pt x="543" y="1791"/>
                          </a:lnTo>
                          <a:lnTo>
                            <a:pt x="52" y="1770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9" name="Google Shape;329;p6"/>
                    <p:cNvSpPr/>
                    <p:nvPr/>
                  </p:nvSpPr>
                  <p:spPr>
                    <a:xfrm>
                      <a:off x="2576" y="2881"/>
                      <a:ext cx="821" cy="285"/>
                    </a:xfrm>
                    <a:custGeom>
                      <a:rect b="b" l="l" r="r" t="t"/>
                      <a:pathLst>
                        <a:path extrusionOk="0" h="1993" w="5746">
                          <a:moveTo>
                            <a:pt x="61" y="1689"/>
                          </a:moveTo>
                          <a:lnTo>
                            <a:pt x="67" y="1690"/>
                          </a:lnTo>
                          <a:lnTo>
                            <a:pt x="74" y="1690"/>
                          </a:lnTo>
                          <a:lnTo>
                            <a:pt x="82" y="1691"/>
                          </a:lnTo>
                          <a:lnTo>
                            <a:pt x="91" y="1691"/>
                          </a:lnTo>
                          <a:lnTo>
                            <a:pt x="101" y="1692"/>
                          </a:lnTo>
                          <a:lnTo>
                            <a:pt x="110" y="1693"/>
                          </a:lnTo>
                          <a:lnTo>
                            <a:pt x="120" y="1693"/>
                          </a:lnTo>
                          <a:lnTo>
                            <a:pt x="130" y="1694"/>
                          </a:lnTo>
                          <a:lnTo>
                            <a:pt x="139" y="1694"/>
                          </a:lnTo>
                          <a:lnTo>
                            <a:pt x="148" y="1695"/>
                          </a:lnTo>
                          <a:lnTo>
                            <a:pt x="155" y="1695"/>
                          </a:lnTo>
                          <a:lnTo>
                            <a:pt x="160" y="1695"/>
                          </a:lnTo>
                          <a:lnTo>
                            <a:pt x="156" y="1679"/>
                          </a:lnTo>
                          <a:lnTo>
                            <a:pt x="149" y="1658"/>
                          </a:lnTo>
                          <a:lnTo>
                            <a:pt x="142" y="1631"/>
                          </a:lnTo>
                          <a:lnTo>
                            <a:pt x="134" y="1601"/>
                          </a:lnTo>
                          <a:lnTo>
                            <a:pt x="127" y="1565"/>
                          </a:lnTo>
                          <a:lnTo>
                            <a:pt x="121" y="1526"/>
                          </a:lnTo>
                          <a:lnTo>
                            <a:pt x="117" y="1485"/>
                          </a:lnTo>
                          <a:lnTo>
                            <a:pt x="116" y="1438"/>
                          </a:lnTo>
                          <a:lnTo>
                            <a:pt x="118" y="1388"/>
                          </a:lnTo>
                          <a:lnTo>
                            <a:pt x="125" y="1335"/>
                          </a:lnTo>
                          <a:lnTo>
                            <a:pt x="136" y="1279"/>
                          </a:lnTo>
                          <a:lnTo>
                            <a:pt x="153" y="1220"/>
                          </a:lnTo>
                          <a:lnTo>
                            <a:pt x="166" y="1188"/>
                          </a:lnTo>
                          <a:lnTo>
                            <a:pt x="182" y="1152"/>
                          </a:lnTo>
                          <a:lnTo>
                            <a:pt x="201" y="1116"/>
                          </a:lnTo>
                          <a:lnTo>
                            <a:pt x="222" y="1078"/>
                          </a:lnTo>
                          <a:lnTo>
                            <a:pt x="246" y="1039"/>
                          </a:lnTo>
                          <a:lnTo>
                            <a:pt x="275" y="1000"/>
                          </a:lnTo>
                          <a:lnTo>
                            <a:pt x="306" y="961"/>
                          </a:lnTo>
                          <a:lnTo>
                            <a:pt x="342" y="922"/>
                          </a:lnTo>
                          <a:lnTo>
                            <a:pt x="381" y="886"/>
                          </a:lnTo>
                          <a:lnTo>
                            <a:pt x="425" y="850"/>
                          </a:lnTo>
                          <a:lnTo>
                            <a:pt x="474" y="817"/>
                          </a:lnTo>
                          <a:lnTo>
                            <a:pt x="526" y="786"/>
                          </a:lnTo>
                          <a:lnTo>
                            <a:pt x="557" y="772"/>
                          </a:lnTo>
                          <a:lnTo>
                            <a:pt x="588" y="759"/>
                          </a:lnTo>
                          <a:lnTo>
                            <a:pt x="619" y="747"/>
                          </a:lnTo>
                          <a:lnTo>
                            <a:pt x="652" y="737"/>
                          </a:lnTo>
                          <a:lnTo>
                            <a:pt x="685" y="728"/>
                          </a:lnTo>
                          <a:lnTo>
                            <a:pt x="720" y="721"/>
                          </a:lnTo>
                          <a:lnTo>
                            <a:pt x="754" y="715"/>
                          </a:lnTo>
                          <a:lnTo>
                            <a:pt x="790" y="710"/>
                          </a:lnTo>
                          <a:lnTo>
                            <a:pt x="826" y="708"/>
                          </a:lnTo>
                          <a:lnTo>
                            <a:pt x="863" y="707"/>
                          </a:lnTo>
                          <a:lnTo>
                            <a:pt x="900" y="708"/>
                          </a:lnTo>
                          <a:lnTo>
                            <a:pt x="937" y="710"/>
                          </a:lnTo>
                          <a:lnTo>
                            <a:pt x="935" y="708"/>
                          </a:lnTo>
                          <a:lnTo>
                            <a:pt x="932" y="705"/>
                          </a:lnTo>
                          <a:lnTo>
                            <a:pt x="928" y="702"/>
                          </a:lnTo>
                          <a:lnTo>
                            <a:pt x="926" y="698"/>
                          </a:lnTo>
                          <a:lnTo>
                            <a:pt x="923" y="694"/>
                          </a:lnTo>
                          <a:lnTo>
                            <a:pt x="920" y="690"/>
                          </a:lnTo>
                          <a:lnTo>
                            <a:pt x="918" y="686"/>
                          </a:lnTo>
                          <a:lnTo>
                            <a:pt x="914" y="681"/>
                          </a:lnTo>
                          <a:lnTo>
                            <a:pt x="912" y="677"/>
                          </a:lnTo>
                          <a:lnTo>
                            <a:pt x="909" y="673"/>
                          </a:lnTo>
                          <a:lnTo>
                            <a:pt x="907" y="670"/>
                          </a:lnTo>
                          <a:lnTo>
                            <a:pt x="904" y="665"/>
                          </a:lnTo>
                          <a:lnTo>
                            <a:pt x="879" y="660"/>
                          </a:lnTo>
                          <a:lnTo>
                            <a:pt x="850" y="656"/>
                          </a:lnTo>
                          <a:lnTo>
                            <a:pt x="820" y="651"/>
                          </a:lnTo>
                          <a:lnTo>
                            <a:pt x="787" y="649"/>
                          </a:lnTo>
                          <a:lnTo>
                            <a:pt x="752" y="648"/>
                          </a:lnTo>
                          <a:lnTo>
                            <a:pt x="716" y="648"/>
                          </a:lnTo>
                          <a:lnTo>
                            <a:pt x="678" y="650"/>
                          </a:lnTo>
                          <a:lnTo>
                            <a:pt x="639" y="655"/>
                          </a:lnTo>
                          <a:lnTo>
                            <a:pt x="599" y="661"/>
                          </a:lnTo>
                          <a:lnTo>
                            <a:pt x="559" y="671"/>
                          </a:lnTo>
                          <a:lnTo>
                            <a:pt x="517" y="682"/>
                          </a:lnTo>
                          <a:lnTo>
                            <a:pt x="475" y="698"/>
                          </a:lnTo>
                          <a:lnTo>
                            <a:pt x="424" y="721"/>
                          </a:lnTo>
                          <a:lnTo>
                            <a:pt x="375" y="747"/>
                          </a:lnTo>
                          <a:lnTo>
                            <a:pt x="329" y="776"/>
                          </a:lnTo>
                          <a:lnTo>
                            <a:pt x="285" y="807"/>
                          </a:lnTo>
                          <a:lnTo>
                            <a:pt x="245" y="841"/>
                          </a:lnTo>
                          <a:lnTo>
                            <a:pt x="206" y="877"/>
                          </a:lnTo>
                          <a:lnTo>
                            <a:pt x="172" y="915"/>
                          </a:lnTo>
                          <a:lnTo>
                            <a:pt x="139" y="956"/>
                          </a:lnTo>
                          <a:lnTo>
                            <a:pt x="112" y="997"/>
                          </a:lnTo>
                          <a:lnTo>
                            <a:pt x="86" y="1042"/>
                          </a:lnTo>
                          <a:lnTo>
                            <a:pt x="64" y="1087"/>
                          </a:lnTo>
                          <a:lnTo>
                            <a:pt x="45" y="1133"/>
                          </a:lnTo>
                          <a:lnTo>
                            <a:pt x="26" y="1194"/>
                          </a:lnTo>
                          <a:lnTo>
                            <a:pt x="13" y="1252"/>
                          </a:lnTo>
                          <a:lnTo>
                            <a:pt x="4" y="1309"/>
                          </a:lnTo>
                          <a:lnTo>
                            <a:pt x="0" y="1364"/>
                          </a:lnTo>
                          <a:lnTo>
                            <a:pt x="0" y="1416"/>
                          </a:lnTo>
                          <a:lnTo>
                            <a:pt x="3" y="1465"/>
                          </a:lnTo>
                          <a:lnTo>
                            <a:pt x="8" y="1511"/>
                          </a:lnTo>
                          <a:lnTo>
                            <a:pt x="17" y="1554"/>
                          </a:lnTo>
                          <a:lnTo>
                            <a:pt x="28" y="1594"/>
                          </a:lnTo>
                          <a:lnTo>
                            <a:pt x="38" y="1630"/>
                          </a:lnTo>
                          <a:lnTo>
                            <a:pt x="50" y="1662"/>
                          </a:lnTo>
                          <a:lnTo>
                            <a:pt x="61" y="1689"/>
                          </a:lnTo>
                          <a:close/>
                          <a:moveTo>
                            <a:pt x="899" y="375"/>
                          </a:moveTo>
                          <a:lnTo>
                            <a:pt x="875" y="552"/>
                          </a:lnTo>
                          <a:lnTo>
                            <a:pt x="883" y="612"/>
                          </a:lnTo>
                          <a:lnTo>
                            <a:pt x="905" y="665"/>
                          </a:lnTo>
                          <a:lnTo>
                            <a:pt x="939" y="715"/>
                          </a:lnTo>
                          <a:lnTo>
                            <a:pt x="984" y="760"/>
                          </a:lnTo>
                          <a:lnTo>
                            <a:pt x="1036" y="801"/>
                          </a:lnTo>
                          <a:lnTo>
                            <a:pt x="1092" y="837"/>
                          </a:lnTo>
                          <a:lnTo>
                            <a:pt x="1151" y="868"/>
                          </a:lnTo>
                          <a:lnTo>
                            <a:pt x="1210" y="895"/>
                          </a:lnTo>
                          <a:lnTo>
                            <a:pt x="1267" y="918"/>
                          </a:lnTo>
                          <a:lnTo>
                            <a:pt x="1319" y="935"/>
                          </a:lnTo>
                          <a:lnTo>
                            <a:pt x="1363" y="948"/>
                          </a:lnTo>
                          <a:lnTo>
                            <a:pt x="1397" y="956"/>
                          </a:lnTo>
                          <a:lnTo>
                            <a:pt x="1406" y="944"/>
                          </a:lnTo>
                          <a:lnTo>
                            <a:pt x="1414" y="932"/>
                          </a:lnTo>
                          <a:lnTo>
                            <a:pt x="1423" y="920"/>
                          </a:lnTo>
                          <a:lnTo>
                            <a:pt x="1431" y="907"/>
                          </a:lnTo>
                          <a:lnTo>
                            <a:pt x="1440" y="895"/>
                          </a:lnTo>
                          <a:lnTo>
                            <a:pt x="1449" y="882"/>
                          </a:lnTo>
                          <a:lnTo>
                            <a:pt x="1458" y="870"/>
                          </a:lnTo>
                          <a:lnTo>
                            <a:pt x="1467" y="858"/>
                          </a:lnTo>
                          <a:lnTo>
                            <a:pt x="1477" y="845"/>
                          </a:lnTo>
                          <a:lnTo>
                            <a:pt x="1486" y="832"/>
                          </a:lnTo>
                          <a:lnTo>
                            <a:pt x="1497" y="819"/>
                          </a:lnTo>
                          <a:lnTo>
                            <a:pt x="1507" y="806"/>
                          </a:lnTo>
                          <a:lnTo>
                            <a:pt x="1452" y="793"/>
                          </a:lnTo>
                          <a:lnTo>
                            <a:pt x="1391" y="777"/>
                          </a:lnTo>
                          <a:lnTo>
                            <a:pt x="1326" y="758"/>
                          </a:lnTo>
                          <a:lnTo>
                            <a:pt x="1258" y="735"/>
                          </a:lnTo>
                          <a:lnTo>
                            <a:pt x="1191" y="708"/>
                          </a:lnTo>
                          <a:lnTo>
                            <a:pt x="1125" y="677"/>
                          </a:lnTo>
                          <a:lnTo>
                            <a:pt x="1065" y="641"/>
                          </a:lnTo>
                          <a:lnTo>
                            <a:pt x="1010" y="600"/>
                          </a:lnTo>
                          <a:lnTo>
                            <a:pt x="964" y="553"/>
                          </a:lnTo>
                          <a:lnTo>
                            <a:pt x="929" y="501"/>
                          </a:lnTo>
                          <a:lnTo>
                            <a:pt x="907" y="442"/>
                          </a:lnTo>
                          <a:lnTo>
                            <a:pt x="899" y="375"/>
                          </a:lnTo>
                          <a:close/>
                          <a:moveTo>
                            <a:pt x="5101" y="1634"/>
                          </a:moveTo>
                          <a:lnTo>
                            <a:pt x="5087" y="1549"/>
                          </a:lnTo>
                          <a:lnTo>
                            <a:pt x="5056" y="1465"/>
                          </a:lnTo>
                          <a:lnTo>
                            <a:pt x="5009" y="1382"/>
                          </a:lnTo>
                          <a:lnTo>
                            <a:pt x="4946" y="1305"/>
                          </a:lnTo>
                          <a:lnTo>
                            <a:pt x="4872" y="1234"/>
                          </a:lnTo>
                          <a:lnTo>
                            <a:pt x="4785" y="1172"/>
                          </a:lnTo>
                          <a:lnTo>
                            <a:pt x="4689" y="1120"/>
                          </a:lnTo>
                          <a:lnTo>
                            <a:pt x="4585" y="1080"/>
                          </a:lnTo>
                          <a:lnTo>
                            <a:pt x="4473" y="1054"/>
                          </a:lnTo>
                          <a:lnTo>
                            <a:pt x="4356" y="1045"/>
                          </a:lnTo>
                          <a:lnTo>
                            <a:pt x="4236" y="1053"/>
                          </a:lnTo>
                          <a:lnTo>
                            <a:pt x="4113" y="1081"/>
                          </a:lnTo>
                          <a:lnTo>
                            <a:pt x="4106" y="1085"/>
                          </a:lnTo>
                          <a:lnTo>
                            <a:pt x="4098" y="1088"/>
                          </a:lnTo>
                          <a:lnTo>
                            <a:pt x="4089" y="1091"/>
                          </a:lnTo>
                          <a:lnTo>
                            <a:pt x="4078" y="1095"/>
                          </a:lnTo>
                          <a:lnTo>
                            <a:pt x="4067" y="1101"/>
                          </a:lnTo>
                          <a:lnTo>
                            <a:pt x="4055" y="1105"/>
                          </a:lnTo>
                          <a:lnTo>
                            <a:pt x="4042" y="1110"/>
                          </a:lnTo>
                          <a:lnTo>
                            <a:pt x="4029" y="1117"/>
                          </a:lnTo>
                          <a:lnTo>
                            <a:pt x="4016" y="1122"/>
                          </a:lnTo>
                          <a:lnTo>
                            <a:pt x="4004" y="1130"/>
                          </a:lnTo>
                          <a:lnTo>
                            <a:pt x="3992" y="1136"/>
                          </a:lnTo>
                          <a:lnTo>
                            <a:pt x="3980" y="1143"/>
                          </a:lnTo>
                          <a:lnTo>
                            <a:pt x="3989" y="1149"/>
                          </a:lnTo>
                          <a:lnTo>
                            <a:pt x="3998" y="1154"/>
                          </a:lnTo>
                          <a:lnTo>
                            <a:pt x="4007" y="1159"/>
                          </a:lnTo>
                          <a:lnTo>
                            <a:pt x="4015" y="1163"/>
                          </a:lnTo>
                          <a:lnTo>
                            <a:pt x="4023" y="1167"/>
                          </a:lnTo>
                          <a:lnTo>
                            <a:pt x="4030" y="1172"/>
                          </a:lnTo>
                          <a:lnTo>
                            <a:pt x="4038" y="1175"/>
                          </a:lnTo>
                          <a:lnTo>
                            <a:pt x="4046" y="1179"/>
                          </a:lnTo>
                          <a:lnTo>
                            <a:pt x="4052" y="1182"/>
                          </a:lnTo>
                          <a:lnTo>
                            <a:pt x="4058" y="1187"/>
                          </a:lnTo>
                          <a:lnTo>
                            <a:pt x="4065" y="1191"/>
                          </a:lnTo>
                          <a:lnTo>
                            <a:pt x="4071" y="1194"/>
                          </a:lnTo>
                          <a:lnTo>
                            <a:pt x="4136" y="1176"/>
                          </a:lnTo>
                          <a:lnTo>
                            <a:pt x="4199" y="1163"/>
                          </a:lnTo>
                          <a:lnTo>
                            <a:pt x="4262" y="1157"/>
                          </a:lnTo>
                          <a:lnTo>
                            <a:pt x="4323" y="1156"/>
                          </a:lnTo>
                          <a:lnTo>
                            <a:pt x="4382" y="1159"/>
                          </a:lnTo>
                          <a:lnTo>
                            <a:pt x="4439" y="1167"/>
                          </a:lnTo>
                          <a:lnTo>
                            <a:pt x="4494" y="1178"/>
                          </a:lnTo>
                          <a:lnTo>
                            <a:pt x="4546" y="1193"/>
                          </a:lnTo>
                          <a:lnTo>
                            <a:pt x="4595" y="1209"/>
                          </a:lnTo>
                          <a:lnTo>
                            <a:pt x="4641" y="1229"/>
                          </a:lnTo>
                          <a:lnTo>
                            <a:pt x="4684" y="1248"/>
                          </a:lnTo>
                          <a:lnTo>
                            <a:pt x="4724" y="1267"/>
                          </a:lnTo>
                          <a:lnTo>
                            <a:pt x="4769" y="1297"/>
                          </a:lnTo>
                          <a:lnTo>
                            <a:pt x="4813" y="1331"/>
                          </a:lnTo>
                          <a:lnTo>
                            <a:pt x="4855" y="1365"/>
                          </a:lnTo>
                          <a:lnTo>
                            <a:pt x="4894" y="1403"/>
                          </a:lnTo>
                          <a:lnTo>
                            <a:pt x="4929" y="1443"/>
                          </a:lnTo>
                          <a:lnTo>
                            <a:pt x="4960" y="1483"/>
                          </a:lnTo>
                          <a:lnTo>
                            <a:pt x="4989" y="1525"/>
                          </a:lnTo>
                          <a:lnTo>
                            <a:pt x="5013" y="1569"/>
                          </a:lnTo>
                          <a:lnTo>
                            <a:pt x="5031" y="1614"/>
                          </a:lnTo>
                          <a:lnTo>
                            <a:pt x="5045" y="1658"/>
                          </a:lnTo>
                          <a:lnTo>
                            <a:pt x="5054" y="1702"/>
                          </a:lnTo>
                          <a:lnTo>
                            <a:pt x="5057" y="1745"/>
                          </a:lnTo>
                          <a:lnTo>
                            <a:pt x="5107" y="1744"/>
                          </a:lnTo>
                          <a:lnTo>
                            <a:pt x="5107" y="1734"/>
                          </a:lnTo>
                          <a:lnTo>
                            <a:pt x="5109" y="1723"/>
                          </a:lnTo>
                          <a:lnTo>
                            <a:pt x="5109" y="1712"/>
                          </a:lnTo>
                          <a:lnTo>
                            <a:pt x="5109" y="1702"/>
                          </a:lnTo>
                          <a:lnTo>
                            <a:pt x="5109" y="1692"/>
                          </a:lnTo>
                          <a:lnTo>
                            <a:pt x="5107" y="1681"/>
                          </a:lnTo>
                          <a:lnTo>
                            <a:pt x="5107" y="1672"/>
                          </a:lnTo>
                          <a:lnTo>
                            <a:pt x="5106" y="1662"/>
                          </a:lnTo>
                          <a:lnTo>
                            <a:pt x="5105" y="1653"/>
                          </a:lnTo>
                          <a:lnTo>
                            <a:pt x="5103" y="1646"/>
                          </a:lnTo>
                          <a:lnTo>
                            <a:pt x="5102" y="1639"/>
                          </a:lnTo>
                          <a:lnTo>
                            <a:pt x="5101" y="1634"/>
                          </a:lnTo>
                          <a:close/>
                          <a:moveTo>
                            <a:pt x="3871" y="327"/>
                          </a:moveTo>
                          <a:lnTo>
                            <a:pt x="3865" y="320"/>
                          </a:lnTo>
                          <a:lnTo>
                            <a:pt x="3858" y="314"/>
                          </a:lnTo>
                          <a:lnTo>
                            <a:pt x="3852" y="306"/>
                          </a:lnTo>
                          <a:lnTo>
                            <a:pt x="3846" y="299"/>
                          </a:lnTo>
                          <a:lnTo>
                            <a:pt x="3838" y="290"/>
                          </a:lnTo>
                          <a:lnTo>
                            <a:pt x="3829" y="283"/>
                          </a:lnTo>
                          <a:lnTo>
                            <a:pt x="3822" y="274"/>
                          </a:lnTo>
                          <a:lnTo>
                            <a:pt x="3813" y="265"/>
                          </a:lnTo>
                          <a:lnTo>
                            <a:pt x="3805" y="257"/>
                          </a:lnTo>
                          <a:lnTo>
                            <a:pt x="3795" y="248"/>
                          </a:lnTo>
                          <a:lnTo>
                            <a:pt x="3786" y="240"/>
                          </a:lnTo>
                          <a:lnTo>
                            <a:pt x="3778" y="231"/>
                          </a:lnTo>
                          <a:lnTo>
                            <a:pt x="3795" y="209"/>
                          </a:lnTo>
                          <a:lnTo>
                            <a:pt x="3815" y="186"/>
                          </a:lnTo>
                          <a:lnTo>
                            <a:pt x="3838" y="163"/>
                          </a:lnTo>
                          <a:lnTo>
                            <a:pt x="3864" y="141"/>
                          </a:lnTo>
                          <a:lnTo>
                            <a:pt x="3893" y="118"/>
                          </a:lnTo>
                          <a:lnTo>
                            <a:pt x="3925" y="97"/>
                          </a:lnTo>
                          <a:lnTo>
                            <a:pt x="3960" y="76"/>
                          </a:lnTo>
                          <a:lnTo>
                            <a:pt x="3996" y="57"/>
                          </a:lnTo>
                          <a:lnTo>
                            <a:pt x="4035" y="41"/>
                          </a:lnTo>
                          <a:lnTo>
                            <a:pt x="4077" y="26"/>
                          </a:lnTo>
                          <a:lnTo>
                            <a:pt x="4121" y="14"/>
                          </a:lnTo>
                          <a:lnTo>
                            <a:pt x="4168" y="4"/>
                          </a:lnTo>
                          <a:lnTo>
                            <a:pt x="4195" y="2"/>
                          </a:lnTo>
                          <a:lnTo>
                            <a:pt x="4225" y="0"/>
                          </a:lnTo>
                          <a:lnTo>
                            <a:pt x="4257" y="0"/>
                          </a:lnTo>
                          <a:lnTo>
                            <a:pt x="4291" y="1"/>
                          </a:lnTo>
                          <a:lnTo>
                            <a:pt x="4326" y="4"/>
                          </a:lnTo>
                          <a:lnTo>
                            <a:pt x="4363" y="11"/>
                          </a:lnTo>
                          <a:lnTo>
                            <a:pt x="4400" y="19"/>
                          </a:lnTo>
                          <a:lnTo>
                            <a:pt x="4439" y="30"/>
                          </a:lnTo>
                          <a:lnTo>
                            <a:pt x="4478" y="44"/>
                          </a:lnTo>
                          <a:lnTo>
                            <a:pt x="4517" y="62"/>
                          </a:lnTo>
                          <a:lnTo>
                            <a:pt x="4557" y="83"/>
                          </a:lnTo>
                          <a:lnTo>
                            <a:pt x="4597" y="107"/>
                          </a:lnTo>
                          <a:lnTo>
                            <a:pt x="4610" y="118"/>
                          </a:lnTo>
                          <a:lnTo>
                            <a:pt x="4624" y="130"/>
                          </a:lnTo>
                          <a:lnTo>
                            <a:pt x="4641" y="144"/>
                          </a:lnTo>
                          <a:lnTo>
                            <a:pt x="4658" y="160"/>
                          </a:lnTo>
                          <a:lnTo>
                            <a:pt x="4676" y="177"/>
                          </a:lnTo>
                          <a:lnTo>
                            <a:pt x="4696" y="198"/>
                          </a:lnTo>
                          <a:lnTo>
                            <a:pt x="4715" y="219"/>
                          </a:lnTo>
                          <a:lnTo>
                            <a:pt x="4733" y="243"/>
                          </a:lnTo>
                          <a:lnTo>
                            <a:pt x="4752" y="269"/>
                          </a:lnTo>
                          <a:lnTo>
                            <a:pt x="4770" y="295"/>
                          </a:lnTo>
                          <a:lnTo>
                            <a:pt x="4785" y="326"/>
                          </a:lnTo>
                          <a:lnTo>
                            <a:pt x="4800" y="357"/>
                          </a:lnTo>
                          <a:lnTo>
                            <a:pt x="4789" y="337"/>
                          </a:lnTo>
                          <a:lnTo>
                            <a:pt x="4776" y="317"/>
                          </a:lnTo>
                          <a:lnTo>
                            <a:pt x="4761" y="298"/>
                          </a:lnTo>
                          <a:lnTo>
                            <a:pt x="4744" y="278"/>
                          </a:lnTo>
                          <a:lnTo>
                            <a:pt x="4726" y="259"/>
                          </a:lnTo>
                          <a:lnTo>
                            <a:pt x="4704" y="241"/>
                          </a:lnTo>
                          <a:lnTo>
                            <a:pt x="4682" y="223"/>
                          </a:lnTo>
                          <a:lnTo>
                            <a:pt x="4658" y="207"/>
                          </a:lnTo>
                          <a:lnTo>
                            <a:pt x="4633" y="192"/>
                          </a:lnTo>
                          <a:lnTo>
                            <a:pt x="4607" y="177"/>
                          </a:lnTo>
                          <a:lnTo>
                            <a:pt x="4579" y="164"/>
                          </a:lnTo>
                          <a:lnTo>
                            <a:pt x="4551" y="152"/>
                          </a:lnTo>
                          <a:lnTo>
                            <a:pt x="4512" y="142"/>
                          </a:lnTo>
                          <a:lnTo>
                            <a:pt x="4475" y="132"/>
                          </a:lnTo>
                          <a:lnTo>
                            <a:pt x="4439" y="124"/>
                          </a:lnTo>
                          <a:lnTo>
                            <a:pt x="4403" y="119"/>
                          </a:lnTo>
                          <a:lnTo>
                            <a:pt x="4369" y="116"/>
                          </a:lnTo>
                          <a:lnTo>
                            <a:pt x="4335" y="114"/>
                          </a:lnTo>
                          <a:lnTo>
                            <a:pt x="4302" y="114"/>
                          </a:lnTo>
                          <a:lnTo>
                            <a:pt x="4270" y="116"/>
                          </a:lnTo>
                          <a:lnTo>
                            <a:pt x="4239" y="120"/>
                          </a:lnTo>
                          <a:lnTo>
                            <a:pt x="4208" y="126"/>
                          </a:lnTo>
                          <a:lnTo>
                            <a:pt x="4179" y="132"/>
                          </a:lnTo>
                          <a:lnTo>
                            <a:pt x="4151" y="140"/>
                          </a:lnTo>
                          <a:lnTo>
                            <a:pt x="4108" y="156"/>
                          </a:lnTo>
                          <a:lnTo>
                            <a:pt x="4069" y="173"/>
                          </a:lnTo>
                          <a:lnTo>
                            <a:pt x="4036" y="190"/>
                          </a:lnTo>
                          <a:lnTo>
                            <a:pt x="4006" y="208"/>
                          </a:lnTo>
                          <a:lnTo>
                            <a:pt x="3980" y="226"/>
                          </a:lnTo>
                          <a:lnTo>
                            <a:pt x="3957" y="244"/>
                          </a:lnTo>
                          <a:lnTo>
                            <a:pt x="3938" y="261"/>
                          </a:lnTo>
                          <a:lnTo>
                            <a:pt x="3921" y="277"/>
                          </a:lnTo>
                          <a:lnTo>
                            <a:pt x="3906" y="292"/>
                          </a:lnTo>
                          <a:lnTo>
                            <a:pt x="3893" y="305"/>
                          </a:lnTo>
                          <a:lnTo>
                            <a:pt x="3881" y="317"/>
                          </a:lnTo>
                          <a:lnTo>
                            <a:pt x="3871" y="327"/>
                          </a:lnTo>
                          <a:close/>
                          <a:moveTo>
                            <a:pt x="4265" y="1515"/>
                          </a:moveTo>
                          <a:lnTo>
                            <a:pt x="4279" y="1675"/>
                          </a:lnTo>
                          <a:lnTo>
                            <a:pt x="4266" y="1727"/>
                          </a:lnTo>
                          <a:lnTo>
                            <a:pt x="4239" y="1775"/>
                          </a:lnTo>
                          <a:lnTo>
                            <a:pt x="4200" y="1818"/>
                          </a:lnTo>
                          <a:lnTo>
                            <a:pt x="4151" y="1855"/>
                          </a:lnTo>
                          <a:lnTo>
                            <a:pt x="4092" y="1889"/>
                          </a:lnTo>
                          <a:lnTo>
                            <a:pt x="4025" y="1917"/>
                          </a:lnTo>
                          <a:lnTo>
                            <a:pt x="3953" y="1940"/>
                          </a:lnTo>
                          <a:lnTo>
                            <a:pt x="3876" y="1960"/>
                          </a:lnTo>
                          <a:lnTo>
                            <a:pt x="3795" y="1975"/>
                          </a:lnTo>
                          <a:lnTo>
                            <a:pt x="3713" y="1986"/>
                          </a:lnTo>
                          <a:lnTo>
                            <a:pt x="3632" y="1992"/>
                          </a:lnTo>
                          <a:lnTo>
                            <a:pt x="3552" y="1993"/>
                          </a:lnTo>
                          <a:lnTo>
                            <a:pt x="3476" y="1990"/>
                          </a:lnTo>
                          <a:lnTo>
                            <a:pt x="3401" y="1984"/>
                          </a:lnTo>
                          <a:lnTo>
                            <a:pt x="3326" y="1977"/>
                          </a:lnTo>
                          <a:lnTo>
                            <a:pt x="3252" y="1966"/>
                          </a:lnTo>
                          <a:lnTo>
                            <a:pt x="3179" y="1953"/>
                          </a:lnTo>
                          <a:lnTo>
                            <a:pt x="3107" y="1936"/>
                          </a:lnTo>
                          <a:lnTo>
                            <a:pt x="3038" y="1917"/>
                          </a:lnTo>
                          <a:lnTo>
                            <a:pt x="2971" y="1894"/>
                          </a:lnTo>
                          <a:lnTo>
                            <a:pt x="2904" y="1868"/>
                          </a:lnTo>
                          <a:lnTo>
                            <a:pt x="2841" y="1839"/>
                          </a:lnTo>
                          <a:lnTo>
                            <a:pt x="2778" y="1806"/>
                          </a:lnTo>
                          <a:lnTo>
                            <a:pt x="2719" y="1768"/>
                          </a:lnTo>
                          <a:lnTo>
                            <a:pt x="2726" y="1760"/>
                          </a:lnTo>
                          <a:lnTo>
                            <a:pt x="2731" y="1749"/>
                          </a:lnTo>
                          <a:lnTo>
                            <a:pt x="2737" y="1737"/>
                          </a:lnTo>
                          <a:lnTo>
                            <a:pt x="2744" y="1723"/>
                          </a:lnTo>
                          <a:lnTo>
                            <a:pt x="2749" y="1709"/>
                          </a:lnTo>
                          <a:lnTo>
                            <a:pt x="2756" y="1695"/>
                          </a:lnTo>
                          <a:lnTo>
                            <a:pt x="2762" y="1681"/>
                          </a:lnTo>
                          <a:lnTo>
                            <a:pt x="2769" y="1667"/>
                          </a:lnTo>
                          <a:lnTo>
                            <a:pt x="2775" y="1654"/>
                          </a:lnTo>
                          <a:lnTo>
                            <a:pt x="2780" y="1643"/>
                          </a:lnTo>
                          <a:lnTo>
                            <a:pt x="2787" y="1632"/>
                          </a:lnTo>
                          <a:lnTo>
                            <a:pt x="2791" y="1622"/>
                          </a:lnTo>
                          <a:lnTo>
                            <a:pt x="2850" y="1654"/>
                          </a:lnTo>
                          <a:lnTo>
                            <a:pt x="2912" y="1682"/>
                          </a:lnTo>
                          <a:lnTo>
                            <a:pt x="2975" y="1707"/>
                          </a:lnTo>
                          <a:lnTo>
                            <a:pt x="3042" y="1729"/>
                          </a:lnTo>
                          <a:lnTo>
                            <a:pt x="3107" y="1747"/>
                          </a:lnTo>
                          <a:lnTo>
                            <a:pt x="3176" y="1762"/>
                          </a:lnTo>
                          <a:lnTo>
                            <a:pt x="3244" y="1775"/>
                          </a:lnTo>
                          <a:lnTo>
                            <a:pt x="3311" y="1784"/>
                          </a:lnTo>
                          <a:lnTo>
                            <a:pt x="3377" y="1793"/>
                          </a:lnTo>
                          <a:lnTo>
                            <a:pt x="3440" y="1800"/>
                          </a:lnTo>
                          <a:lnTo>
                            <a:pt x="3502" y="1804"/>
                          </a:lnTo>
                          <a:lnTo>
                            <a:pt x="3560" y="1806"/>
                          </a:lnTo>
                          <a:lnTo>
                            <a:pt x="3649" y="1801"/>
                          </a:lnTo>
                          <a:lnTo>
                            <a:pt x="3734" y="1792"/>
                          </a:lnTo>
                          <a:lnTo>
                            <a:pt x="3814" y="1779"/>
                          </a:lnTo>
                          <a:lnTo>
                            <a:pt x="3889" y="1764"/>
                          </a:lnTo>
                          <a:lnTo>
                            <a:pt x="3958" y="1745"/>
                          </a:lnTo>
                          <a:lnTo>
                            <a:pt x="4022" y="1722"/>
                          </a:lnTo>
                          <a:lnTo>
                            <a:pt x="4079" y="1696"/>
                          </a:lnTo>
                          <a:lnTo>
                            <a:pt x="4130" y="1667"/>
                          </a:lnTo>
                          <a:lnTo>
                            <a:pt x="4175" y="1635"/>
                          </a:lnTo>
                          <a:lnTo>
                            <a:pt x="4211" y="1598"/>
                          </a:lnTo>
                          <a:lnTo>
                            <a:pt x="4241" y="1559"/>
                          </a:lnTo>
                          <a:lnTo>
                            <a:pt x="4265" y="1515"/>
                          </a:lnTo>
                          <a:close/>
                          <a:moveTo>
                            <a:pt x="2549" y="426"/>
                          </a:moveTo>
                          <a:lnTo>
                            <a:pt x="2561" y="429"/>
                          </a:lnTo>
                          <a:lnTo>
                            <a:pt x="2574" y="432"/>
                          </a:lnTo>
                          <a:lnTo>
                            <a:pt x="2588" y="436"/>
                          </a:lnTo>
                          <a:lnTo>
                            <a:pt x="2603" y="441"/>
                          </a:lnTo>
                          <a:lnTo>
                            <a:pt x="2618" y="447"/>
                          </a:lnTo>
                          <a:lnTo>
                            <a:pt x="2633" y="453"/>
                          </a:lnTo>
                          <a:lnTo>
                            <a:pt x="2649" y="461"/>
                          </a:lnTo>
                          <a:lnTo>
                            <a:pt x="2664" y="470"/>
                          </a:lnTo>
                          <a:lnTo>
                            <a:pt x="2679" y="478"/>
                          </a:lnTo>
                          <a:lnTo>
                            <a:pt x="2694" y="488"/>
                          </a:lnTo>
                          <a:lnTo>
                            <a:pt x="2707" y="499"/>
                          </a:lnTo>
                          <a:lnTo>
                            <a:pt x="2719" y="508"/>
                          </a:lnTo>
                          <a:lnTo>
                            <a:pt x="2728" y="495"/>
                          </a:lnTo>
                          <a:lnTo>
                            <a:pt x="2737" y="477"/>
                          </a:lnTo>
                          <a:lnTo>
                            <a:pt x="2749" y="453"/>
                          </a:lnTo>
                          <a:lnTo>
                            <a:pt x="2764" y="428"/>
                          </a:lnTo>
                          <a:lnTo>
                            <a:pt x="2783" y="398"/>
                          </a:lnTo>
                          <a:lnTo>
                            <a:pt x="2804" y="365"/>
                          </a:lnTo>
                          <a:lnTo>
                            <a:pt x="2830" y="332"/>
                          </a:lnTo>
                          <a:lnTo>
                            <a:pt x="2860" y="297"/>
                          </a:lnTo>
                          <a:lnTo>
                            <a:pt x="2895" y="261"/>
                          </a:lnTo>
                          <a:lnTo>
                            <a:pt x="2935" y="226"/>
                          </a:lnTo>
                          <a:lnTo>
                            <a:pt x="2981" y="191"/>
                          </a:lnTo>
                          <a:lnTo>
                            <a:pt x="3033" y="158"/>
                          </a:lnTo>
                          <a:lnTo>
                            <a:pt x="3067" y="140"/>
                          </a:lnTo>
                          <a:lnTo>
                            <a:pt x="3102" y="123"/>
                          </a:lnTo>
                          <a:lnTo>
                            <a:pt x="3138" y="109"/>
                          </a:lnTo>
                          <a:lnTo>
                            <a:pt x="3177" y="98"/>
                          </a:lnTo>
                          <a:lnTo>
                            <a:pt x="3216" y="88"/>
                          </a:lnTo>
                          <a:lnTo>
                            <a:pt x="3255" y="80"/>
                          </a:lnTo>
                          <a:lnTo>
                            <a:pt x="3294" y="75"/>
                          </a:lnTo>
                          <a:lnTo>
                            <a:pt x="3334" y="72"/>
                          </a:lnTo>
                          <a:lnTo>
                            <a:pt x="3373" y="72"/>
                          </a:lnTo>
                          <a:lnTo>
                            <a:pt x="3411" y="73"/>
                          </a:lnTo>
                          <a:lnTo>
                            <a:pt x="3448" y="77"/>
                          </a:lnTo>
                          <a:lnTo>
                            <a:pt x="3484" y="83"/>
                          </a:lnTo>
                          <a:lnTo>
                            <a:pt x="3420" y="56"/>
                          </a:lnTo>
                          <a:lnTo>
                            <a:pt x="3360" y="35"/>
                          </a:lnTo>
                          <a:lnTo>
                            <a:pt x="3303" y="20"/>
                          </a:lnTo>
                          <a:lnTo>
                            <a:pt x="3250" y="12"/>
                          </a:lnTo>
                          <a:lnTo>
                            <a:pt x="3200" y="7"/>
                          </a:lnTo>
                          <a:lnTo>
                            <a:pt x="3153" y="6"/>
                          </a:lnTo>
                          <a:lnTo>
                            <a:pt x="3109" y="9"/>
                          </a:lnTo>
                          <a:lnTo>
                            <a:pt x="3068" y="16"/>
                          </a:lnTo>
                          <a:lnTo>
                            <a:pt x="3030" y="25"/>
                          </a:lnTo>
                          <a:lnTo>
                            <a:pt x="2993" y="34"/>
                          </a:lnTo>
                          <a:lnTo>
                            <a:pt x="2960" y="44"/>
                          </a:lnTo>
                          <a:lnTo>
                            <a:pt x="2927" y="55"/>
                          </a:lnTo>
                          <a:lnTo>
                            <a:pt x="2870" y="83"/>
                          </a:lnTo>
                          <a:lnTo>
                            <a:pt x="2819" y="114"/>
                          </a:lnTo>
                          <a:lnTo>
                            <a:pt x="2773" y="146"/>
                          </a:lnTo>
                          <a:lnTo>
                            <a:pt x="2732" y="180"/>
                          </a:lnTo>
                          <a:lnTo>
                            <a:pt x="2695" y="215"/>
                          </a:lnTo>
                          <a:lnTo>
                            <a:pt x="2663" y="250"/>
                          </a:lnTo>
                          <a:lnTo>
                            <a:pt x="2636" y="285"/>
                          </a:lnTo>
                          <a:lnTo>
                            <a:pt x="2612" y="318"/>
                          </a:lnTo>
                          <a:lnTo>
                            <a:pt x="2592" y="349"/>
                          </a:lnTo>
                          <a:lnTo>
                            <a:pt x="2575" y="378"/>
                          </a:lnTo>
                          <a:lnTo>
                            <a:pt x="2561" y="404"/>
                          </a:lnTo>
                          <a:lnTo>
                            <a:pt x="2549" y="426"/>
                          </a:lnTo>
                          <a:close/>
                          <a:moveTo>
                            <a:pt x="2711" y="1778"/>
                          </a:moveTo>
                          <a:lnTo>
                            <a:pt x="2722" y="1763"/>
                          </a:lnTo>
                          <a:lnTo>
                            <a:pt x="2734" y="1741"/>
                          </a:lnTo>
                          <a:lnTo>
                            <a:pt x="2747" y="1717"/>
                          </a:lnTo>
                          <a:lnTo>
                            <a:pt x="2761" y="1689"/>
                          </a:lnTo>
                          <a:lnTo>
                            <a:pt x="2775" y="1659"/>
                          </a:lnTo>
                          <a:lnTo>
                            <a:pt x="2789" y="1626"/>
                          </a:lnTo>
                          <a:lnTo>
                            <a:pt x="2802" y="1594"/>
                          </a:lnTo>
                          <a:lnTo>
                            <a:pt x="2814" y="1563"/>
                          </a:lnTo>
                          <a:lnTo>
                            <a:pt x="2826" y="1533"/>
                          </a:lnTo>
                          <a:lnTo>
                            <a:pt x="2835" y="1505"/>
                          </a:lnTo>
                          <a:lnTo>
                            <a:pt x="2844" y="1480"/>
                          </a:lnTo>
                          <a:lnTo>
                            <a:pt x="2849" y="1460"/>
                          </a:lnTo>
                          <a:lnTo>
                            <a:pt x="2886" y="1321"/>
                          </a:lnTo>
                          <a:lnTo>
                            <a:pt x="2908" y="1189"/>
                          </a:lnTo>
                          <a:lnTo>
                            <a:pt x="2917" y="1064"/>
                          </a:lnTo>
                          <a:lnTo>
                            <a:pt x="2914" y="949"/>
                          </a:lnTo>
                          <a:lnTo>
                            <a:pt x="2898" y="844"/>
                          </a:lnTo>
                          <a:lnTo>
                            <a:pt x="2872" y="748"/>
                          </a:lnTo>
                          <a:lnTo>
                            <a:pt x="2836" y="663"/>
                          </a:lnTo>
                          <a:lnTo>
                            <a:pt x="2792" y="590"/>
                          </a:lnTo>
                          <a:lnTo>
                            <a:pt x="2741" y="529"/>
                          </a:lnTo>
                          <a:lnTo>
                            <a:pt x="2682" y="480"/>
                          </a:lnTo>
                          <a:lnTo>
                            <a:pt x="2616" y="446"/>
                          </a:lnTo>
                          <a:lnTo>
                            <a:pt x="2545" y="426"/>
                          </a:lnTo>
                          <a:lnTo>
                            <a:pt x="2332" y="395"/>
                          </a:lnTo>
                          <a:lnTo>
                            <a:pt x="2396" y="406"/>
                          </a:lnTo>
                          <a:lnTo>
                            <a:pt x="2454" y="426"/>
                          </a:lnTo>
                          <a:lnTo>
                            <a:pt x="2507" y="453"/>
                          </a:lnTo>
                          <a:lnTo>
                            <a:pt x="2557" y="490"/>
                          </a:lnTo>
                          <a:lnTo>
                            <a:pt x="2601" y="533"/>
                          </a:lnTo>
                          <a:lnTo>
                            <a:pt x="2639" y="585"/>
                          </a:lnTo>
                          <a:lnTo>
                            <a:pt x="2672" y="643"/>
                          </a:lnTo>
                          <a:lnTo>
                            <a:pt x="2700" y="707"/>
                          </a:lnTo>
                          <a:lnTo>
                            <a:pt x="2720" y="778"/>
                          </a:lnTo>
                          <a:lnTo>
                            <a:pt x="2736" y="854"/>
                          </a:lnTo>
                          <a:lnTo>
                            <a:pt x="2745" y="935"/>
                          </a:lnTo>
                          <a:lnTo>
                            <a:pt x="2747" y="1021"/>
                          </a:lnTo>
                          <a:lnTo>
                            <a:pt x="2744" y="1109"/>
                          </a:lnTo>
                          <a:lnTo>
                            <a:pt x="2734" y="1193"/>
                          </a:lnTo>
                          <a:lnTo>
                            <a:pt x="2720" y="1273"/>
                          </a:lnTo>
                          <a:lnTo>
                            <a:pt x="2703" y="1349"/>
                          </a:lnTo>
                          <a:lnTo>
                            <a:pt x="2683" y="1421"/>
                          </a:lnTo>
                          <a:lnTo>
                            <a:pt x="2660" y="1489"/>
                          </a:lnTo>
                          <a:lnTo>
                            <a:pt x="2636" y="1551"/>
                          </a:lnTo>
                          <a:lnTo>
                            <a:pt x="2612" y="1608"/>
                          </a:lnTo>
                          <a:lnTo>
                            <a:pt x="2588" y="1660"/>
                          </a:lnTo>
                          <a:lnTo>
                            <a:pt x="2565" y="1706"/>
                          </a:lnTo>
                          <a:lnTo>
                            <a:pt x="2546" y="1746"/>
                          </a:lnTo>
                          <a:lnTo>
                            <a:pt x="2528" y="1778"/>
                          </a:lnTo>
                          <a:lnTo>
                            <a:pt x="2541" y="1779"/>
                          </a:lnTo>
                          <a:lnTo>
                            <a:pt x="2554" y="1779"/>
                          </a:lnTo>
                          <a:lnTo>
                            <a:pt x="2565" y="1779"/>
                          </a:lnTo>
                          <a:lnTo>
                            <a:pt x="2578" y="1779"/>
                          </a:lnTo>
                          <a:lnTo>
                            <a:pt x="2592" y="1779"/>
                          </a:lnTo>
                          <a:lnTo>
                            <a:pt x="2605" y="1779"/>
                          </a:lnTo>
                          <a:lnTo>
                            <a:pt x="2620" y="1779"/>
                          </a:lnTo>
                          <a:lnTo>
                            <a:pt x="2635" y="1779"/>
                          </a:lnTo>
                          <a:lnTo>
                            <a:pt x="2652" y="1779"/>
                          </a:lnTo>
                          <a:lnTo>
                            <a:pt x="2671" y="1779"/>
                          </a:lnTo>
                          <a:lnTo>
                            <a:pt x="2690" y="1779"/>
                          </a:lnTo>
                          <a:lnTo>
                            <a:pt x="2711" y="1778"/>
                          </a:lnTo>
                          <a:close/>
                          <a:moveTo>
                            <a:pt x="5368" y="864"/>
                          </a:moveTo>
                          <a:lnTo>
                            <a:pt x="5307" y="871"/>
                          </a:lnTo>
                          <a:lnTo>
                            <a:pt x="5250" y="880"/>
                          </a:lnTo>
                          <a:lnTo>
                            <a:pt x="5196" y="894"/>
                          </a:lnTo>
                          <a:lnTo>
                            <a:pt x="5144" y="913"/>
                          </a:lnTo>
                          <a:lnTo>
                            <a:pt x="5095" y="934"/>
                          </a:lnTo>
                          <a:lnTo>
                            <a:pt x="5047" y="960"/>
                          </a:lnTo>
                          <a:lnTo>
                            <a:pt x="5002" y="989"/>
                          </a:lnTo>
                          <a:lnTo>
                            <a:pt x="4959" y="1022"/>
                          </a:lnTo>
                          <a:lnTo>
                            <a:pt x="4918" y="1059"/>
                          </a:lnTo>
                          <a:lnTo>
                            <a:pt x="4880" y="1099"/>
                          </a:lnTo>
                          <a:lnTo>
                            <a:pt x="4843" y="1142"/>
                          </a:lnTo>
                          <a:lnTo>
                            <a:pt x="4809" y="1188"/>
                          </a:lnTo>
                          <a:lnTo>
                            <a:pt x="4823" y="1196"/>
                          </a:lnTo>
                          <a:lnTo>
                            <a:pt x="4837" y="1205"/>
                          </a:lnTo>
                          <a:lnTo>
                            <a:pt x="4850" y="1214"/>
                          </a:lnTo>
                          <a:lnTo>
                            <a:pt x="4861" y="1222"/>
                          </a:lnTo>
                          <a:lnTo>
                            <a:pt x="4872" y="1232"/>
                          </a:lnTo>
                          <a:lnTo>
                            <a:pt x="4884" y="1242"/>
                          </a:lnTo>
                          <a:lnTo>
                            <a:pt x="4894" y="1251"/>
                          </a:lnTo>
                          <a:lnTo>
                            <a:pt x="4904" y="1261"/>
                          </a:lnTo>
                          <a:lnTo>
                            <a:pt x="4914" y="1271"/>
                          </a:lnTo>
                          <a:lnTo>
                            <a:pt x="4924" y="1280"/>
                          </a:lnTo>
                          <a:lnTo>
                            <a:pt x="4933" y="1290"/>
                          </a:lnTo>
                          <a:lnTo>
                            <a:pt x="4944" y="1299"/>
                          </a:lnTo>
                          <a:lnTo>
                            <a:pt x="4960" y="1254"/>
                          </a:lnTo>
                          <a:lnTo>
                            <a:pt x="4983" y="1209"/>
                          </a:lnTo>
                          <a:lnTo>
                            <a:pt x="5009" y="1166"/>
                          </a:lnTo>
                          <a:lnTo>
                            <a:pt x="5040" y="1124"/>
                          </a:lnTo>
                          <a:lnTo>
                            <a:pt x="5074" y="1083"/>
                          </a:lnTo>
                          <a:lnTo>
                            <a:pt x="5113" y="1047"/>
                          </a:lnTo>
                          <a:lnTo>
                            <a:pt x="5155" y="1013"/>
                          </a:lnTo>
                          <a:lnTo>
                            <a:pt x="5201" y="981"/>
                          </a:lnTo>
                          <a:lnTo>
                            <a:pt x="5250" y="956"/>
                          </a:lnTo>
                          <a:lnTo>
                            <a:pt x="5303" y="935"/>
                          </a:lnTo>
                          <a:lnTo>
                            <a:pt x="5358" y="919"/>
                          </a:lnTo>
                          <a:lnTo>
                            <a:pt x="5417" y="909"/>
                          </a:lnTo>
                          <a:lnTo>
                            <a:pt x="5450" y="907"/>
                          </a:lnTo>
                          <a:lnTo>
                            <a:pt x="5483" y="905"/>
                          </a:lnTo>
                          <a:lnTo>
                            <a:pt x="5513" y="904"/>
                          </a:lnTo>
                          <a:lnTo>
                            <a:pt x="5541" y="905"/>
                          </a:lnTo>
                          <a:lnTo>
                            <a:pt x="5568" y="907"/>
                          </a:lnTo>
                          <a:lnTo>
                            <a:pt x="5594" y="910"/>
                          </a:lnTo>
                          <a:lnTo>
                            <a:pt x="5620" y="915"/>
                          </a:lnTo>
                          <a:lnTo>
                            <a:pt x="5645" y="920"/>
                          </a:lnTo>
                          <a:lnTo>
                            <a:pt x="5670" y="927"/>
                          </a:lnTo>
                          <a:lnTo>
                            <a:pt x="5694" y="935"/>
                          </a:lnTo>
                          <a:lnTo>
                            <a:pt x="5720" y="945"/>
                          </a:lnTo>
                          <a:lnTo>
                            <a:pt x="5746" y="954"/>
                          </a:lnTo>
                          <a:lnTo>
                            <a:pt x="5723" y="939"/>
                          </a:lnTo>
                          <a:lnTo>
                            <a:pt x="5699" y="924"/>
                          </a:lnTo>
                          <a:lnTo>
                            <a:pt x="5671" y="911"/>
                          </a:lnTo>
                          <a:lnTo>
                            <a:pt x="5641" y="900"/>
                          </a:lnTo>
                          <a:lnTo>
                            <a:pt x="5608" y="889"/>
                          </a:lnTo>
                          <a:lnTo>
                            <a:pt x="5575" y="879"/>
                          </a:lnTo>
                          <a:lnTo>
                            <a:pt x="5540" y="873"/>
                          </a:lnTo>
                          <a:lnTo>
                            <a:pt x="5505" y="867"/>
                          </a:lnTo>
                          <a:lnTo>
                            <a:pt x="5470" y="863"/>
                          </a:lnTo>
                          <a:lnTo>
                            <a:pt x="5434" y="862"/>
                          </a:lnTo>
                          <a:lnTo>
                            <a:pt x="5400" y="862"/>
                          </a:lnTo>
                          <a:lnTo>
                            <a:pt x="5368" y="864"/>
                          </a:lnTo>
                          <a:close/>
                        </a:path>
                      </a:pathLst>
                    </a:custGeom>
                    <a:solidFill>
                      <a:srgbClr val="9999FF"/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0" name="Google Shape;330;p6"/>
                    <p:cNvSpPr/>
                    <p:nvPr/>
                  </p:nvSpPr>
                  <p:spPr>
                    <a:xfrm>
                      <a:off x="2576" y="2974"/>
                      <a:ext cx="134" cy="149"/>
                    </a:xfrm>
                    <a:custGeom>
                      <a:rect b="b" l="l" r="r" t="t"/>
                      <a:pathLst>
                        <a:path extrusionOk="0" h="1047" w="937">
                          <a:moveTo>
                            <a:pt x="61" y="1041"/>
                          </a:moveTo>
                          <a:lnTo>
                            <a:pt x="67" y="1042"/>
                          </a:lnTo>
                          <a:lnTo>
                            <a:pt x="74" y="1042"/>
                          </a:lnTo>
                          <a:lnTo>
                            <a:pt x="82" y="1043"/>
                          </a:lnTo>
                          <a:lnTo>
                            <a:pt x="91" y="1043"/>
                          </a:lnTo>
                          <a:lnTo>
                            <a:pt x="101" y="1044"/>
                          </a:lnTo>
                          <a:lnTo>
                            <a:pt x="110" y="1045"/>
                          </a:lnTo>
                          <a:lnTo>
                            <a:pt x="120" y="1045"/>
                          </a:lnTo>
                          <a:lnTo>
                            <a:pt x="130" y="1046"/>
                          </a:lnTo>
                          <a:lnTo>
                            <a:pt x="139" y="1046"/>
                          </a:lnTo>
                          <a:lnTo>
                            <a:pt x="148" y="1047"/>
                          </a:lnTo>
                          <a:lnTo>
                            <a:pt x="155" y="1047"/>
                          </a:lnTo>
                          <a:lnTo>
                            <a:pt x="160" y="1047"/>
                          </a:lnTo>
                          <a:lnTo>
                            <a:pt x="156" y="1031"/>
                          </a:lnTo>
                          <a:lnTo>
                            <a:pt x="149" y="1010"/>
                          </a:lnTo>
                          <a:lnTo>
                            <a:pt x="142" y="983"/>
                          </a:lnTo>
                          <a:lnTo>
                            <a:pt x="134" y="953"/>
                          </a:lnTo>
                          <a:lnTo>
                            <a:pt x="127" y="917"/>
                          </a:lnTo>
                          <a:lnTo>
                            <a:pt x="121" y="878"/>
                          </a:lnTo>
                          <a:lnTo>
                            <a:pt x="117" y="837"/>
                          </a:lnTo>
                          <a:lnTo>
                            <a:pt x="116" y="790"/>
                          </a:lnTo>
                          <a:lnTo>
                            <a:pt x="118" y="740"/>
                          </a:lnTo>
                          <a:lnTo>
                            <a:pt x="125" y="687"/>
                          </a:lnTo>
                          <a:lnTo>
                            <a:pt x="136" y="631"/>
                          </a:lnTo>
                          <a:lnTo>
                            <a:pt x="153" y="572"/>
                          </a:lnTo>
                          <a:lnTo>
                            <a:pt x="166" y="540"/>
                          </a:lnTo>
                          <a:lnTo>
                            <a:pt x="182" y="504"/>
                          </a:lnTo>
                          <a:lnTo>
                            <a:pt x="201" y="468"/>
                          </a:lnTo>
                          <a:lnTo>
                            <a:pt x="222" y="430"/>
                          </a:lnTo>
                          <a:lnTo>
                            <a:pt x="246" y="391"/>
                          </a:lnTo>
                          <a:lnTo>
                            <a:pt x="275" y="352"/>
                          </a:lnTo>
                          <a:lnTo>
                            <a:pt x="306" y="313"/>
                          </a:lnTo>
                          <a:lnTo>
                            <a:pt x="342" y="274"/>
                          </a:lnTo>
                          <a:lnTo>
                            <a:pt x="381" y="238"/>
                          </a:lnTo>
                          <a:lnTo>
                            <a:pt x="425" y="202"/>
                          </a:lnTo>
                          <a:lnTo>
                            <a:pt x="474" y="169"/>
                          </a:lnTo>
                          <a:lnTo>
                            <a:pt x="526" y="138"/>
                          </a:lnTo>
                          <a:lnTo>
                            <a:pt x="557" y="124"/>
                          </a:lnTo>
                          <a:lnTo>
                            <a:pt x="588" y="111"/>
                          </a:lnTo>
                          <a:lnTo>
                            <a:pt x="619" y="99"/>
                          </a:lnTo>
                          <a:lnTo>
                            <a:pt x="652" y="89"/>
                          </a:lnTo>
                          <a:lnTo>
                            <a:pt x="685" y="80"/>
                          </a:lnTo>
                          <a:lnTo>
                            <a:pt x="720" y="73"/>
                          </a:lnTo>
                          <a:lnTo>
                            <a:pt x="754" y="67"/>
                          </a:lnTo>
                          <a:lnTo>
                            <a:pt x="790" y="62"/>
                          </a:lnTo>
                          <a:lnTo>
                            <a:pt x="826" y="60"/>
                          </a:lnTo>
                          <a:lnTo>
                            <a:pt x="863" y="59"/>
                          </a:lnTo>
                          <a:lnTo>
                            <a:pt x="900" y="60"/>
                          </a:lnTo>
                          <a:lnTo>
                            <a:pt x="937" y="62"/>
                          </a:lnTo>
                          <a:lnTo>
                            <a:pt x="935" y="60"/>
                          </a:lnTo>
                          <a:lnTo>
                            <a:pt x="932" y="57"/>
                          </a:lnTo>
                          <a:lnTo>
                            <a:pt x="928" y="54"/>
                          </a:lnTo>
                          <a:lnTo>
                            <a:pt x="926" y="50"/>
                          </a:lnTo>
                          <a:lnTo>
                            <a:pt x="923" y="46"/>
                          </a:lnTo>
                          <a:lnTo>
                            <a:pt x="920" y="42"/>
                          </a:lnTo>
                          <a:lnTo>
                            <a:pt x="918" y="38"/>
                          </a:lnTo>
                          <a:lnTo>
                            <a:pt x="914" y="33"/>
                          </a:lnTo>
                          <a:lnTo>
                            <a:pt x="912" y="29"/>
                          </a:lnTo>
                          <a:lnTo>
                            <a:pt x="909" y="25"/>
                          </a:lnTo>
                          <a:lnTo>
                            <a:pt x="907" y="22"/>
                          </a:lnTo>
                          <a:lnTo>
                            <a:pt x="904" y="17"/>
                          </a:lnTo>
                          <a:lnTo>
                            <a:pt x="879" y="12"/>
                          </a:lnTo>
                          <a:lnTo>
                            <a:pt x="850" y="8"/>
                          </a:lnTo>
                          <a:lnTo>
                            <a:pt x="820" y="3"/>
                          </a:lnTo>
                          <a:lnTo>
                            <a:pt x="787" y="1"/>
                          </a:lnTo>
                          <a:lnTo>
                            <a:pt x="752" y="0"/>
                          </a:lnTo>
                          <a:lnTo>
                            <a:pt x="716" y="0"/>
                          </a:lnTo>
                          <a:lnTo>
                            <a:pt x="678" y="2"/>
                          </a:lnTo>
                          <a:lnTo>
                            <a:pt x="639" y="7"/>
                          </a:lnTo>
                          <a:lnTo>
                            <a:pt x="599" y="13"/>
                          </a:lnTo>
                          <a:lnTo>
                            <a:pt x="559" y="23"/>
                          </a:lnTo>
                          <a:lnTo>
                            <a:pt x="517" y="34"/>
                          </a:lnTo>
                          <a:lnTo>
                            <a:pt x="475" y="50"/>
                          </a:lnTo>
                          <a:lnTo>
                            <a:pt x="424" y="73"/>
                          </a:lnTo>
                          <a:lnTo>
                            <a:pt x="375" y="99"/>
                          </a:lnTo>
                          <a:lnTo>
                            <a:pt x="329" y="128"/>
                          </a:lnTo>
                          <a:lnTo>
                            <a:pt x="285" y="159"/>
                          </a:lnTo>
                          <a:lnTo>
                            <a:pt x="245" y="193"/>
                          </a:lnTo>
                          <a:lnTo>
                            <a:pt x="206" y="229"/>
                          </a:lnTo>
                          <a:lnTo>
                            <a:pt x="172" y="267"/>
                          </a:lnTo>
                          <a:lnTo>
                            <a:pt x="139" y="308"/>
                          </a:lnTo>
                          <a:lnTo>
                            <a:pt x="112" y="349"/>
                          </a:lnTo>
                          <a:lnTo>
                            <a:pt x="86" y="394"/>
                          </a:lnTo>
                          <a:lnTo>
                            <a:pt x="64" y="439"/>
                          </a:lnTo>
                          <a:lnTo>
                            <a:pt x="45" y="485"/>
                          </a:lnTo>
                          <a:lnTo>
                            <a:pt x="26" y="546"/>
                          </a:lnTo>
                          <a:lnTo>
                            <a:pt x="13" y="604"/>
                          </a:lnTo>
                          <a:lnTo>
                            <a:pt x="4" y="661"/>
                          </a:lnTo>
                          <a:lnTo>
                            <a:pt x="0" y="716"/>
                          </a:lnTo>
                          <a:lnTo>
                            <a:pt x="0" y="768"/>
                          </a:lnTo>
                          <a:lnTo>
                            <a:pt x="3" y="817"/>
                          </a:lnTo>
                          <a:lnTo>
                            <a:pt x="8" y="863"/>
                          </a:lnTo>
                          <a:lnTo>
                            <a:pt x="17" y="906"/>
                          </a:lnTo>
                          <a:lnTo>
                            <a:pt x="28" y="946"/>
                          </a:lnTo>
                          <a:lnTo>
                            <a:pt x="38" y="982"/>
                          </a:lnTo>
                          <a:lnTo>
                            <a:pt x="50" y="1014"/>
                          </a:lnTo>
                          <a:lnTo>
                            <a:pt x="61" y="1041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1" name="Google Shape;331;p6"/>
                    <p:cNvSpPr/>
                    <p:nvPr/>
                  </p:nvSpPr>
                  <p:spPr>
                    <a:xfrm>
                      <a:off x="2701" y="2935"/>
                      <a:ext cx="90" cy="83"/>
                    </a:xfrm>
                    <a:custGeom>
                      <a:rect b="b" l="l" r="r" t="t"/>
                      <a:pathLst>
                        <a:path extrusionOk="0" h="581" w="632">
                          <a:moveTo>
                            <a:pt x="24" y="0"/>
                          </a:moveTo>
                          <a:lnTo>
                            <a:pt x="0" y="177"/>
                          </a:lnTo>
                          <a:lnTo>
                            <a:pt x="8" y="237"/>
                          </a:lnTo>
                          <a:lnTo>
                            <a:pt x="30" y="290"/>
                          </a:lnTo>
                          <a:lnTo>
                            <a:pt x="64" y="340"/>
                          </a:lnTo>
                          <a:lnTo>
                            <a:pt x="109" y="385"/>
                          </a:lnTo>
                          <a:lnTo>
                            <a:pt x="161" y="426"/>
                          </a:lnTo>
                          <a:lnTo>
                            <a:pt x="217" y="462"/>
                          </a:lnTo>
                          <a:lnTo>
                            <a:pt x="276" y="493"/>
                          </a:lnTo>
                          <a:lnTo>
                            <a:pt x="335" y="520"/>
                          </a:lnTo>
                          <a:lnTo>
                            <a:pt x="392" y="543"/>
                          </a:lnTo>
                          <a:lnTo>
                            <a:pt x="444" y="560"/>
                          </a:lnTo>
                          <a:lnTo>
                            <a:pt x="488" y="573"/>
                          </a:lnTo>
                          <a:lnTo>
                            <a:pt x="522" y="581"/>
                          </a:lnTo>
                          <a:lnTo>
                            <a:pt x="531" y="569"/>
                          </a:lnTo>
                          <a:lnTo>
                            <a:pt x="539" y="557"/>
                          </a:lnTo>
                          <a:lnTo>
                            <a:pt x="548" y="545"/>
                          </a:lnTo>
                          <a:lnTo>
                            <a:pt x="556" y="532"/>
                          </a:lnTo>
                          <a:lnTo>
                            <a:pt x="565" y="520"/>
                          </a:lnTo>
                          <a:lnTo>
                            <a:pt x="574" y="507"/>
                          </a:lnTo>
                          <a:lnTo>
                            <a:pt x="583" y="495"/>
                          </a:lnTo>
                          <a:lnTo>
                            <a:pt x="592" y="483"/>
                          </a:lnTo>
                          <a:lnTo>
                            <a:pt x="602" y="470"/>
                          </a:lnTo>
                          <a:lnTo>
                            <a:pt x="611" y="457"/>
                          </a:lnTo>
                          <a:lnTo>
                            <a:pt x="622" y="444"/>
                          </a:lnTo>
                          <a:lnTo>
                            <a:pt x="632" y="431"/>
                          </a:lnTo>
                          <a:lnTo>
                            <a:pt x="577" y="418"/>
                          </a:lnTo>
                          <a:lnTo>
                            <a:pt x="516" y="402"/>
                          </a:lnTo>
                          <a:lnTo>
                            <a:pt x="451" y="383"/>
                          </a:lnTo>
                          <a:lnTo>
                            <a:pt x="383" y="360"/>
                          </a:lnTo>
                          <a:lnTo>
                            <a:pt x="316" y="333"/>
                          </a:lnTo>
                          <a:lnTo>
                            <a:pt x="250" y="302"/>
                          </a:lnTo>
                          <a:lnTo>
                            <a:pt x="190" y="266"/>
                          </a:lnTo>
                          <a:lnTo>
                            <a:pt x="135" y="225"/>
                          </a:lnTo>
                          <a:lnTo>
                            <a:pt x="89" y="178"/>
                          </a:lnTo>
                          <a:lnTo>
                            <a:pt x="54" y="126"/>
                          </a:lnTo>
                          <a:lnTo>
                            <a:pt x="32" y="67"/>
                          </a:lnTo>
                          <a:lnTo>
                            <a:pt x="24" y="0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2" name="Google Shape;332;p6"/>
                    <p:cNvSpPr/>
                    <p:nvPr/>
                  </p:nvSpPr>
                  <p:spPr>
                    <a:xfrm>
                      <a:off x="3144" y="3030"/>
                      <a:ext cx="162" cy="100"/>
                    </a:xfrm>
                    <a:custGeom>
                      <a:rect b="b" l="l" r="r" t="t"/>
                      <a:pathLst>
                        <a:path extrusionOk="0" h="700" w="1129">
                          <a:moveTo>
                            <a:pt x="1121" y="589"/>
                          </a:moveTo>
                          <a:lnTo>
                            <a:pt x="1107" y="504"/>
                          </a:lnTo>
                          <a:lnTo>
                            <a:pt x="1076" y="420"/>
                          </a:lnTo>
                          <a:lnTo>
                            <a:pt x="1029" y="337"/>
                          </a:lnTo>
                          <a:lnTo>
                            <a:pt x="966" y="260"/>
                          </a:lnTo>
                          <a:lnTo>
                            <a:pt x="892" y="189"/>
                          </a:lnTo>
                          <a:lnTo>
                            <a:pt x="805" y="127"/>
                          </a:lnTo>
                          <a:lnTo>
                            <a:pt x="709" y="75"/>
                          </a:lnTo>
                          <a:lnTo>
                            <a:pt x="605" y="35"/>
                          </a:lnTo>
                          <a:lnTo>
                            <a:pt x="493" y="9"/>
                          </a:lnTo>
                          <a:lnTo>
                            <a:pt x="376" y="0"/>
                          </a:lnTo>
                          <a:lnTo>
                            <a:pt x="256" y="8"/>
                          </a:lnTo>
                          <a:lnTo>
                            <a:pt x="133" y="36"/>
                          </a:lnTo>
                          <a:lnTo>
                            <a:pt x="126" y="40"/>
                          </a:lnTo>
                          <a:lnTo>
                            <a:pt x="118" y="43"/>
                          </a:lnTo>
                          <a:lnTo>
                            <a:pt x="109" y="46"/>
                          </a:lnTo>
                          <a:lnTo>
                            <a:pt x="98" y="50"/>
                          </a:lnTo>
                          <a:lnTo>
                            <a:pt x="87" y="56"/>
                          </a:lnTo>
                          <a:lnTo>
                            <a:pt x="75" y="60"/>
                          </a:lnTo>
                          <a:lnTo>
                            <a:pt x="62" y="65"/>
                          </a:lnTo>
                          <a:lnTo>
                            <a:pt x="49" y="72"/>
                          </a:lnTo>
                          <a:lnTo>
                            <a:pt x="36" y="77"/>
                          </a:lnTo>
                          <a:lnTo>
                            <a:pt x="24" y="85"/>
                          </a:lnTo>
                          <a:lnTo>
                            <a:pt x="12" y="91"/>
                          </a:lnTo>
                          <a:lnTo>
                            <a:pt x="0" y="98"/>
                          </a:lnTo>
                          <a:lnTo>
                            <a:pt x="9" y="104"/>
                          </a:lnTo>
                          <a:lnTo>
                            <a:pt x="18" y="109"/>
                          </a:lnTo>
                          <a:lnTo>
                            <a:pt x="27" y="114"/>
                          </a:lnTo>
                          <a:lnTo>
                            <a:pt x="35" y="118"/>
                          </a:lnTo>
                          <a:lnTo>
                            <a:pt x="43" y="122"/>
                          </a:lnTo>
                          <a:lnTo>
                            <a:pt x="50" y="127"/>
                          </a:lnTo>
                          <a:lnTo>
                            <a:pt x="58" y="130"/>
                          </a:lnTo>
                          <a:lnTo>
                            <a:pt x="66" y="134"/>
                          </a:lnTo>
                          <a:lnTo>
                            <a:pt x="72" y="137"/>
                          </a:lnTo>
                          <a:lnTo>
                            <a:pt x="78" y="142"/>
                          </a:lnTo>
                          <a:lnTo>
                            <a:pt x="85" y="146"/>
                          </a:lnTo>
                          <a:lnTo>
                            <a:pt x="91" y="149"/>
                          </a:lnTo>
                          <a:lnTo>
                            <a:pt x="156" y="131"/>
                          </a:lnTo>
                          <a:lnTo>
                            <a:pt x="219" y="118"/>
                          </a:lnTo>
                          <a:lnTo>
                            <a:pt x="282" y="112"/>
                          </a:lnTo>
                          <a:lnTo>
                            <a:pt x="343" y="111"/>
                          </a:lnTo>
                          <a:lnTo>
                            <a:pt x="402" y="114"/>
                          </a:lnTo>
                          <a:lnTo>
                            <a:pt x="459" y="122"/>
                          </a:lnTo>
                          <a:lnTo>
                            <a:pt x="514" y="133"/>
                          </a:lnTo>
                          <a:lnTo>
                            <a:pt x="566" y="148"/>
                          </a:lnTo>
                          <a:lnTo>
                            <a:pt x="615" y="164"/>
                          </a:lnTo>
                          <a:lnTo>
                            <a:pt x="661" y="184"/>
                          </a:lnTo>
                          <a:lnTo>
                            <a:pt x="704" y="203"/>
                          </a:lnTo>
                          <a:lnTo>
                            <a:pt x="744" y="222"/>
                          </a:lnTo>
                          <a:lnTo>
                            <a:pt x="789" y="252"/>
                          </a:lnTo>
                          <a:lnTo>
                            <a:pt x="833" y="286"/>
                          </a:lnTo>
                          <a:lnTo>
                            <a:pt x="875" y="320"/>
                          </a:lnTo>
                          <a:lnTo>
                            <a:pt x="914" y="358"/>
                          </a:lnTo>
                          <a:lnTo>
                            <a:pt x="949" y="398"/>
                          </a:lnTo>
                          <a:lnTo>
                            <a:pt x="980" y="438"/>
                          </a:lnTo>
                          <a:lnTo>
                            <a:pt x="1009" y="480"/>
                          </a:lnTo>
                          <a:lnTo>
                            <a:pt x="1033" y="524"/>
                          </a:lnTo>
                          <a:lnTo>
                            <a:pt x="1051" y="569"/>
                          </a:lnTo>
                          <a:lnTo>
                            <a:pt x="1065" y="613"/>
                          </a:lnTo>
                          <a:lnTo>
                            <a:pt x="1074" y="657"/>
                          </a:lnTo>
                          <a:lnTo>
                            <a:pt x="1077" y="700"/>
                          </a:lnTo>
                          <a:lnTo>
                            <a:pt x="1127" y="699"/>
                          </a:lnTo>
                          <a:lnTo>
                            <a:pt x="1127" y="689"/>
                          </a:lnTo>
                          <a:lnTo>
                            <a:pt x="1129" y="678"/>
                          </a:lnTo>
                          <a:lnTo>
                            <a:pt x="1129" y="667"/>
                          </a:lnTo>
                          <a:lnTo>
                            <a:pt x="1129" y="657"/>
                          </a:lnTo>
                          <a:lnTo>
                            <a:pt x="1129" y="647"/>
                          </a:lnTo>
                          <a:lnTo>
                            <a:pt x="1127" y="636"/>
                          </a:lnTo>
                          <a:lnTo>
                            <a:pt x="1127" y="627"/>
                          </a:lnTo>
                          <a:lnTo>
                            <a:pt x="1126" y="617"/>
                          </a:lnTo>
                          <a:lnTo>
                            <a:pt x="1125" y="608"/>
                          </a:lnTo>
                          <a:lnTo>
                            <a:pt x="1123" y="601"/>
                          </a:lnTo>
                          <a:lnTo>
                            <a:pt x="1122" y="594"/>
                          </a:lnTo>
                          <a:lnTo>
                            <a:pt x="1121" y="589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3" name="Google Shape;333;p6"/>
                    <p:cNvSpPr/>
                    <p:nvPr/>
                  </p:nvSpPr>
                  <p:spPr>
                    <a:xfrm>
                      <a:off x="3116" y="2881"/>
                      <a:ext cx="146" cy="51"/>
                    </a:xfrm>
                    <a:custGeom>
                      <a:rect b="b" l="l" r="r" t="t"/>
                      <a:pathLst>
                        <a:path extrusionOk="0" h="357" w="1022">
                          <a:moveTo>
                            <a:pt x="93" y="327"/>
                          </a:moveTo>
                          <a:lnTo>
                            <a:pt x="87" y="320"/>
                          </a:lnTo>
                          <a:lnTo>
                            <a:pt x="80" y="314"/>
                          </a:lnTo>
                          <a:lnTo>
                            <a:pt x="74" y="306"/>
                          </a:lnTo>
                          <a:lnTo>
                            <a:pt x="68" y="299"/>
                          </a:lnTo>
                          <a:lnTo>
                            <a:pt x="60" y="290"/>
                          </a:lnTo>
                          <a:lnTo>
                            <a:pt x="51" y="283"/>
                          </a:lnTo>
                          <a:lnTo>
                            <a:pt x="44" y="274"/>
                          </a:lnTo>
                          <a:lnTo>
                            <a:pt x="35" y="265"/>
                          </a:lnTo>
                          <a:lnTo>
                            <a:pt x="27" y="257"/>
                          </a:lnTo>
                          <a:lnTo>
                            <a:pt x="17" y="248"/>
                          </a:lnTo>
                          <a:lnTo>
                            <a:pt x="8" y="240"/>
                          </a:lnTo>
                          <a:lnTo>
                            <a:pt x="0" y="231"/>
                          </a:lnTo>
                          <a:lnTo>
                            <a:pt x="17" y="209"/>
                          </a:lnTo>
                          <a:lnTo>
                            <a:pt x="37" y="186"/>
                          </a:lnTo>
                          <a:lnTo>
                            <a:pt x="60" y="163"/>
                          </a:lnTo>
                          <a:lnTo>
                            <a:pt x="86" y="141"/>
                          </a:lnTo>
                          <a:lnTo>
                            <a:pt x="115" y="118"/>
                          </a:lnTo>
                          <a:lnTo>
                            <a:pt x="147" y="97"/>
                          </a:lnTo>
                          <a:lnTo>
                            <a:pt x="182" y="76"/>
                          </a:lnTo>
                          <a:lnTo>
                            <a:pt x="218" y="57"/>
                          </a:lnTo>
                          <a:lnTo>
                            <a:pt x="257" y="41"/>
                          </a:lnTo>
                          <a:lnTo>
                            <a:pt x="299" y="26"/>
                          </a:lnTo>
                          <a:lnTo>
                            <a:pt x="343" y="14"/>
                          </a:lnTo>
                          <a:lnTo>
                            <a:pt x="390" y="4"/>
                          </a:lnTo>
                          <a:lnTo>
                            <a:pt x="417" y="2"/>
                          </a:lnTo>
                          <a:lnTo>
                            <a:pt x="447" y="0"/>
                          </a:lnTo>
                          <a:lnTo>
                            <a:pt x="479" y="0"/>
                          </a:lnTo>
                          <a:lnTo>
                            <a:pt x="513" y="1"/>
                          </a:lnTo>
                          <a:lnTo>
                            <a:pt x="548" y="4"/>
                          </a:lnTo>
                          <a:lnTo>
                            <a:pt x="585" y="11"/>
                          </a:lnTo>
                          <a:lnTo>
                            <a:pt x="622" y="19"/>
                          </a:lnTo>
                          <a:lnTo>
                            <a:pt x="661" y="30"/>
                          </a:lnTo>
                          <a:lnTo>
                            <a:pt x="700" y="44"/>
                          </a:lnTo>
                          <a:lnTo>
                            <a:pt x="739" y="62"/>
                          </a:lnTo>
                          <a:lnTo>
                            <a:pt x="779" y="83"/>
                          </a:lnTo>
                          <a:lnTo>
                            <a:pt x="819" y="107"/>
                          </a:lnTo>
                          <a:lnTo>
                            <a:pt x="832" y="118"/>
                          </a:lnTo>
                          <a:lnTo>
                            <a:pt x="846" y="130"/>
                          </a:lnTo>
                          <a:lnTo>
                            <a:pt x="863" y="144"/>
                          </a:lnTo>
                          <a:lnTo>
                            <a:pt x="880" y="160"/>
                          </a:lnTo>
                          <a:lnTo>
                            <a:pt x="898" y="177"/>
                          </a:lnTo>
                          <a:lnTo>
                            <a:pt x="918" y="198"/>
                          </a:lnTo>
                          <a:lnTo>
                            <a:pt x="937" y="219"/>
                          </a:lnTo>
                          <a:lnTo>
                            <a:pt x="955" y="243"/>
                          </a:lnTo>
                          <a:lnTo>
                            <a:pt x="974" y="269"/>
                          </a:lnTo>
                          <a:lnTo>
                            <a:pt x="992" y="295"/>
                          </a:lnTo>
                          <a:lnTo>
                            <a:pt x="1007" y="326"/>
                          </a:lnTo>
                          <a:lnTo>
                            <a:pt x="1022" y="357"/>
                          </a:lnTo>
                          <a:lnTo>
                            <a:pt x="1011" y="337"/>
                          </a:lnTo>
                          <a:lnTo>
                            <a:pt x="998" y="317"/>
                          </a:lnTo>
                          <a:lnTo>
                            <a:pt x="983" y="298"/>
                          </a:lnTo>
                          <a:lnTo>
                            <a:pt x="966" y="278"/>
                          </a:lnTo>
                          <a:lnTo>
                            <a:pt x="948" y="259"/>
                          </a:lnTo>
                          <a:lnTo>
                            <a:pt x="926" y="241"/>
                          </a:lnTo>
                          <a:lnTo>
                            <a:pt x="904" y="223"/>
                          </a:lnTo>
                          <a:lnTo>
                            <a:pt x="880" y="207"/>
                          </a:lnTo>
                          <a:lnTo>
                            <a:pt x="855" y="192"/>
                          </a:lnTo>
                          <a:lnTo>
                            <a:pt x="829" y="177"/>
                          </a:lnTo>
                          <a:lnTo>
                            <a:pt x="801" y="164"/>
                          </a:lnTo>
                          <a:lnTo>
                            <a:pt x="773" y="152"/>
                          </a:lnTo>
                          <a:lnTo>
                            <a:pt x="734" y="142"/>
                          </a:lnTo>
                          <a:lnTo>
                            <a:pt x="697" y="132"/>
                          </a:lnTo>
                          <a:lnTo>
                            <a:pt x="661" y="124"/>
                          </a:lnTo>
                          <a:lnTo>
                            <a:pt x="625" y="119"/>
                          </a:lnTo>
                          <a:lnTo>
                            <a:pt x="591" y="116"/>
                          </a:lnTo>
                          <a:lnTo>
                            <a:pt x="557" y="114"/>
                          </a:lnTo>
                          <a:lnTo>
                            <a:pt x="524" y="114"/>
                          </a:lnTo>
                          <a:lnTo>
                            <a:pt x="492" y="116"/>
                          </a:lnTo>
                          <a:lnTo>
                            <a:pt x="461" y="120"/>
                          </a:lnTo>
                          <a:lnTo>
                            <a:pt x="430" y="126"/>
                          </a:lnTo>
                          <a:lnTo>
                            <a:pt x="401" y="132"/>
                          </a:lnTo>
                          <a:lnTo>
                            <a:pt x="373" y="140"/>
                          </a:lnTo>
                          <a:lnTo>
                            <a:pt x="330" y="156"/>
                          </a:lnTo>
                          <a:lnTo>
                            <a:pt x="291" y="173"/>
                          </a:lnTo>
                          <a:lnTo>
                            <a:pt x="258" y="190"/>
                          </a:lnTo>
                          <a:lnTo>
                            <a:pt x="228" y="208"/>
                          </a:lnTo>
                          <a:lnTo>
                            <a:pt x="202" y="226"/>
                          </a:lnTo>
                          <a:lnTo>
                            <a:pt x="179" y="244"/>
                          </a:lnTo>
                          <a:lnTo>
                            <a:pt x="160" y="261"/>
                          </a:lnTo>
                          <a:lnTo>
                            <a:pt x="143" y="277"/>
                          </a:lnTo>
                          <a:lnTo>
                            <a:pt x="128" y="292"/>
                          </a:lnTo>
                          <a:lnTo>
                            <a:pt x="115" y="305"/>
                          </a:lnTo>
                          <a:lnTo>
                            <a:pt x="103" y="317"/>
                          </a:lnTo>
                          <a:lnTo>
                            <a:pt x="93" y="327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4" name="Google Shape;334;p6"/>
                    <p:cNvSpPr/>
                    <p:nvPr/>
                  </p:nvSpPr>
                  <p:spPr>
                    <a:xfrm>
                      <a:off x="2964" y="3097"/>
                      <a:ext cx="223" cy="69"/>
                    </a:xfrm>
                    <a:custGeom>
                      <a:rect b="b" l="l" r="r" t="t"/>
                      <a:pathLst>
                        <a:path extrusionOk="0" h="478" w="1560">
                          <a:moveTo>
                            <a:pt x="1546" y="0"/>
                          </a:moveTo>
                          <a:lnTo>
                            <a:pt x="1560" y="160"/>
                          </a:lnTo>
                          <a:lnTo>
                            <a:pt x="1547" y="212"/>
                          </a:lnTo>
                          <a:lnTo>
                            <a:pt x="1520" y="260"/>
                          </a:lnTo>
                          <a:lnTo>
                            <a:pt x="1481" y="303"/>
                          </a:lnTo>
                          <a:lnTo>
                            <a:pt x="1432" y="340"/>
                          </a:lnTo>
                          <a:lnTo>
                            <a:pt x="1373" y="374"/>
                          </a:lnTo>
                          <a:lnTo>
                            <a:pt x="1306" y="402"/>
                          </a:lnTo>
                          <a:lnTo>
                            <a:pt x="1234" y="425"/>
                          </a:lnTo>
                          <a:lnTo>
                            <a:pt x="1157" y="445"/>
                          </a:lnTo>
                          <a:lnTo>
                            <a:pt x="1076" y="460"/>
                          </a:lnTo>
                          <a:lnTo>
                            <a:pt x="994" y="471"/>
                          </a:lnTo>
                          <a:lnTo>
                            <a:pt x="913" y="477"/>
                          </a:lnTo>
                          <a:lnTo>
                            <a:pt x="833" y="478"/>
                          </a:lnTo>
                          <a:lnTo>
                            <a:pt x="757" y="475"/>
                          </a:lnTo>
                          <a:lnTo>
                            <a:pt x="682" y="469"/>
                          </a:lnTo>
                          <a:lnTo>
                            <a:pt x="607" y="462"/>
                          </a:lnTo>
                          <a:lnTo>
                            <a:pt x="533" y="451"/>
                          </a:lnTo>
                          <a:lnTo>
                            <a:pt x="460" y="438"/>
                          </a:lnTo>
                          <a:lnTo>
                            <a:pt x="388" y="421"/>
                          </a:lnTo>
                          <a:lnTo>
                            <a:pt x="319" y="402"/>
                          </a:lnTo>
                          <a:lnTo>
                            <a:pt x="252" y="379"/>
                          </a:lnTo>
                          <a:lnTo>
                            <a:pt x="185" y="353"/>
                          </a:lnTo>
                          <a:lnTo>
                            <a:pt x="122" y="324"/>
                          </a:lnTo>
                          <a:lnTo>
                            <a:pt x="59" y="291"/>
                          </a:lnTo>
                          <a:lnTo>
                            <a:pt x="0" y="253"/>
                          </a:lnTo>
                          <a:lnTo>
                            <a:pt x="7" y="245"/>
                          </a:lnTo>
                          <a:lnTo>
                            <a:pt x="12" y="234"/>
                          </a:lnTo>
                          <a:lnTo>
                            <a:pt x="18" y="222"/>
                          </a:lnTo>
                          <a:lnTo>
                            <a:pt x="25" y="208"/>
                          </a:lnTo>
                          <a:lnTo>
                            <a:pt x="30" y="194"/>
                          </a:lnTo>
                          <a:lnTo>
                            <a:pt x="37" y="180"/>
                          </a:lnTo>
                          <a:lnTo>
                            <a:pt x="43" y="166"/>
                          </a:lnTo>
                          <a:lnTo>
                            <a:pt x="50" y="152"/>
                          </a:lnTo>
                          <a:lnTo>
                            <a:pt x="56" y="139"/>
                          </a:lnTo>
                          <a:lnTo>
                            <a:pt x="61" y="128"/>
                          </a:lnTo>
                          <a:lnTo>
                            <a:pt x="68" y="117"/>
                          </a:lnTo>
                          <a:lnTo>
                            <a:pt x="72" y="107"/>
                          </a:lnTo>
                          <a:lnTo>
                            <a:pt x="131" y="139"/>
                          </a:lnTo>
                          <a:lnTo>
                            <a:pt x="193" y="167"/>
                          </a:lnTo>
                          <a:lnTo>
                            <a:pt x="256" y="192"/>
                          </a:lnTo>
                          <a:lnTo>
                            <a:pt x="323" y="214"/>
                          </a:lnTo>
                          <a:lnTo>
                            <a:pt x="388" y="232"/>
                          </a:lnTo>
                          <a:lnTo>
                            <a:pt x="457" y="247"/>
                          </a:lnTo>
                          <a:lnTo>
                            <a:pt x="525" y="260"/>
                          </a:lnTo>
                          <a:lnTo>
                            <a:pt x="592" y="269"/>
                          </a:lnTo>
                          <a:lnTo>
                            <a:pt x="658" y="278"/>
                          </a:lnTo>
                          <a:lnTo>
                            <a:pt x="721" y="285"/>
                          </a:lnTo>
                          <a:lnTo>
                            <a:pt x="783" y="289"/>
                          </a:lnTo>
                          <a:lnTo>
                            <a:pt x="841" y="291"/>
                          </a:lnTo>
                          <a:lnTo>
                            <a:pt x="930" y="286"/>
                          </a:lnTo>
                          <a:lnTo>
                            <a:pt x="1015" y="277"/>
                          </a:lnTo>
                          <a:lnTo>
                            <a:pt x="1095" y="264"/>
                          </a:lnTo>
                          <a:lnTo>
                            <a:pt x="1170" y="249"/>
                          </a:lnTo>
                          <a:lnTo>
                            <a:pt x="1239" y="230"/>
                          </a:lnTo>
                          <a:lnTo>
                            <a:pt x="1303" y="207"/>
                          </a:lnTo>
                          <a:lnTo>
                            <a:pt x="1360" y="181"/>
                          </a:lnTo>
                          <a:lnTo>
                            <a:pt x="1411" y="152"/>
                          </a:lnTo>
                          <a:lnTo>
                            <a:pt x="1456" y="120"/>
                          </a:lnTo>
                          <a:lnTo>
                            <a:pt x="1492" y="83"/>
                          </a:lnTo>
                          <a:lnTo>
                            <a:pt x="1522" y="44"/>
                          </a:lnTo>
                          <a:lnTo>
                            <a:pt x="1546" y="0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5" name="Google Shape;335;p6"/>
                    <p:cNvSpPr/>
                    <p:nvPr/>
                  </p:nvSpPr>
                  <p:spPr>
                    <a:xfrm>
                      <a:off x="2940" y="2882"/>
                      <a:ext cx="134" cy="72"/>
                    </a:xfrm>
                    <a:custGeom>
                      <a:rect b="b" l="l" r="r" t="t"/>
                      <a:pathLst>
                        <a:path extrusionOk="0" h="502" w="935">
                          <a:moveTo>
                            <a:pt x="0" y="420"/>
                          </a:moveTo>
                          <a:lnTo>
                            <a:pt x="12" y="423"/>
                          </a:lnTo>
                          <a:lnTo>
                            <a:pt x="25" y="426"/>
                          </a:lnTo>
                          <a:lnTo>
                            <a:pt x="39" y="430"/>
                          </a:lnTo>
                          <a:lnTo>
                            <a:pt x="54" y="435"/>
                          </a:lnTo>
                          <a:lnTo>
                            <a:pt x="69" y="441"/>
                          </a:lnTo>
                          <a:lnTo>
                            <a:pt x="84" y="447"/>
                          </a:lnTo>
                          <a:lnTo>
                            <a:pt x="100" y="455"/>
                          </a:lnTo>
                          <a:lnTo>
                            <a:pt x="115" y="464"/>
                          </a:lnTo>
                          <a:lnTo>
                            <a:pt x="130" y="472"/>
                          </a:lnTo>
                          <a:lnTo>
                            <a:pt x="145" y="482"/>
                          </a:lnTo>
                          <a:lnTo>
                            <a:pt x="158" y="493"/>
                          </a:lnTo>
                          <a:lnTo>
                            <a:pt x="170" y="502"/>
                          </a:lnTo>
                          <a:lnTo>
                            <a:pt x="179" y="489"/>
                          </a:lnTo>
                          <a:lnTo>
                            <a:pt x="188" y="471"/>
                          </a:lnTo>
                          <a:lnTo>
                            <a:pt x="200" y="447"/>
                          </a:lnTo>
                          <a:lnTo>
                            <a:pt x="215" y="422"/>
                          </a:lnTo>
                          <a:lnTo>
                            <a:pt x="234" y="392"/>
                          </a:lnTo>
                          <a:lnTo>
                            <a:pt x="255" y="359"/>
                          </a:lnTo>
                          <a:lnTo>
                            <a:pt x="281" y="326"/>
                          </a:lnTo>
                          <a:lnTo>
                            <a:pt x="311" y="291"/>
                          </a:lnTo>
                          <a:lnTo>
                            <a:pt x="346" y="255"/>
                          </a:lnTo>
                          <a:lnTo>
                            <a:pt x="386" y="220"/>
                          </a:lnTo>
                          <a:lnTo>
                            <a:pt x="432" y="185"/>
                          </a:lnTo>
                          <a:lnTo>
                            <a:pt x="484" y="152"/>
                          </a:lnTo>
                          <a:lnTo>
                            <a:pt x="518" y="134"/>
                          </a:lnTo>
                          <a:lnTo>
                            <a:pt x="553" y="117"/>
                          </a:lnTo>
                          <a:lnTo>
                            <a:pt x="589" y="103"/>
                          </a:lnTo>
                          <a:lnTo>
                            <a:pt x="628" y="92"/>
                          </a:lnTo>
                          <a:lnTo>
                            <a:pt x="667" y="82"/>
                          </a:lnTo>
                          <a:lnTo>
                            <a:pt x="706" y="74"/>
                          </a:lnTo>
                          <a:lnTo>
                            <a:pt x="745" y="69"/>
                          </a:lnTo>
                          <a:lnTo>
                            <a:pt x="785" y="66"/>
                          </a:lnTo>
                          <a:lnTo>
                            <a:pt x="824" y="66"/>
                          </a:lnTo>
                          <a:lnTo>
                            <a:pt x="862" y="67"/>
                          </a:lnTo>
                          <a:lnTo>
                            <a:pt x="899" y="71"/>
                          </a:lnTo>
                          <a:lnTo>
                            <a:pt x="935" y="77"/>
                          </a:lnTo>
                          <a:lnTo>
                            <a:pt x="871" y="50"/>
                          </a:lnTo>
                          <a:lnTo>
                            <a:pt x="811" y="29"/>
                          </a:lnTo>
                          <a:lnTo>
                            <a:pt x="754" y="14"/>
                          </a:lnTo>
                          <a:lnTo>
                            <a:pt x="701" y="6"/>
                          </a:lnTo>
                          <a:lnTo>
                            <a:pt x="651" y="1"/>
                          </a:lnTo>
                          <a:lnTo>
                            <a:pt x="604" y="0"/>
                          </a:lnTo>
                          <a:lnTo>
                            <a:pt x="560" y="3"/>
                          </a:lnTo>
                          <a:lnTo>
                            <a:pt x="519" y="10"/>
                          </a:lnTo>
                          <a:lnTo>
                            <a:pt x="481" y="19"/>
                          </a:lnTo>
                          <a:lnTo>
                            <a:pt x="444" y="28"/>
                          </a:lnTo>
                          <a:lnTo>
                            <a:pt x="411" y="38"/>
                          </a:lnTo>
                          <a:lnTo>
                            <a:pt x="378" y="49"/>
                          </a:lnTo>
                          <a:lnTo>
                            <a:pt x="321" y="77"/>
                          </a:lnTo>
                          <a:lnTo>
                            <a:pt x="270" y="108"/>
                          </a:lnTo>
                          <a:lnTo>
                            <a:pt x="224" y="140"/>
                          </a:lnTo>
                          <a:lnTo>
                            <a:pt x="183" y="174"/>
                          </a:lnTo>
                          <a:lnTo>
                            <a:pt x="146" y="209"/>
                          </a:lnTo>
                          <a:lnTo>
                            <a:pt x="114" y="244"/>
                          </a:lnTo>
                          <a:lnTo>
                            <a:pt x="87" y="279"/>
                          </a:lnTo>
                          <a:lnTo>
                            <a:pt x="63" y="312"/>
                          </a:lnTo>
                          <a:lnTo>
                            <a:pt x="43" y="343"/>
                          </a:lnTo>
                          <a:lnTo>
                            <a:pt x="26" y="372"/>
                          </a:lnTo>
                          <a:lnTo>
                            <a:pt x="12" y="398"/>
                          </a:lnTo>
                          <a:lnTo>
                            <a:pt x="0" y="420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6" name="Google Shape;336;p6"/>
                    <p:cNvSpPr/>
                    <p:nvPr/>
                  </p:nvSpPr>
                  <p:spPr>
                    <a:xfrm>
                      <a:off x="2909" y="2937"/>
                      <a:ext cx="84" cy="198"/>
                    </a:xfrm>
                    <a:custGeom>
                      <a:rect b="b" l="l" r="r" t="t"/>
                      <a:pathLst>
                        <a:path extrusionOk="0" h="1384" w="585">
                          <a:moveTo>
                            <a:pt x="379" y="1383"/>
                          </a:moveTo>
                          <a:lnTo>
                            <a:pt x="390" y="1368"/>
                          </a:lnTo>
                          <a:lnTo>
                            <a:pt x="402" y="1346"/>
                          </a:lnTo>
                          <a:lnTo>
                            <a:pt x="415" y="1322"/>
                          </a:lnTo>
                          <a:lnTo>
                            <a:pt x="429" y="1294"/>
                          </a:lnTo>
                          <a:lnTo>
                            <a:pt x="443" y="1264"/>
                          </a:lnTo>
                          <a:lnTo>
                            <a:pt x="457" y="1231"/>
                          </a:lnTo>
                          <a:lnTo>
                            <a:pt x="470" y="1199"/>
                          </a:lnTo>
                          <a:lnTo>
                            <a:pt x="482" y="1168"/>
                          </a:lnTo>
                          <a:lnTo>
                            <a:pt x="494" y="1138"/>
                          </a:lnTo>
                          <a:lnTo>
                            <a:pt x="503" y="1110"/>
                          </a:lnTo>
                          <a:lnTo>
                            <a:pt x="512" y="1085"/>
                          </a:lnTo>
                          <a:lnTo>
                            <a:pt x="517" y="1065"/>
                          </a:lnTo>
                          <a:lnTo>
                            <a:pt x="554" y="926"/>
                          </a:lnTo>
                          <a:lnTo>
                            <a:pt x="576" y="794"/>
                          </a:lnTo>
                          <a:lnTo>
                            <a:pt x="585" y="669"/>
                          </a:lnTo>
                          <a:lnTo>
                            <a:pt x="582" y="554"/>
                          </a:lnTo>
                          <a:lnTo>
                            <a:pt x="566" y="449"/>
                          </a:lnTo>
                          <a:lnTo>
                            <a:pt x="540" y="353"/>
                          </a:lnTo>
                          <a:lnTo>
                            <a:pt x="504" y="268"/>
                          </a:lnTo>
                          <a:lnTo>
                            <a:pt x="460" y="195"/>
                          </a:lnTo>
                          <a:lnTo>
                            <a:pt x="409" y="134"/>
                          </a:lnTo>
                          <a:lnTo>
                            <a:pt x="350" y="85"/>
                          </a:lnTo>
                          <a:lnTo>
                            <a:pt x="284" y="51"/>
                          </a:lnTo>
                          <a:lnTo>
                            <a:pt x="213" y="31"/>
                          </a:lnTo>
                          <a:lnTo>
                            <a:pt x="0" y="0"/>
                          </a:lnTo>
                          <a:lnTo>
                            <a:pt x="64" y="11"/>
                          </a:lnTo>
                          <a:lnTo>
                            <a:pt x="122" y="31"/>
                          </a:lnTo>
                          <a:lnTo>
                            <a:pt x="175" y="58"/>
                          </a:lnTo>
                          <a:lnTo>
                            <a:pt x="225" y="95"/>
                          </a:lnTo>
                          <a:lnTo>
                            <a:pt x="269" y="138"/>
                          </a:lnTo>
                          <a:lnTo>
                            <a:pt x="307" y="190"/>
                          </a:lnTo>
                          <a:lnTo>
                            <a:pt x="340" y="248"/>
                          </a:lnTo>
                          <a:lnTo>
                            <a:pt x="368" y="312"/>
                          </a:lnTo>
                          <a:lnTo>
                            <a:pt x="388" y="383"/>
                          </a:lnTo>
                          <a:lnTo>
                            <a:pt x="404" y="459"/>
                          </a:lnTo>
                          <a:lnTo>
                            <a:pt x="413" y="540"/>
                          </a:lnTo>
                          <a:lnTo>
                            <a:pt x="415" y="626"/>
                          </a:lnTo>
                          <a:lnTo>
                            <a:pt x="412" y="714"/>
                          </a:lnTo>
                          <a:lnTo>
                            <a:pt x="402" y="798"/>
                          </a:lnTo>
                          <a:lnTo>
                            <a:pt x="388" y="878"/>
                          </a:lnTo>
                          <a:lnTo>
                            <a:pt x="371" y="954"/>
                          </a:lnTo>
                          <a:lnTo>
                            <a:pt x="351" y="1026"/>
                          </a:lnTo>
                          <a:lnTo>
                            <a:pt x="328" y="1094"/>
                          </a:lnTo>
                          <a:lnTo>
                            <a:pt x="304" y="1156"/>
                          </a:lnTo>
                          <a:lnTo>
                            <a:pt x="280" y="1213"/>
                          </a:lnTo>
                          <a:lnTo>
                            <a:pt x="256" y="1265"/>
                          </a:lnTo>
                          <a:lnTo>
                            <a:pt x="233" y="1311"/>
                          </a:lnTo>
                          <a:lnTo>
                            <a:pt x="214" y="1351"/>
                          </a:lnTo>
                          <a:lnTo>
                            <a:pt x="196" y="1383"/>
                          </a:lnTo>
                          <a:lnTo>
                            <a:pt x="209" y="1384"/>
                          </a:lnTo>
                          <a:lnTo>
                            <a:pt x="222" y="1384"/>
                          </a:lnTo>
                          <a:lnTo>
                            <a:pt x="233" y="1384"/>
                          </a:lnTo>
                          <a:lnTo>
                            <a:pt x="246" y="1384"/>
                          </a:lnTo>
                          <a:lnTo>
                            <a:pt x="260" y="1384"/>
                          </a:lnTo>
                          <a:lnTo>
                            <a:pt x="273" y="1384"/>
                          </a:lnTo>
                          <a:lnTo>
                            <a:pt x="288" y="1384"/>
                          </a:lnTo>
                          <a:lnTo>
                            <a:pt x="303" y="1384"/>
                          </a:lnTo>
                          <a:lnTo>
                            <a:pt x="320" y="1384"/>
                          </a:lnTo>
                          <a:lnTo>
                            <a:pt x="339" y="1384"/>
                          </a:lnTo>
                          <a:lnTo>
                            <a:pt x="358" y="1384"/>
                          </a:lnTo>
                          <a:lnTo>
                            <a:pt x="379" y="1383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7" name="Google Shape;337;p6"/>
                    <p:cNvSpPr/>
                    <p:nvPr/>
                  </p:nvSpPr>
                  <p:spPr>
                    <a:xfrm>
                      <a:off x="3263" y="3004"/>
                      <a:ext cx="134" cy="63"/>
                    </a:xfrm>
                    <a:custGeom>
                      <a:rect b="b" l="l" r="r" t="t"/>
                      <a:pathLst>
                        <a:path extrusionOk="0" h="437" w="937">
                          <a:moveTo>
                            <a:pt x="559" y="2"/>
                          </a:moveTo>
                          <a:lnTo>
                            <a:pt x="498" y="9"/>
                          </a:lnTo>
                          <a:lnTo>
                            <a:pt x="441" y="18"/>
                          </a:lnTo>
                          <a:lnTo>
                            <a:pt x="387" y="32"/>
                          </a:lnTo>
                          <a:lnTo>
                            <a:pt x="335" y="51"/>
                          </a:lnTo>
                          <a:lnTo>
                            <a:pt x="286" y="72"/>
                          </a:lnTo>
                          <a:lnTo>
                            <a:pt x="238" y="98"/>
                          </a:lnTo>
                          <a:lnTo>
                            <a:pt x="193" y="127"/>
                          </a:lnTo>
                          <a:lnTo>
                            <a:pt x="150" y="160"/>
                          </a:lnTo>
                          <a:lnTo>
                            <a:pt x="109" y="197"/>
                          </a:lnTo>
                          <a:lnTo>
                            <a:pt x="71" y="237"/>
                          </a:lnTo>
                          <a:lnTo>
                            <a:pt x="34" y="280"/>
                          </a:lnTo>
                          <a:lnTo>
                            <a:pt x="0" y="326"/>
                          </a:lnTo>
                          <a:lnTo>
                            <a:pt x="14" y="334"/>
                          </a:lnTo>
                          <a:lnTo>
                            <a:pt x="28" y="343"/>
                          </a:lnTo>
                          <a:lnTo>
                            <a:pt x="41" y="352"/>
                          </a:lnTo>
                          <a:lnTo>
                            <a:pt x="52" y="360"/>
                          </a:lnTo>
                          <a:lnTo>
                            <a:pt x="63" y="370"/>
                          </a:lnTo>
                          <a:lnTo>
                            <a:pt x="75" y="380"/>
                          </a:lnTo>
                          <a:lnTo>
                            <a:pt x="85" y="389"/>
                          </a:lnTo>
                          <a:lnTo>
                            <a:pt x="95" y="399"/>
                          </a:lnTo>
                          <a:lnTo>
                            <a:pt x="105" y="409"/>
                          </a:lnTo>
                          <a:lnTo>
                            <a:pt x="115" y="418"/>
                          </a:lnTo>
                          <a:lnTo>
                            <a:pt x="124" y="428"/>
                          </a:lnTo>
                          <a:lnTo>
                            <a:pt x="135" y="437"/>
                          </a:lnTo>
                          <a:lnTo>
                            <a:pt x="151" y="392"/>
                          </a:lnTo>
                          <a:lnTo>
                            <a:pt x="174" y="347"/>
                          </a:lnTo>
                          <a:lnTo>
                            <a:pt x="200" y="304"/>
                          </a:lnTo>
                          <a:lnTo>
                            <a:pt x="231" y="262"/>
                          </a:lnTo>
                          <a:lnTo>
                            <a:pt x="265" y="221"/>
                          </a:lnTo>
                          <a:lnTo>
                            <a:pt x="304" y="185"/>
                          </a:lnTo>
                          <a:lnTo>
                            <a:pt x="346" y="151"/>
                          </a:lnTo>
                          <a:lnTo>
                            <a:pt x="392" y="119"/>
                          </a:lnTo>
                          <a:lnTo>
                            <a:pt x="441" y="94"/>
                          </a:lnTo>
                          <a:lnTo>
                            <a:pt x="494" y="73"/>
                          </a:lnTo>
                          <a:lnTo>
                            <a:pt x="549" y="57"/>
                          </a:lnTo>
                          <a:lnTo>
                            <a:pt x="608" y="47"/>
                          </a:lnTo>
                          <a:lnTo>
                            <a:pt x="641" y="45"/>
                          </a:lnTo>
                          <a:lnTo>
                            <a:pt x="674" y="43"/>
                          </a:lnTo>
                          <a:lnTo>
                            <a:pt x="704" y="42"/>
                          </a:lnTo>
                          <a:lnTo>
                            <a:pt x="732" y="43"/>
                          </a:lnTo>
                          <a:lnTo>
                            <a:pt x="759" y="45"/>
                          </a:lnTo>
                          <a:lnTo>
                            <a:pt x="785" y="48"/>
                          </a:lnTo>
                          <a:lnTo>
                            <a:pt x="811" y="53"/>
                          </a:lnTo>
                          <a:lnTo>
                            <a:pt x="836" y="58"/>
                          </a:lnTo>
                          <a:lnTo>
                            <a:pt x="861" y="65"/>
                          </a:lnTo>
                          <a:lnTo>
                            <a:pt x="885" y="73"/>
                          </a:lnTo>
                          <a:lnTo>
                            <a:pt x="911" y="83"/>
                          </a:lnTo>
                          <a:lnTo>
                            <a:pt x="937" y="92"/>
                          </a:lnTo>
                          <a:lnTo>
                            <a:pt x="914" y="77"/>
                          </a:lnTo>
                          <a:lnTo>
                            <a:pt x="890" y="62"/>
                          </a:lnTo>
                          <a:lnTo>
                            <a:pt x="862" y="49"/>
                          </a:lnTo>
                          <a:lnTo>
                            <a:pt x="832" y="38"/>
                          </a:lnTo>
                          <a:lnTo>
                            <a:pt x="799" y="27"/>
                          </a:lnTo>
                          <a:lnTo>
                            <a:pt x="766" y="17"/>
                          </a:lnTo>
                          <a:lnTo>
                            <a:pt x="731" y="11"/>
                          </a:lnTo>
                          <a:lnTo>
                            <a:pt x="696" y="5"/>
                          </a:lnTo>
                          <a:lnTo>
                            <a:pt x="661" y="1"/>
                          </a:lnTo>
                          <a:lnTo>
                            <a:pt x="625" y="0"/>
                          </a:lnTo>
                          <a:lnTo>
                            <a:pt x="591" y="0"/>
                          </a:lnTo>
                          <a:lnTo>
                            <a:pt x="559" y="2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8" name="Google Shape;338;p6"/>
                    <p:cNvSpPr/>
                    <p:nvPr/>
                  </p:nvSpPr>
                  <p:spPr>
                    <a:xfrm>
                      <a:off x="3129" y="2897"/>
                      <a:ext cx="141" cy="139"/>
                    </a:xfrm>
                    <a:custGeom>
                      <a:rect b="b" l="l" r="r" t="t"/>
                      <a:pathLst>
                        <a:path extrusionOk="0" h="973" w="985">
                          <a:moveTo>
                            <a:pt x="0" y="214"/>
                          </a:moveTo>
                          <a:lnTo>
                            <a:pt x="69" y="144"/>
                          </a:lnTo>
                          <a:lnTo>
                            <a:pt x="144" y="88"/>
                          </a:lnTo>
                          <a:lnTo>
                            <a:pt x="224" y="47"/>
                          </a:lnTo>
                          <a:lnTo>
                            <a:pt x="307" y="19"/>
                          </a:lnTo>
                          <a:lnTo>
                            <a:pt x="390" y="4"/>
                          </a:lnTo>
                          <a:lnTo>
                            <a:pt x="472" y="0"/>
                          </a:lnTo>
                          <a:lnTo>
                            <a:pt x="554" y="7"/>
                          </a:lnTo>
                          <a:lnTo>
                            <a:pt x="632" y="24"/>
                          </a:lnTo>
                          <a:lnTo>
                            <a:pt x="706" y="50"/>
                          </a:lnTo>
                          <a:lnTo>
                            <a:pt x="772" y="85"/>
                          </a:lnTo>
                          <a:lnTo>
                            <a:pt x="831" y="127"/>
                          </a:lnTo>
                          <a:lnTo>
                            <a:pt x="882" y="174"/>
                          </a:lnTo>
                          <a:lnTo>
                            <a:pt x="927" y="243"/>
                          </a:lnTo>
                          <a:lnTo>
                            <a:pt x="958" y="315"/>
                          </a:lnTo>
                          <a:lnTo>
                            <a:pt x="978" y="390"/>
                          </a:lnTo>
                          <a:lnTo>
                            <a:pt x="985" y="466"/>
                          </a:lnTo>
                          <a:lnTo>
                            <a:pt x="981" y="544"/>
                          </a:lnTo>
                          <a:lnTo>
                            <a:pt x="968" y="620"/>
                          </a:lnTo>
                          <a:lnTo>
                            <a:pt x="946" y="693"/>
                          </a:lnTo>
                          <a:lnTo>
                            <a:pt x="917" y="763"/>
                          </a:lnTo>
                          <a:lnTo>
                            <a:pt x="881" y="827"/>
                          </a:lnTo>
                          <a:lnTo>
                            <a:pt x="839" y="885"/>
                          </a:lnTo>
                          <a:lnTo>
                            <a:pt x="793" y="934"/>
                          </a:lnTo>
                          <a:lnTo>
                            <a:pt x="742" y="973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9" name="Google Shape;339;p6"/>
                    <p:cNvSpPr/>
                    <p:nvPr/>
                  </p:nvSpPr>
                  <p:spPr>
                    <a:xfrm>
                      <a:off x="2964" y="2891"/>
                      <a:ext cx="188" cy="153"/>
                    </a:xfrm>
                    <a:custGeom>
                      <a:rect b="b" l="l" r="r" t="t"/>
                      <a:pathLst>
                        <a:path extrusionOk="0" h="1067" w="1313">
                          <a:moveTo>
                            <a:pt x="0" y="435"/>
                          </a:moveTo>
                          <a:lnTo>
                            <a:pt x="16" y="404"/>
                          </a:lnTo>
                          <a:lnTo>
                            <a:pt x="39" y="365"/>
                          </a:lnTo>
                          <a:lnTo>
                            <a:pt x="68" y="320"/>
                          </a:lnTo>
                          <a:lnTo>
                            <a:pt x="103" y="272"/>
                          </a:lnTo>
                          <a:lnTo>
                            <a:pt x="146" y="221"/>
                          </a:lnTo>
                          <a:lnTo>
                            <a:pt x="197" y="172"/>
                          </a:lnTo>
                          <a:lnTo>
                            <a:pt x="255" y="125"/>
                          </a:lnTo>
                          <a:lnTo>
                            <a:pt x="323" y="82"/>
                          </a:lnTo>
                          <a:lnTo>
                            <a:pt x="397" y="46"/>
                          </a:lnTo>
                          <a:lnTo>
                            <a:pt x="482" y="19"/>
                          </a:lnTo>
                          <a:lnTo>
                            <a:pt x="576" y="3"/>
                          </a:lnTo>
                          <a:lnTo>
                            <a:pt x="682" y="0"/>
                          </a:lnTo>
                          <a:lnTo>
                            <a:pt x="762" y="12"/>
                          </a:lnTo>
                          <a:lnTo>
                            <a:pt x="836" y="31"/>
                          </a:lnTo>
                          <a:lnTo>
                            <a:pt x="905" y="59"/>
                          </a:lnTo>
                          <a:lnTo>
                            <a:pt x="969" y="92"/>
                          </a:lnTo>
                          <a:lnTo>
                            <a:pt x="1026" y="132"/>
                          </a:lnTo>
                          <a:lnTo>
                            <a:pt x="1076" y="176"/>
                          </a:lnTo>
                          <a:lnTo>
                            <a:pt x="1121" y="222"/>
                          </a:lnTo>
                          <a:lnTo>
                            <a:pt x="1161" y="271"/>
                          </a:lnTo>
                          <a:lnTo>
                            <a:pt x="1195" y="320"/>
                          </a:lnTo>
                          <a:lnTo>
                            <a:pt x="1224" y="369"/>
                          </a:lnTo>
                          <a:lnTo>
                            <a:pt x="1248" y="416"/>
                          </a:lnTo>
                          <a:lnTo>
                            <a:pt x="1266" y="460"/>
                          </a:lnTo>
                          <a:lnTo>
                            <a:pt x="1279" y="504"/>
                          </a:lnTo>
                          <a:lnTo>
                            <a:pt x="1291" y="549"/>
                          </a:lnTo>
                          <a:lnTo>
                            <a:pt x="1301" y="595"/>
                          </a:lnTo>
                          <a:lnTo>
                            <a:pt x="1307" y="644"/>
                          </a:lnTo>
                          <a:lnTo>
                            <a:pt x="1311" y="692"/>
                          </a:lnTo>
                          <a:lnTo>
                            <a:pt x="1313" y="743"/>
                          </a:lnTo>
                          <a:lnTo>
                            <a:pt x="1310" y="793"/>
                          </a:lnTo>
                          <a:lnTo>
                            <a:pt x="1305" y="846"/>
                          </a:lnTo>
                          <a:lnTo>
                            <a:pt x="1297" y="900"/>
                          </a:lnTo>
                          <a:lnTo>
                            <a:pt x="1286" y="955"/>
                          </a:lnTo>
                          <a:lnTo>
                            <a:pt x="1272" y="1010"/>
                          </a:lnTo>
                          <a:lnTo>
                            <a:pt x="1253" y="1067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40" name="Google Shape;340;p6"/>
                    <p:cNvSpPr/>
                    <p:nvPr/>
                  </p:nvSpPr>
                  <p:spPr>
                    <a:xfrm>
                      <a:off x="2735" y="2936"/>
                      <a:ext cx="155" cy="193"/>
                    </a:xfrm>
                    <a:custGeom>
                      <a:rect b="b" l="l" r="r" t="t"/>
                      <a:pathLst>
                        <a:path extrusionOk="0" h="1353" w="1087">
                          <a:moveTo>
                            <a:pt x="1087" y="0"/>
                          </a:moveTo>
                          <a:lnTo>
                            <a:pt x="982" y="12"/>
                          </a:lnTo>
                          <a:lnTo>
                            <a:pt x="871" y="46"/>
                          </a:lnTo>
                          <a:lnTo>
                            <a:pt x="757" y="103"/>
                          </a:lnTo>
                          <a:lnTo>
                            <a:pt x="642" y="180"/>
                          </a:lnTo>
                          <a:lnTo>
                            <a:pt x="529" y="276"/>
                          </a:lnTo>
                          <a:lnTo>
                            <a:pt x="421" y="390"/>
                          </a:lnTo>
                          <a:lnTo>
                            <a:pt x="319" y="519"/>
                          </a:lnTo>
                          <a:lnTo>
                            <a:pt x="226" y="663"/>
                          </a:lnTo>
                          <a:lnTo>
                            <a:pt x="147" y="820"/>
                          </a:lnTo>
                          <a:lnTo>
                            <a:pt x="80" y="989"/>
                          </a:lnTo>
                          <a:lnTo>
                            <a:pt x="30" y="1167"/>
                          </a:lnTo>
                          <a:lnTo>
                            <a:pt x="0" y="1353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41" name="Google Shape;341;p6"/>
                    <p:cNvSpPr/>
                    <p:nvPr/>
                  </p:nvSpPr>
                  <p:spPr>
                    <a:xfrm>
                      <a:off x="2993" y="3023"/>
                      <a:ext cx="192" cy="75"/>
                    </a:xfrm>
                    <a:custGeom>
                      <a:rect b="b" l="l" r="r" t="t"/>
                      <a:pathLst>
                        <a:path extrusionOk="0" h="528" w="1343">
                          <a:moveTo>
                            <a:pt x="1339" y="528"/>
                          </a:moveTo>
                          <a:lnTo>
                            <a:pt x="1343" y="478"/>
                          </a:lnTo>
                          <a:lnTo>
                            <a:pt x="1335" y="427"/>
                          </a:lnTo>
                          <a:lnTo>
                            <a:pt x="1319" y="380"/>
                          </a:lnTo>
                          <a:lnTo>
                            <a:pt x="1292" y="333"/>
                          </a:lnTo>
                          <a:lnTo>
                            <a:pt x="1257" y="289"/>
                          </a:lnTo>
                          <a:lnTo>
                            <a:pt x="1213" y="247"/>
                          </a:lnTo>
                          <a:lnTo>
                            <a:pt x="1159" y="209"/>
                          </a:lnTo>
                          <a:lnTo>
                            <a:pt x="1099" y="172"/>
                          </a:lnTo>
                          <a:lnTo>
                            <a:pt x="1030" y="138"/>
                          </a:lnTo>
                          <a:lnTo>
                            <a:pt x="954" y="107"/>
                          </a:lnTo>
                          <a:lnTo>
                            <a:pt x="871" y="79"/>
                          </a:lnTo>
                          <a:lnTo>
                            <a:pt x="782" y="53"/>
                          </a:lnTo>
                          <a:lnTo>
                            <a:pt x="739" y="43"/>
                          </a:lnTo>
                          <a:lnTo>
                            <a:pt x="690" y="34"/>
                          </a:lnTo>
                          <a:lnTo>
                            <a:pt x="635" y="24"/>
                          </a:lnTo>
                          <a:lnTo>
                            <a:pt x="574" y="15"/>
                          </a:lnTo>
                          <a:lnTo>
                            <a:pt x="510" y="8"/>
                          </a:lnTo>
                          <a:lnTo>
                            <a:pt x="442" y="3"/>
                          </a:lnTo>
                          <a:lnTo>
                            <a:pt x="370" y="0"/>
                          </a:lnTo>
                          <a:lnTo>
                            <a:pt x="297" y="0"/>
                          </a:lnTo>
                          <a:lnTo>
                            <a:pt x="223" y="2"/>
                          </a:lnTo>
                          <a:lnTo>
                            <a:pt x="148" y="9"/>
                          </a:lnTo>
                          <a:lnTo>
                            <a:pt x="74" y="20"/>
                          </a:lnTo>
                          <a:lnTo>
                            <a:pt x="0" y="34"/>
                          </a:lnTo>
                        </a:path>
                      </a:pathLst>
                    </a:custGeom>
                    <a:solidFill>
                      <a:srgbClr val="9999FF"/>
                    </a:solidFill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342" name="Google Shape;342;p6"/>
            <p:cNvGrpSpPr/>
            <p:nvPr/>
          </p:nvGrpSpPr>
          <p:grpSpPr>
            <a:xfrm>
              <a:off x="2892" y="2201"/>
              <a:ext cx="1254" cy="1689"/>
              <a:chOff x="195" y="2225"/>
              <a:chExt cx="1254" cy="1689"/>
            </a:xfrm>
          </p:grpSpPr>
          <p:grpSp>
            <p:nvGrpSpPr>
              <p:cNvPr id="343" name="Google Shape;343;p6"/>
              <p:cNvGrpSpPr/>
              <p:nvPr/>
            </p:nvGrpSpPr>
            <p:grpSpPr>
              <a:xfrm rot="900000">
                <a:off x="359" y="2321"/>
                <a:ext cx="927" cy="1386"/>
                <a:chOff x="1026" y="2370"/>
                <a:chExt cx="927" cy="1386"/>
              </a:xfrm>
            </p:grpSpPr>
            <p:sp>
              <p:nvSpPr>
                <p:cNvPr id="344" name="Google Shape;344;p6"/>
                <p:cNvSpPr/>
                <p:nvPr/>
              </p:nvSpPr>
              <p:spPr>
                <a:xfrm>
                  <a:off x="1859" y="3049"/>
                  <a:ext cx="94" cy="93"/>
                </a:xfrm>
                <a:custGeom>
                  <a:rect b="b" l="l" r="r" t="t"/>
                  <a:pathLst>
                    <a:path extrusionOk="0" h="840" w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  <a:close/>
                      <a:moveTo>
                        <a:pt x="274" y="245"/>
                      </a:moveTo>
                      <a:lnTo>
                        <a:pt x="299" y="226"/>
                      </a:lnTo>
                      <a:lnTo>
                        <a:pt x="327" y="212"/>
                      </a:lnTo>
                      <a:lnTo>
                        <a:pt x="356" y="201"/>
                      </a:lnTo>
                      <a:lnTo>
                        <a:pt x="386" y="193"/>
                      </a:lnTo>
                      <a:lnTo>
                        <a:pt x="416" y="189"/>
                      </a:lnTo>
                      <a:lnTo>
                        <a:pt x="445" y="191"/>
                      </a:lnTo>
                      <a:lnTo>
                        <a:pt x="476" y="195"/>
                      </a:lnTo>
                      <a:lnTo>
                        <a:pt x="505" y="203"/>
                      </a:lnTo>
                      <a:lnTo>
                        <a:pt x="533" y="215"/>
                      </a:lnTo>
                      <a:lnTo>
                        <a:pt x="560" y="230"/>
                      </a:lnTo>
                      <a:lnTo>
                        <a:pt x="584" y="249"/>
                      </a:lnTo>
                      <a:lnTo>
                        <a:pt x="606" y="271"/>
                      </a:lnTo>
                      <a:lnTo>
                        <a:pt x="624" y="298"/>
                      </a:lnTo>
                      <a:lnTo>
                        <a:pt x="639" y="326"/>
                      </a:lnTo>
                      <a:lnTo>
                        <a:pt x="650" y="354"/>
                      </a:lnTo>
                      <a:lnTo>
                        <a:pt x="657" y="384"/>
                      </a:lnTo>
                      <a:lnTo>
                        <a:pt x="660" y="414"/>
                      </a:lnTo>
                      <a:lnTo>
                        <a:pt x="659" y="444"/>
                      </a:lnTo>
                      <a:lnTo>
                        <a:pt x="655" y="474"/>
                      </a:lnTo>
                      <a:lnTo>
                        <a:pt x="646" y="504"/>
                      </a:lnTo>
                      <a:lnTo>
                        <a:pt x="634" y="532"/>
                      </a:lnTo>
                      <a:lnTo>
                        <a:pt x="618" y="558"/>
                      </a:lnTo>
                      <a:lnTo>
                        <a:pt x="598" y="583"/>
                      </a:lnTo>
                      <a:lnTo>
                        <a:pt x="576" y="605"/>
                      </a:lnTo>
                      <a:lnTo>
                        <a:pt x="551" y="624"/>
                      </a:lnTo>
                      <a:lnTo>
                        <a:pt x="523" y="638"/>
                      </a:lnTo>
                      <a:lnTo>
                        <a:pt x="494" y="649"/>
                      </a:lnTo>
                      <a:lnTo>
                        <a:pt x="465" y="656"/>
                      </a:lnTo>
                      <a:lnTo>
                        <a:pt x="434" y="659"/>
                      </a:lnTo>
                      <a:lnTo>
                        <a:pt x="404" y="658"/>
                      </a:lnTo>
                      <a:lnTo>
                        <a:pt x="375" y="653"/>
                      </a:lnTo>
                      <a:lnTo>
                        <a:pt x="346" y="646"/>
                      </a:lnTo>
                      <a:lnTo>
                        <a:pt x="317" y="634"/>
                      </a:lnTo>
                      <a:lnTo>
                        <a:pt x="291" y="618"/>
                      </a:lnTo>
                      <a:lnTo>
                        <a:pt x="266" y="598"/>
                      </a:lnTo>
                      <a:lnTo>
                        <a:pt x="245" y="575"/>
                      </a:lnTo>
                      <a:lnTo>
                        <a:pt x="226" y="549"/>
                      </a:lnTo>
                      <a:lnTo>
                        <a:pt x="211" y="523"/>
                      </a:lnTo>
                      <a:lnTo>
                        <a:pt x="201" y="494"/>
                      </a:lnTo>
                      <a:lnTo>
                        <a:pt x="193" y="464"/>
                      </a:lnTo>
                      <a:lnTo>
                        <a:pt x="191" y="434"/>
                      </a:lnTo>
                      <a:lnTo>
                        <a:pt x="191" y="404"/>
                      </a:lnTo>
                      <a:lnTo>
                        <a:pt x="196" y="374"/>
                      </a:lnTo>
                      <a:lnTo>
                        <a:pt x="204" y="346"/>
                      </a:lnTo>
                      <a:lnTo>
                        <a:pt x="216" y="318"/>
                      </a:lnTo>
                      <a:lnTo>
                        <a:pt x="232" y="291"/>
                      </a:lnTo>
                      <a:lnTo>
                        <a:pt x="250" y="267"/>
                      </a:lnTo>
                      <a:lnTo>
                        <a:pt x="274" y="245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1859" y="3049"/>
                  <a:ext cx="94" cy="93"/>
                </a:xfrm>
                <a:custGeom>
                  <a:rect b="b" l="l" r="r" t="t"/>
                  <a:pathLst>
                    <a:path extrusionOk="0" h="840" w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1881" y="3070"/>
                  <a:ext cx="52" cy="52"/>
                </a:xfrm>
                <a:custGeom>
                  <a:rect b="b" l="l" r="r" t="t"/>
                  <a:pathLst>
                    <a:path extrusionOk="0" h="470" w="469">
                      <a:moveTo>
                        <a:pt x="83" y="56"/>
                      </a:moveTo>
                      <a:lnTo>
                        <a:pt x="108" y="37"/>
                      </a:lnTo>
                      <a:lnTo>
                        <a:pt x="136" y="23"/>
                      </a:lnTo>
                      <a:lnTo>
                        <a:pt x="165" y="12"/>
                      </a:lnTo>
                      <a:lnTo>
                        <a:pt x="195" y="4"/>
                      </a:lnTo>
                      <a:lnTo>
                        <a:pt x="225" y="0"/>
                      </a:lnTo>
                      <a:lnTo>
                        <a:pt x="254" y="2"/>
                      </a:lnTo>
                      <a:lnTo>
                        <a:pt x="285" y="6"/>
                      </a:lnTo>
                      <a:lnTo>
                        <a:pt x="314" y="14"/>
                      </a:lnTo>
                      <a:lnTo>
                        <a:pt x="342" y="26"/>
                      </a:lnTo>
                      <a:lnTo>
                        <a:pt x="369" y="41"/>
                      </a:lnTo>
                      <a:lnTo>
                        <a:pt x="393" y="60"/>
                      </a:lnTo>
                      <a:lnTo>
                        <a:pt x="415" y="82"/>
                      </a:lnTo>
                      <a:lnTo>
                        <a:pt x="433" y="109"/>
                      </a:lnTo>
                      <a:lnTo>
                        <a:pt x="448" y="137"/>
                      </a:lnTo>
                      <a:lnTo>
                        <a:pt x="459" y="165"/>
                      </a:lnTo>
                      <a:lnTo>
                        <a:pt x="466" y="195"/>
                      </a:lnTo>
                      <a:lnTo>
                        <a:pt x="469" y="225"/>
                      </a:lnTo>
                      <a:lnTo>
                        <a:pt x="468" y="255"/>
                      </a:lnTo>
                      <a:lnTo>
                        <a:pt x="464" y="285"/>
                      </a:lnTo>
                      <a:lnTo>
                        <a:pt x="455" y="315"/>
                      </a:lnTo>
                      <a:lnTo>
                        <a:pt x="443" y="343"/>
                      </a:lnTo>
                      <a:lnTo>
                        <a:pt x="427" y="369"/>
                      </a:lnTo>
                      <a:lnTo>
                        <a:pt x="407" y="394"/>
                      </a:lnTo>
                      <a:lnTo>
                        <a:pt x="385" y="416"/>
                      </a:lnTo>
                      <a:lnTo>
                        <a:pt x="360" y="435"/>
                      </a:lnTo>
                      <a:lnTo>
                        <a:pt x="332" y="449"/>
                      </a:lnTo>
                      <a:lnTo>
                        <a:pt x="303" y="460"/>
                      </a:lnTo>
                      <a:lnTo>
                        <a:pt x="274" y="467"/>
                      </a:lnTo>
                      <a:lnTo>
                        <a:pt x="243" y="470"/>
                      </a:lnTo>
                      <a:lnTo>
                        <a:pt x="213" y="469"/>
                      </a:lnTo>
                      <a:lnTo>
                        <a:pt x="184" y="464"/>
                      </a:lnTo>
                      <a:lnTo>
                        <a:pt x="155" y="457"/>
                      </a:lnTo>
                      <a:lnTo>
                        <a:pt x="126" y="445"/>
                      </a:lnTo>
                      <a:lnTo>
                        <a:pt x="100" y="429"/>
                      </a:lnTo>
                      <a:lnTo>
                        <a:pt x="75" y="409"/>
                      </a:lnTo>
                      <a:lnTo>
                        <a:pt x="54" y="386"/>
                      </a:lnTo>
                      <a:lnTo>
                        <a:pt x="35" y="360"/>
                      </a:lnTo>
                      <a:lnTo>
                        <a:pt x="20" y="334"/>
                      </a:lnTo>
                      <a:lnTo>
                        <a:pt x="10" y="305"/>
                      </a:lnTo>
                      <a:lnTo>
                        <a:pt x="2" y="275"/>
                      </a:lnTo>
                      <a:lnTo>
                        <a:pt x="0" y="245"/>
                      </a:lnTo>
                      <a:lnTo>
                        <a:pt x="0" y="215"/>
                      </a:lnTo>
                      <a:lnTo>
                        <a:pt x="5" y="185"/>
                      </a:lnTo>
                      <a:lnTo>
                        <a:pt x="13" y="157"/>
                      </a:lnTo>
                      <a:lnTo>
                        <a:pt x="25" y="129"/>
                      </a:lnTo>
                      <a:lnTo>
                        <a:pt x="41" y="102"/>
                      </a:lnTo>
                      <a:lnTo>
                        <a:pt x="59" y="78"/>
                      </a:lnTo>
                      <a:lnTo>
                        <a:pt x="83" y="56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1072" y="3058"/>
                  <a:ext cx="817" cy="698"/>
                </a:xfrm>
                <a:custGeom>
                  <a:rect b="b" l="l" r="r" t="t"/>
                  <a:pathLst>
                    <a:path extrusionOk="0" h="6282" w="7352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  <a:close/>
                      <a:moveTo>
                        <a:pt x="6285" y="5516"/>
                      </a:moveTo>
                      <a:lnTo>
                        <a:pt x="6301" y="5528"/>
                      </a:lnTo>
                      <a:lnTo>
                        <a:pt x="6317" y="5547"/>
                      </a:lnTo>
                      <a:lnTo>
                        <a:pt x="6328" y="5570"/>
                      </a:lnTo>
                      <a:lnTo>
                        <a:pt x="6337" y="5598"/>
                      </a:lnTo>
                      <a:lnTo>
                        <a:pt x="6342" y="5626"/>
                      </a:lnTo>
                      <a:lnTo>
                        <a:pt x="6342" y="5658"/>
                      </a:lnTo>
                      <a:lnTo>
                        <a:pt x="6339" y="5689"/>
                      </a:lnTo>
                      <a:lnTo>
                        <a:pt x="6331" y="5720"/>
                      </a:lnTo>
                      <a:lnTo>
                        <a:pt x="6318" y="5750"/>
                      </a:lnTo>
                      <a:lnTo>
                        <a:pt x="6300" y="5777"/>
                      </a:lnTo>
                      <a:lnTo>
                        <a:pt x="6276" y="5799"/>
                      </a:lnTo>
                      <a:lnTo>
                        <a:pt x="6246" y="5817"/>
                      </a:lnTo>
                      <a:lnTo>
                        <a:pt x="6093" y="5884"/>
                      </a:lnTo>
                      <a:lnTo>
                        <a:pt x="5932" y="5949"/>
                      </a:lnTo>
                      <a:lnTo>
                        <a:pt x="5761" y="6010"/>
                      </a:lnTo>
                      <a:lnTo>
                        <a:pt x="5581" y="6066"/>
                      </a:lnTo>
                      <a:lnTo>
                        <a:pt x="5390" y="6117"/>
                      </a:lnTo>
                      <a:lnTo>
                        <a:pt x="5191" y="6161"/>
                      </a:lnTo>
                      <a:lnTo>
                        <a:pt x="4980" y="6201"/>
                      </a:lnTo>
                      <a:lnTo>
                        <a:pt x="4760" y="6233"/>
                      </a:lnTo>
                      <a:lnTo>
                        <a:pt x="4529" y="6258"/>
                      </a:lnTo>
                      <a:lnTo>
                        <a:pt x="4287" y="6274"/>
                      </a:lnTo>
                      <a:lnTo>
                        <a:pt x="4034" y="6282"/>
                      </a:lnTo>
                      <a:lnTo>
                        <a:pt x="3771" y="6282"/>
                      </a:lnTo>
                      <a:lnTo>
                        <a:pt x="3508" y="6282"/>
                      </a:lnTo>
                      <a:lnTo>
                        <a:pt x="3253" y="6274"/>
                      </a:lnTo>
                      <a:lnTo>
                        <a:pt x="3008" y="6258"/>
                      </a:lnTo>
                      <a:lnTo>
                        <a:pt x="2773" y="6233"/>
                      </a:lnTo>
                      <a:lnTo>
                        <a:pt x="2547" y="6201"/>
                      </a:lnTo>
                      <a:lnTo>
                        <a:pt x="2332" y="6161"/>
                      </a:lnTo>
                      <a:lnTo>
                        <a:pt x="2126" y="6117"/>
                      </a:lnTo>
                      <a:lnTo>
                        <a:pt x="1931" y="6066"/>
                      </a:lnTo>
                      <a:lnTo>
                        <a:pt x="1747" y="6010"/>
                      </a:lnTo>
                      <a:lnTo>
                        <a:pt x="1572" y="5949"/>
                      </a:lnTo>
                      <a:lnTo>
                        <a:pt x="1409" y="5884"/>
                      </a:lnTo>
                      <a:lnTo>
                        <a:pt x="1255" y="5817"/>
                      </a:lnTo>
                      <a:lnTo>
                        <a:pt x="1229" y="5799"/>
                      </a:lnTo>
                      <a:lnTo>
                        <a:pt x="1207" y="5779"/>
                      </a:lnTo>
                      <a:lnTo>
                        <a:pt x="1190" y="5756"/>
                      </a:lnTo>
                      <a:lnTo>
                        <a:pt x="1176" y="5732"/>
                      </a:lnTo>
                      <a:lnTo>
                        <a:pt x="1167" y="5704"/>
                      </a:lnTo>
                      <a:lnTo>
                        <a:pt x="1163" y="5675"/>
                      </a:lnTo>
                      <a:lnTo>
                        <a:pt x="1162" y="5646"/>
                      </a:lnTo>
                      <a:lnTo>
                        <a:pt x="1165" y="5617"/>
                      </a:lnTo>
                      <a:lnTo>
                        <a:pt x="1172" y="5590"/>
                      </a:lnTo>
                      <a:lnTo>
                        <a:pt x="1183" y="5563"/>
                      </a:lnTo>
                      <a:lnTo>
                        <a:pt x="1198" y="5538"/>
                      </a:lnTo>
                      <a:lnTo>
                        <a:pt x="1216" y="5516"/>
                      </a:lnTo>
                      <a:lnTo>
                        <a:pt x="1428" y="5584"/>
                      </a:lnTo>
                      <a:lnTo>
                        <a:pt x="1639" y="5646"/>
                      </a:lnTo>
                      <a:lnTo>
                        <a:pt x="1853" y="5702"/>
                      </a:lnTo>
                      <a:lnTo>
                        <a:pt x="2068" y="5750"/>
                      </a:lnTo>
                      <a:lnTo>
                        <a:pt x="2284" y="5792"/>
                      </a:lnTo>
                      <a:lnTo>
                        <a:pt x="2502" y="5829"/>
                      </a:lnTo>
                      <a:lnTo>
                        <a:pt x="2719" y="5860"/>
                      </a:lnTo>
                      <a:lnTo>
                        <a:pt x="2937" y="5885"/>
                      </a:lnTo>
                      <a:lnTo>
                        <a:pt x="3154" y="5905"/>
                      </a:lnTo>
                      <a:lnTo>
                        <a:pt x="3373" y="5920"/>
                      </a:lnTo>
                      <a:lnTo>
                        <a:pt x="3591" y="5930"/>
                      </a:lnTo>
                      <a:lnTo>
                        <a:pt x="3808" y="5936"/>
                      </a:lnTo>
                      <a:lnTo>
                        <a:pt x="3988" y="5935"/>
                      </a:lnTo>
                      <a:lnTo>
                        <a:pt x="4176" y="5931"/>
                      </a:lnTo>
                      <a:lnTo>
                        <a:pt x="4373" y="5922"/>
                      </a:lnTo>
                      <a:lnTo>
                        <a:pt x="4577" y="5907"/>
                      </a:lnTo>
                      <a:lnTo>
                        <a:pt x="4785" y="5887"/>
                      </a:lnTo>
                      <a:lnTo>
                        <a:pt x="4999" y="5859"/>
                      </a:lnTo>
                      <a:lnTo>
                        <a:pt x="5214" y="5823"/>
                      </a:lnTo>
                      <a:lnTo>
                        <a:pt x="5431" y="5781"/>
                      </a:lnTo>
                      <a:lnTo>
                        <a:pt x="5649" y="5729"/>
                      </a:lnTo>
                      <a:lnTo>
                        <a:pt x="5864" y="5668"/>
                      </a:lnTo>
                      <a:lnTo>
                        <a:pt x="6076" y="5596"/>
                      </a:lnTo>
                      <a:lnTo>
                        <a:pt x="6285" y="5516"/>
                      </a:lnTo>
                      <a:close/>
                      <a:moveTo>
                        <a:pt x="6905" y="543"/>
                      </a:moveTo>
                      <a:lnTo>
                        <a:pt x="6834" y="594"/>
                      </a:lnTo>
                      <a:lnTo>
                        <a:pt x="6769" y="656"/>
                      </a:lnTo>
                      <a:lnTo>
                        <a:pt x="6707" y="727"/>
                      </a:lnTo>
                      <a:lnTo>
                        <a:pt x="6650" y="809"/>
                      </a:lnTo>
                      <a:lnTo>
                        <a:pt x="6599" y="898"/>
                      </a:lnTo>
                      <a:lnTo>
                        <a:pt x="6554" y="996"/>
                      </a:lnTo>
                      <a:lnTo>
                        <a:pt x="6515" y="1101"/>
                      </a:lnTo>
                      <a:lnTo>
                        <a:pt x="6483" y="1213"/>
                      </a:lnTo>
                      <a:lnTo>
                        <a:pt x="6459" y="1331"/>
                      </a:lnTo>
                      <a:lnTo>
                        <a:pt x="6442" y="1455"/>
                      </a:lnTo>
                      <a:lnTo>
                        <a:pt x="6434" y="1584"/>
                      </a:lnTo>
                      <a:lnTo>
                        <a:pt x="6435" y="1716"/>
                      </a:lnTo>
                      <a:lnTo>
                        <a:pt x="6458" y="1842"/>
                      </a:lnTo>
                      <a:lnTo>
                        <a:pt x="6496" y="1956"/>
                      </a:lnTo>
                      <a:lnTo>
                        <a:pt x="6548" y="2060"/>
                      </a:lnTo>
                      <a:lnTo>
                        <a:pt x="6613" y="2160"/>
                      </a:lnTo>
                      <a:lnTo>
                        <a:pt x="6685" y="2254"/>
                      </a:lnTo>
                      <a:lnTo>
                        <a:pt x="6762" y="2350"/>
                      </a:lnTo>
                      <a:lnTo>
                        <a:pt x="6843" y="2450"/>
                      </a:lnTo>
                      <a:lnTo>
                        <a:pt x="6924" y="2554"/>
                      </a:lnTo>
                      <a:lnTo>
                        <a:pt x="7002" y="2668"/>
                      </a:lnTo>
                      <a:lnTo>
                        <a:pt x="7075" y="2793"/>
                      </a:lnTo>
                      <a:lnTo>
                        <a:pt x="7140" y="2933"/>
                      </a:lnTo>
                      <a:lnTo>
                        <a:pt x="7194" y="3091"/>
                      </a:lnTo>
                      <a:lnTo>
                        <a:pt x="7218" y="3195"/>
                      </a:lnTo>
                      <a:lnTo>
                        <a:pt x="7238" y="3318"/>
                      </a:lnTo>
                      <a:lnTo>
                        <a:pt x="7251" y="3457"/>
                      </a:lnTo>
                      <a:lnTo>
                        <a:pt x="7259" y="3607"/>
                      </a:lnTo>
                      <a:lnTo>
                        <a:pt x="7261" y="3767"/>
                      </a:lnTo>
                      <a:lnTo>
                        <a:pt x="7255" y="3932"/>
                      </a:lnTo>
                      <a:lnTo>
                        <a:pt x="7242" y="4100"/>
                      </a:lnTo>
                      <a:lnTo>
                        <a:pt x="7220" y="4269"/>
                      </a:lnTo>
                      <a:lnTo>
                        <a:pt x="7191" y="4434"/>
                      </a:lnTo>
                      <a:lnTo>
                        <a:pt x="7151" y="4592"/>
                      </a:lnTo>
                      <a:lnTo>
                        <a:pt x="7104" y="4741"/>
                      </a:lnTo>
                      <a:lnTo>
                        <a:pt x="7045" y="4879"/>
                      </a:lnTo>
                      <a:lnTo>
                        <a:pt x="6902" y="5084"/>
                      </a:lnTo>
                      <a:lnTo>
                        <a:pt x="6710" y="5262"/>
                      </a:lnTo>
                      <a:lnTo>
                        <a:pt x="6477" y="5415"/>
                      </a:lnTo>
                      <a:lnTo>
                        <a:pt x="6214" y="5543"/>
                      </a:lnTo>
                      <a:lnTo>
                        <a:pt x="5927" y="5650"/>
                      </a:lnTo>
                      <a:lnTo>
                        <a:pt x="5625" y="5736"/>
                      </a:lnTo>
                      <a:lnTo>
                        <a:pt x="5318" y="5804"/>
                      </a:lnTo>
                      <a:lnTo>
                        <a:pt x="5015" y="5856"/>
                      </a:lnTo>
                      <a:lnTo>
                        <a:pt x="4723" y="5892"/>
                      </a:lnTo>
                      <a:lnTo>
                        <a:pt x="4452" y="5915"/>
                      </a:lnTo>
                      <a:lnTo>
                        <a:pt x="4210" y="5929"/>
                      </a:lnTo>
                      <a:lnTo>
                        <a:pt x="4007" y="5933"/>
                      </a:lnTo>
                      <a:lnTo>
                        <a:pt x="3770" y="5938"/>
                      </a:lnTo>
                      <a:lnTo>
                        <a:pt x="3480" y="5930"/>
                      </a:lnTo>
                      <a:lnTo>
                        <a:pt x="3148" y="5908"/>
                      </a:lnTo>
                      <a:lnTo>
                        <a:pt x="2786" y="5869"/>
                      </a:lnTo>
                      <a:lnTo>
                        <a:pt x="2407" y="5815"/>
                      </a:lnTo>
                      <a:lnTo>
                        <a:pt x="2025" y="5742"/>
                      </a:lnTo>
                      <a:lnTo>
                        <a:pt x="1649" y="5650"/>
                      </a:lnTo>
                      <a:lnTo>
                        <a:pt x="1294" y="5537"/>
                      </a:lnTo>
                      <a:lnTo>
                        <a:pt x="970" y="5401"/>
                      </a:lnTo>
                      <a:lnTo>
                        <a:pt x="692" y="5244"/>
                      </a:lnTo>
                      <a:lnTo>
                        <a:pt x="469" y="5063"/>
                      </a:lnTo>
                      <a:lnTo>
                        <a:pt x="315" y="4855"/>
                      </a:lnTo>
                      <a:lnTo>
                        <a:pt x="257" y="4718"/>
                      </a:lnTo>
                      <a:lnTo>
                        <a:pt x="208" y="4570"/>
                      </a:lnTo>
                      <a:lnTo>
                        <a:pt x="169" y="4411"/>
                      </a:lnTo>
                      <a:lnTo>
                        <a:pt x="139" y="4246"/>
                      </a:lnTo>
                      <a:lnTo>
                        <a:pt x="118" y="4078"/>
                      </a:lnTo>
                      <a:lnTo>
                        <a:pt x="105" y="3910"/>
                      </a:lnTo>
                      <a:lnTo>
                        <a:pt x="99" y="3744"/>
                      </a:lnTo>
                      <a:lnTo>
                        <a:pt x="100" y="3584"/>
                      </a:lnTo>
                      <a:lnTo>
                        <a:pt x="108" y="3433"/>
                      </a:lnTo>
                      <a:lnTo>
                        <a:pt x="123" y="3295"/>
                      </a:lnTo>
                      <a:lnTo>
                        <a:pt x="141" y="3172"/>
                      </a:lnTo>
                      <a:lnTo>
                        <a:pt x="166" y="3068"/>
                      </a:lnTo>
                      <a:lnTo>
                        <a:pt x="220" y="2911"/>
                      </a:lnTo>
                      <a:lnTo>
                        <a:pt x="285" y="2770"/>
                      </a:lnTo>
                      <a:lnTo>
                        <a:pt x="359" y="2646"/>
                      </a:lnTo>
                      <a:lnTo>
                        <a:pt x="436" y="2532"/>
                      </a:lnTo>
                      <a:lnTo>
                        <a:pt x="517" y="2428"/>
                      </a:lnTo>
                      <a:lnTo>
                        <a:pt x="598" y="2328"/>
                      </a:lnTo>
                      <a:lnTo>
                        <a:pt x="675" y="2233"/>
                      </a:lnTo>
                      <a:lnTo>
                        <a:pt x="747" y="2138"/>
                      </a:lnTo>
                      <a:lnTo>
                        <a:pt x="811" y="2038"/>
                      </a:lnTo>
                      <a:lnTo>
                        <a:pt x="864" y="1933"/>
                      </a:lnTo>
                      <a:lnTo>
                        <a:pt x="903" y="1819"/>
                      </a:lnTo>
                      <a:lnTo>
                        <a:pt x="925" y="1692"/>
                      </a:lnTo>
                      <a:lnTo>
                        <a:pt x="926" y="1563"/>
                      </a:lnTo>
                      <a:lnTo>
                        <a:pt x="916" y="1440"/>
                      </a:lnTo>
                      <a:lnTo>
                        <a:pt x="897" y="1326"/>
                      </a:lnTo>
                      <a:lnTo>
                        <a:pt x="869" y="1218"/>
                      </a:lnTo>
                      <a:lnTo>
                        <a:pt x="834" y="1120"/>
                      </a:lnTo>
                      <a:lnTo>
                        <a:pt x="792" y="1028"/>
                      </a:lnTo>
                      <a:lnTo>
                        <a:pt x="743" y="943"/>
                      </a:lnTo>
                      <a:lnTo>
                        <a:pt x="688" y="865"/>
                      </a:lnTo>
                      <a:lnTo>
                        <a:pt x="628" y="794"/>
                      </a:lnTo>
                      <a:lnTo>
                        <a:pt x="565" y="731"/>
                      </a:lnTo>
                      <a:lnTo>
                        <a:pt x="496" y="673"/>
                      </a:lnTo>
                      <a:lnTo>
                        <a:pt x="425" y="623"/>
                      </a:lnTo>
                      <a:lnTo>
                        <a:pt x="428" y="611"/>
                      </a:lnTo>
                      <a:lnTo>
                        <a:pt x="432" y="599"/>
                      </a:lnTo>
                      <a:lnTo>
                        <a:pt x="433" y="587"/>
                      </a:lnTo>
                      <a:lnTo>
                        <a:pt x="435" y="575"/>
                      </a:lnTo>
                      <a:lnTo>
                        <a:pt x="436" y="563"/>
                      </a:lnTo>
                      <a:lnTo>
                        <a:pt x="437" y="551"/>
                      </a:lnTo>
                      <a:lnTo>
                        <a:pt x="438" y="539"/>
                      </a:lnTo>
                      <a:lnTo>
                        <a:pt x="438" y="527"/>
                      </a:lnTo>
                      <a:lnTo>
                        <a:pt x="439" y="517"/>
                      </a:lnTo>
                      <a:lnTo>
                        <a:pt x="439" y="507"/>
                      </a:lnTo>
                      <a:lnTo>
                        <a:pt x="439" y="497"/>
                      </a:lnTo>
                      <a:lnTo>
                        <a:pt x="439" y="489"/>
                      </a:lnTo>
                      <a:lnTo>
                        <a:pt x="447" y="495"/>
                      </a:lnTo>
                      <a:lnTo>
                        <a:pt x="459" y="500"/>
                      </a:lnTo>
                      <a:lnTo>
                        <a:pt x="477" y="503"/>
                      </a:lnTo>
                      <a:lnTo>
                        <a:pt x="499" y="506"/>
                      </a:lnTo>
                      <a:lnTo>
                        <a:pt x="528" y="510"/>
                      </a:lnTo>
                      <a:lnTo>
                        <a:pt x="561" y="513"/>
                      </a:lnTo>
                      <a:lnTo>
                        <a:pt x="600" y="515"/>
                      </a:lnTo>
                      <a:lnTo>
                        <a:pt x="646" y="518"/>
                      </a:lnTo>
                      <a:lnTo>
                        <a:pt x="695" y="522"/>
                      </a:lnTo>
                      <a:lnTo>
                        <a:pt x="751" y="526"/>
                      </a:lnTo>
                      <a:lnTo>
                        <a:pt x="813" y="531"/>
                      </a:lnTo>
                      <a:lnTo>
                        <a:pt x="879" y="536"/>
                      </a:lnTo>
                      <a:lnTo>
                        <a:pt x="1044" y="548"/>
                      </a:lnTo>
                      <a:lnTo>
                        <a:pt x="1231" y="562"/>
                      </a:lnTo>
                      <a:lnTo>
                        <a:pt x="1434" y="575"/>
                      </a:lnTo>
                      <a:lnTo>
                        <a:pt x="1656" y="588"/>
                      </a:lnTo>
                      <a:lnTo>
                        <a:pt x="1895" y="601"/>
                      </a:lnTo>
                      <a:lnTo>
                        <a:pt x="2148" y="615"/>
                      </a:lnTo>
                      <a:lnTo>
                        <a:pt x="2415" y="627"/>
                      </a:lnTo>
                      <a:lnTo>
                        <a:pt x="2694" y="637"/>
                      </a:lnTo>
                      <a:lnTo>
                        <a:pt x="2985" y="646"/>
                      </a:lnTo>
                      <a:lnTo>
                        <a:pt x="3284" y="652"/>
                      </a:lnTo>
                      <a:lnTo>
                        <a:pt x="3592" y="657"/>
                      </a:lnTo>
                      <a:lnTo>
                        <a:pt x="3906" y="657"/>
                      </a:lnTo>
                      <a:lnTo>
                        <a:pt x="4241" y="658"/>
                      </a:lnTo>
                      <a:lnTo>
                        <a:pt x="4577" y="654"/>
                      </a:lnTo>
                      <a:lnTo>
                        <a:pt x="4909" y="647"/>
                      </a:lnTo>
                      <a:lnTo>
                        <a:pt x="5233" y="637"/>
                      </a:lnTo>
                      <a:lnTo>
                        <a:pt x="5542" y="625"/>
                      </a:lnTo>
                      <a:lnTo>
                        <a:pt x="5833" y="613"/>
                      </a:lnTo>
                      <a:lnTo>
                        <a:pt x="6098" y="598"/>
                      </a:lnTo>
                      <a:lnTo>
                        <a:pt x="6337" y="585"/>
                      </a:lnTo>
                      <a:lnTo>
                        <a:pt x="6541" y="572"/>
                      </a:lnTo>
                      <a:lnTo>
                        <a:pt x="6707" y="559"/>
                      </a:lnTo>
                      <a:lnTo>
                        <a:pt x="6830" y="551"/>
                      </a:lnTo>
                      <a:lnTo>
                        <a:pt x="6905" y="543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1072" y="3058"/>
                  <a:ext cx="817" cy="73"/>
                </a:xfrm>
                <a:custGeom>
                  <a:rect b="b" l="l" r="r" t="t"/>
                  <a:pathLst>
                    <a:path extrusionOk="0" h="655" w="7352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1201" y="3671"/>
                  <a:ext cx="576" cy="85"/>
                </a:xfrm>
                <a:custGeom>
                  <a:rect b="b" l="l" r="r" t="t"/>
                  <a:pathLst>
                    <a:path extrusionOk="0" h="766" w="5180">
                      <a:moveTo>
                        <a:pt x="5123" y="0"/>
                      </a:moveTo>
                      <a:lnTo>
                        <a:pt x="5139" y="12"/>
                      </a:lnTo>
                      <a:lnTo>
                        <a:pt x="5155" y="31"/>
                      </a:lnTo>
                      <a:lnTo>
                        <a:pt x="5166" y="54"/>
                      </a:lnTo>
                      <a:lnTo>
                        <a:pt x="5175" y="82"/>
                      </a:lnTo>
                      <a:lnTo>
                        <a:pt x="5180" y="110"/>
                      </a:lnTo>
                      <a:lnTo>
                        <a:pt x="5180" y="142"/>
                      </a:lnTo>
                      <a:lnTo>
                        <a:pt x="5177" y="173"/>
                      </a:lnTo>
                      <a:lnTo>
                        <a:pt x="5169" y="204"/>
                      </a:lnTo>
                      <a:lnTo>
                        <a:pt x="5156" y="234"/>
                      </a:lnTo>
                      <a:lnTo>
                        <a:pt x="5138" y="261"/>
                      </a:lnTo>
                      <a:lnTo>
                        <a:pt x="5114" y="283"/>
                      </a:lnTo>
                      <a:lnTo>
                        <a:pt x="5084" y="301"/>
                      </a:lnTo>
                      <a:lnTo>
                        <a:pt x="4931" y="368"/>
                      </a:lnTo>
                      <a:lnTo>
                        <a:pt x="4770" y="433"/>
                      </a:lnTo>
                      <a:lnTo>
                        <a:pt x="4599" y="494"/>
                      </a:lnTo>
                      <a:lnTo>
                        <a:pt x="4419" y="550"/>
                      </a:lnTo>
                      <a:lnTo>
                        <a:pt x="4228" y="601"/>
                      </a:lnTo>
                      <a:lnTo>
                        <a:pt x="4029" y="645"/>
                      </a:lnTo>
                      <a:lnTo>
                        <a:pt x="3818" y="685"/>
                      </a:lnTo>
                      <a:lnTo>
                        <a:pt x="3598" y="717"/>
                      </a:lnTo>
                      <a:lnTo>
                        <a:pt x="3367" y="742"/>
                      </a:lnTo>
                      <a:lnTo>
                        <a:pt x="3125" y="758"/>
                      </a:lnTo>
                      <a:lnTo>
                        <a:pt x="2872" y="766"/>
                      </a:lnTo>
                      <a:lnTo>
                        <a:pt x="2609" y="766"/>
                      </a:lnTo>
                      <a:lnTo>
                        <a:pt x="2346" y="766"/>
                      </a:lnTo>
                      <a:lnTo>
                        <a:pt x="2091" y="758"/>
                      </a:lnTo>
                      <a:lnTo>
                        <a:pt x="1846" y="742"/>
                      </a:lnTo>
                      <a:lnTo>
                        <a:pt x="1611" y="717"/>
                      </a:lnTo>
                      <a:lnTo>
                        <a:pt x="1385" y="685"/>
                      </a:lnTo>
                      <a:lnTo>
                        <a:pt x="1170" y="645"/>
                      </a:lnTo>
                      <a:lnTo>
                        <a:pt x="964" y="601"/>
                      </a:lnTo>
                      <a:lnTo>
                        <a:pt x="769" y="550"/>
                      </a:lnTo>
                      <a:lnTo>
                        <a:pt x="585" y="494"/>
                      </a:lnTo>
                      <a:lnTo>
                        <a:pt x="410" y="433"/>
                      </a:lnTo>
                      <a:lnTo>
                        <a:pt x="247" y="368"/>
                      </a:lnTo>
                      <a:lnTo>
                        <a:pt x="93" y="301"/>
                      </a:lnTo>
                      <a:lnTo>
                        <a:pt x="67" y="283"/>
                      </a:lnTo>
                      <a:lnTo>
                        <a:pt x="45" y="263"/>
                      </a:lnTo>
                      <a:lnTo>
                        <a:pt x="28" y="240"/>
                      </a:lnTo>
                      <a:lnTo>
                        <a:pt x="14" y="216"/>
                      </a:lnTo>
                      <a:lnTo>
                        <a:pt x="5" y="188"/>
                      </a:lnTo>
                      <a:lnTo>
                        <a:pt x="1" y="159"/>
                      </a:lnTo>
                      <a:lnTo>
                        <a:pt x="0" y="130"/>
                      </a:lnTo>
                      <a:lnTo>
                        <a:pt x="3" y="101"/>
                      </a:lnTo>
                      <a:lnTo>
                        <a:pt x="10" y="74"/>
                      </a:lnTo>
                      <a:lnTo>
                        <a:pt x="21" y="47"/>
                      </a:lnTo>
                      <a:lnTo>
                        <a:pt x="36" y="22"/>
                      </a:lnTo>
                      <a:lnTo>
                        <a:pt x="54" y="0"/>
                      </a:lnTo>
                      <a:lnTo>
                        <a:pt x="266" y="68"/>
                      </a:lnTo>
                      <a:lnTo>
                        <a:pt x="477" y="130"/>
                      </a:lnTo>
                      <a:lnTo>
                        <a:pt x="691" y="186"/>
                      </a:lnTo>
                      <a:lnTo>
                        <a:pt x="906" y="234"/>
                      </a:lnTo>
                      <a:lnTo>
                        <a:pt x="1122" y="276"/>
                      </a:lnTo>
                      <a:lnTo>
                        <a:pt x="1340" y="313"/>
                      </a:lnTo>
                      <a:lnTo>
                        <a:pt x="1557" y="344"/>
                      </a:lnTo>
                      <a:lnTo>
                        <a:pt x="1775" y="369"/>
                      </a:lnTo>
                      <a:lnTo>
                        <a:pt x="1992" y="389"/>
                      </a:lnTo>
                      <a:lnTo>
                        <a:pt x="2211" y="404"/>
                      </a:lnTo>
                      <a:lnTo>
                        <a:pt x="2429" y="414"/>
                      </a:lnTo>
                      <a:lnTo>
                        <a:pt x="2646" y="420"/>
                      </a:lnTo>
                      <a:lnTo>
                        <a:pt x="2826" y="419"/>
                      </a:lnTo>
                      <a:lnTo>
                        <a:pt x="3014" y="415"/>
                      </a:lnTo>
                      <a:lnTo>
                        <a:pt x="3211" y="406"/>
                      </a:lnTo>
                      <a:lnTo>
                        <a:pt x="3415" y="391"/>
                      </a:lnTo>
                      <a:lnTo>
                        <a:pt x="3623" y="371"/>
                      </a:lnTo>
                      <a:lnTo>
                        <a:pt x="3837" y="343"/>
                      </a:lnTo>
                      <a:lnTo>
                        <a:pt x="4052" y="307"/>
                      </a:lnTo>
                      <a:lnTo>
                        <a:pt x="4269" y="265"/>
                      </a:lnTo>
                      <a:lnTo>
                        <a:pt x="4487" y="213"/>
                      </a:lnTo>
                      <a:lnTo>
                        <a:pt x="4702" y="152"/>
                      </a:lnTo>
                      <a:lnTo>
                        <a:pt x="4914" y="80"/>
                      </a:lnTo>
                      <a:lnTo>
                        <a:pt x="5123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1083" y="3112"/>
                  <a:ext cx="796" cy="606"/>
                </a:xfrm>
                <a:custGeom>
                  <a:rect b="b" l="l" r="r" t="t"/>
                  <a:pathLst>
                    <a:path extrusionOk="0" h="5449" w="7162">
                      <a:moveTo>
                        <a:pt x="6806" y="54"/>
                      </a:moveTo>
                      <a:lnTo>
                        <a:pt x="6735" y="105"/>
                      </a:lnTo>
                      <a:lnTo>
                        <a:pt x="6670" y="167"/>
                      </a:lnTo>
                      <a:lnTo>
                        <a:pt x="6608" y="238"/>
                      </a:lnTo>
                      <a:lnTo>
                        <a:pt x="6551" y="320"/>
                      </a:lnTo>
                      <a:lnTo>
                        <a:pt x="6500" y="409"/>
                      </a:lnTo>
                      <a:lnTo>
                        <a:pt x="6455" y="507"/>
                      </a:lnTo>
                      <a:lnTo>
                        <a:pt x="6416" y="612"/>
                      </a:lnTo>
                      <a:lnTo>
                        <a:pt x="6384" y="724"/>
                      </a:lnTo>
                      <a:lnTo>
                        <a:pt x="6360" y="842"/>
                      </a:lnTo>
                      <a:lnTo>
                        <a:pt x="6343" y="966"/>
                      </a:lnTo>
                      <a:lnTo>
                        <a:pt x="6335" y="1095"/>
                      </a:lnTo>
                      <a:lnTo>
                        <a:pt x="6336" y="1227"/>
                      </a:lnTo>
                      <a:lnTo>
                        <a:pt x="6359" y="1353"/>
                      </a:lnTo>
                      <a:lnTo>
                        <a:pt x="6397" y="1467"/>
                      </a:lnTo>
                      <a:lnTo>
                        <a:pt x="6449" y="1571"/>
                      </a:lnTo>
                      <a:lnTo>
                        <a:pt x="6514" y="1671"/>
                      </a:lnTo>
                      <a:lnTo>
                        <a:pt x="6586" y="1765"/>
                      </a:lnTo>
                      <a:lnTo>
                        <a:pt x="6663" y="1861"/>
                      </a:lnTo>
                      <a:lnTo>
                        <a:pt x="6744" y="1961"/>
                      </a:lnTo>
                      <a:lnTo>
                        <a:pt x="6825" y="2065"/>
                      </a:lnTo>
                      <a:lnTo>
                        <a:pt x="6903" y="2179"/>
                      </a:lnTo>
                      <a:lnTo>
                        <a:pt x="6976" y="2304"/>
                      </a:lnTo>
                      <a:lnTo>
                        <a:pt x="7041" y="2444"/>
                      </a:lnTo>
                      <a:lnTo>
                        <a:pt x="7095" y="2602"/>
                      </a:lnTo>
                      <a:lnTo>
                        <a:pt x="7119" y="2706"/>
                      </a:lnTo>
                      <a:lnTo>
                        <a:pt x="7139" y="2829"/>
                      </a:lnTo>
                      <a:lnTo>
                        <a:pt x="7152" y="2968"/>
                      </a:lnTo>
                      <a:lnTo>
                        <a:pt x="7160" y="3118"/>
                      </a:lnTo>
                      <a:lnTo>
                        <a:pt x="7162" y="3278"/>
                      </a:lnTo>
                      <a:lnTo>
                        <a:pt x="7156" y="3443"/>
                      </a:lnTo>
                      <a:lnTo>
                        <a:pt x="7143" y="3611"/>
                      </a:lnTo>
                      <a:lnTo>
                        <a:pt x="7121" y="3780"/>
                      </a:lnTo>
                      <a:lnTo>
                        <a:pt x="7092" y="3945"/>
                      </a:lnTo>
                      <a:lnTo>
                        <a:pt x="7052" y="4103"/>
                      </a:lnTo>
                      <a:lnTo>
                        <a:pt x="7005" y="4252"/>
                      </a:lnTo>
                      <a:lnTo>
                        <a:pt x="6946" y="4390"/>
                      </a:lnTo>
                      <a:lnTo>
                        <a:pt x="6803" y="4595"/>
                      </a:lnTo>
                      <a:lnTo>
                        <a:pt x="6611" y="4773"/>
                      </a:lnTo>
                      <a:lnTo>
                        <a:pt x="6378" y="4926"/>
                      </a:lnTo>
                      <a:lnTo>
                        <a:pt x="6115" y="5054"/>
                      </a:lnTo>
                      <a:lnTo>
                        <a:pt x="5828" y="5161"/>
                      </a:lnTo>
                      <a:lnTo>
                        <a:pt x="5526" y="5247"/>
                      </a:lnTo>
                      <a:lnTo>
                        <a:pt x="5219" y="5315"/>
                      </a:lnTo>
                      <a:lnTo>
                        <a:pt x="4916" y="5367"/>
                      </a:lnTo>
                      <a:lnTo>
                        <a:pt x="4624" y="5403"/>
                      </a:lnTo>
                      <a:lnTo>
                        <a:pt x="4353" y="5426"/>
                      </a:lnTo>
                      <a:lnTo>
                        <a:pt x="4111" y="5440"/>
                      </a:lnTo>
                      <a:lnTo>
                        <a:pt x="3908" y="5444"/>
                      </a:lnTo>
                      <a:lnTo>
                        <a:pt x="3671" y="5449"/>
                      </a:lnTo>
                      <a:lnTo>
                        <a:pt x="3381" y="5441"/>
                      </a:lnTo>
                      <a:lnTo>
                        <a:pt x="3049" y="5419"/>
                      </a:lnTo>
                      <a:lnTo>
                        <a:pt x="2687" y="5380"/>
                      </a:lnTo>
                      <a:lnTo>
                        <a:pt x="2308" y="5326"/>
                      </a:lnTo>
                      <a:lnTo>
                        <a:pt x="1926" y="5253"/>
                      </a:lnTo>
                      <a:lnTo>
                        <a:pt x="1550" y="5161"/>
                      </a:lnTo>
                      <a:lnTo>
                        <a:pt x="1195" y="5048"/>
                      </a:lnTo>
                      <a:lnTo>
                        <a:pt x="871" y="4912"/>
                      </a:lnTo>
                      <a:lnTo>
                        <a:pt x="593" y="4755"/>
                      </a:lnTo>
                      <a:lnTo>
                        <a:pt x="370" y="4574"/>
                      </a:lnTo>
                      <a:lnTo>
                        <a:pt x="216" y="4366"/>
                      </a:lnTo>
                      <a:lnTo>
                        <a:pt x="158" y="4229"/>
                      </a:lnTo>
                      <a:lnTo>
                        <a:pt x="109" y="4081"/>
                      </a:lnTo>
                      <a:lnTo>
                        <a:pt x="70" y="3922"/>
                      </a:lnTo>
                      <a:lnTo>
                        <a:pt x="40" y="3757"/>
                      </a:lnTo>
                      <a:lnTo>
                        <a:pt x="19" y="3589"/>
                      </a:lnTo>
                      <a:lnTo>
                        <a:pt x="6" y="3421"/>
                      </a:lnTo>
                      <a:lnTo>
                        <a:pt x="0" y="3255"/>
                      </a:lnTo>
                      <a:lnTo>
                        <a:pt x="1" y="3095"/>
                      </a:lnTo>
                      <a:lnTo>
                        <a:pt x="9" y="2944"/>
                      </a:lnTo>
                      <a:lnTo>
                        <a:pt x="24" y="2806"/>
                      </a:lnTo>
                      <a:lnTo>
                        <a:pt x="42" y="2683"/>
                      </a:lnTo>
                      <a:lnTo>
                        <a:pt x="67" y="2579"/>
                      </a:lnTo>
                      <a:lnTo>
                        <a:pt x="121" y="2422"/>
                      </a:lnTo>
                      <a:lnTo>
                        <a:pt x="186" y="2281"/>
                      </a:lnTo>
                      <a:lnTo>
                        <a:pt x="260" y="2157"/>
                      </a:lnTo>
                      <a:lnTo>
                        <a:pt x="337" y="2043"/>
                      </a:lnTo>
                      <a:lnTo>
                        <a:pt x="418" y="1939"/>
                      </a:lnTo>
                      <a:lnTo>
                        <a:pt x="499" y="1839"/>
                      </a:lnTo>
                      <a:lnTo>
                        <a:pt x="576" y="1744"/>
                      </a:lnTo>
                      <a:lnTo>
                        <a:pt x="648" y="1649"/>
                      </a:lnTo>
                      <a:lnTo>
                        <a:pt x="712" y="1549"/>
                      </a:lnTo>
                      <a:lnTo>
                        <a:pt x="765" y="1444"/>
                      </a:lnTo>
                      <a:lnTo>
                        <a:pt x="804" y="1330"/>
                      </a:lnTo>
                      <a:lnTo>
                        <a:pt x="826" y="1203"/>
                      </a:lnTo>
                      <a:lnTo>
                        <a:pt x="827" y="1074"/>
                      </a:lnTo>
                      <a:lnTo>
                        <a:pt x="817" y="951"/>
                      </a:lnTo>
                      <a:lnTo>
                        <a:pt x="798" y="837"/>
                      </a:lnTo>
                      <a:lnTo>
                        <a:pt x="770" y="729"/>
                      </a:lnTo>
                      <a:lnTo>
                        <a:pt x="735" y="631"/>
                      </a:lnTo>
                      <a:lnTo>
                        <a:pt x="693" y="539"/>
                      </a:lnTo>
                      <a:lnTo>
                        <a:pt x="644" y="454"/>
                      </a:lnTo>
                      <a:lnTo>
                        <a:pt x="589" y="376"/>
                      </a:lnTo>
                      <a:lnTo>
                        <a:pt x="529" y="305"/>
                      </a:lnTo>
                      <a:lnTo>
                        <a:pt x="466" y="242"/>
                      </a:lnTo>
                      <a:lnTo>
                        <a:pt x="397" y="184"/>
                      </a:lnTo>
                      <a:lnTo>
                        <a:pt x="326" y="134"/>
                      </a:lnTo>
                      <a:lnTo>
                        <a:pt x="329" y="122"/>
                      </a:lnTo>
                      <a:lnTo>
                        <a:pt x="333" y="110"/>
                      </a:lnTo>
                      <a:lnTo>
                        <a:pt x="334" y="98"/>
                      </a:lnTo>
                      <a:lnTo>
                        <a:pt x="336" y="86"/>
                      </a:lnTo>
                      <a:lnTo>
                        <a:pt x="337" y="74"/>
                      </a:lnTo>
                      <a:lnTo>
                        <a:pt x="338" y="62"/>
                      </a:lnTo>
                      <a:lnTo>
                        <a:pt x="339" y="50"/>
                      </a:lnTo>
                      <a:lnTo>
                        <a:pt x="339" y="38"/>
                      </a:lnTo>
                      <a:lnTo>
                        <a:pt x="340" y="28"/>
                      </a:lnTo>
                      <a:lnTo>
                        <a:pt x="340" y="18"/>
                      </a:lnTo>
                      <a:lnTo>
                        <a:pt x="340" y="8"/>
                      </a:lnTo>
                      <a:lnTo>
                        <a:pt x="340" y="0"/>
                      </a:lnTo>
                      <a:lnTo>
                        <a:pt x="348" y="6"/>
                      </a:lnTo>
                      <a:lnTo>
                        <a:pt x="360" y="11"/>
                      </a:lnTo>
                      <a:lnTo>
                        <a:pt x="378" y="14"/>
                      </a:lnTo>
                      <a:lnTo>
                        <a:pt x="400" y="17"/>
                      </a:lnTo>
                      <a:lnTo>
                        <a:pt x="429" y="21"/>
                      </a:lnTo>
                      <a:lnTo>
                        <a:pt x="462" y="24"/>
                      </a:lnTo>
                      <a:lnTo>
                        <a:pt x="501" y="26"/>
                      </a:lnTo>
                      <a:lnTo>
                        <a:pt x="547" y="29"/>
                      </a:lnTo>
                      <a:lnTo>
                        <a:pt x="596" y="33"/>
                      </a:lnTo>
                      <a:lnTo>
                        <a:pt x="652" y="37"/>
                      </a:lnTo>
                      <a:lnTo>
                        <a:pt x="714" y="42"/>
                      </a:lnTo>
                      <a:lnTo>
                        <a:pt x="780" y="47"/>
                      </a:lnTo>
                      <a:lnTo>
                        <a:pt x="945" y="59"/>
                      </a:lnTo>
                      <a:lnTo>
                        <a:pt x="1132" y="73"/>
                      </a:lnTo>
                      <a:lnTo>
                        <a:pt x="1335" y="86"/>
                      </a:lnTo>
                      <a:lnTo>
                        <a:pt x="1557" y="99"/>
                      </a:lnTo>
                      <a:lnTo>
                        <a:pt x="1796" y="112"/>
                      </a:lnTo>
                      <a:lnTo>
                        <a:pt x="2049" y="126"/>
                      </a:lnTo>
                      <a:lnTo>
                        <a:pt x="2316" y="138"/>
                      </a:lnTo>
                      <a:lnTo>
                        <a:pt x="2595" y="148"/>
                      </a:lnTo>
                      <a:lnTo>
                        <a:pt x="2886" y="157"/>
                      </a:lnTo>
                      <a:lnTo>
                        <a:pt x="3185" y="163"/>
                      </a:lnTo>
                      <a:lnTo>
                        <a:pt x="3493" y="168"/>
                      </a:lnTo>
                      <a:lnTo>
                        <a:pt x="3807" y="168"/>
                      </a:lnTo>
                      <a:lnTo>
                        <a:pt x="4142" y="169"/>
                      </a:lnTo>
                      <a:lnTo>
                        <a:pt x="4478" y="165"/>
                      </a:lnTo>
                      <a:lnTo>
                        <a:pt x="4810" y="158"/>
                      </a:lnTo>
                      <a:lnTo>
                        <a:pt x="5134" y="148"/>
                      </a:lnTo>
                      <a:lnTo>
                        <a:pt x="5443" y="136"/>
                      </a:lnTo>
                      <a:lnTo>
                        <a:pt x="5734" y="124"/>
                      </a:lnTo>
                      <a:lnTo>
                        <a:pt x="5999" y="109"/>
                      </a:lnTo>
                      <a:lnTo>
                        <a:pt x="6238" y="96"/>
                      </a:lnTo>
                      <a:lnTo>
                        <a:pt x="6442" y="83"/>
                      </a:lnTo>
                      <a:lnTo>
                        <a:pt x="6608" y="70"/>
                      </a:lnTo>
                      <a:lnTo>
                        <a:pt x="6731" y="62"/>
                      </a:lnTo>
                      <a:lnTo>
                        <a:pt x="6806" y="54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1027" y="3068"/>
                  <a:ext cx="94" cy="94"/>
                </a:xfrm>
                <a:custGeom>
                  <a:rect b="b" l="l" r="r" t="t"/>
                  <a:pathLst>
                    <a:path extrusionOk="0" h="844" w="842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  <a:close/>
                      <a:moveTo>
                        <a:pt x="421" y="194"/>
                      </a:moveTo>
                      <a:lnTo>
                        <a:pt x="453" y="196"/>
                      </a:lnTo>
                      <a:lnTo>
                        <a:pt x="484" y="203"/>
                      </a:lnTo>
                      <a:lnTo>
                        <a:pt x="514" y="213"/>
                      </a:lnTo>
                      <a:lnTo>
                        <a:pt x="541" y="226"/>
                      </a:lnTo>
                      <a:lnTo>
                        <a:pt x="566" y="244"/>
                      </a:lnTo>
                      <a:lnTo>
                        <a:pt x="590" y="264"/>
                      </a:lnTo>
                      <a:lnTo>
                        <a:pt x="610" y="286"/>
                      </a:lnTo>
                      <a:lnTo>
                        <a:pt x="626" y="310"/>
                      </a:lnTo>
                      <a:lnTo>
                        <a:pt x="641" y="338"/>
                      </a:lnTo>
                      <a:lnTo>
                        <a:pt x="651" y="367"/>
                      </a:lnTo>
                      <a:lnTo>
                        <a:pt x="657" y="396"/>
                      </a:lnTo>
                      <a:lnTo>
                        <a:pt x="658" y="427"/>
                      </a:lnTo>
                      <a:lnTo>
                        <a:pt x="657" y="460"/>
                      </a:lnTo>
                      <a:lnTo>
                        <a:pt x="651" y="491"/>
                      </a:lnTo>
                      <a:lnTo>
                        <a:pt x="641" y="519"/>
                      </a:lnTo>
                      <a:lnTo>
                        <a:pt x="626" y="547"/>
                      </a:lnTo>
                      <a:lnTo>
                        <a:pt x="610" y="573"/>
                      </a:lnTo>
                      <a:lnTo>
                        <a:pt x="590" y="595"/>
                      </a:lnTo>
                      <a:lnTo>
                        <a:pt x="566" y="616"/>
                      </a:lnTo>
                      <a:lnTo>
                        <a:pt x="541" y="632"/>
                      </a:lnTo>
                      <a:lnTo>
                        <a:pt x="514" y="647"/>
                      </a:lnTo>
                      <a:lnTo>
                        <a:pt x="484" y="657"/>
                      </a:lnTo>
                      <a:lnTo>
                        <a:pt x="453" y="663"/>
                      </a:lnTo>
                      <a:lnTo>
                        <a:pt x="421" y="664"/>
                      </a:lnTo>
                      <a:lnTo>
                        <a:pt x="390" y="663"/>
                      </a:lnTo>
                      <a:lnTo>
                        <a:pt x="360" y="657"/>
                      </a:lnTo>
                      <a:lnTo>
                        <a:pt x="331" y="647"/>
                      </a:lnTo>
                      <a:lnTo>
                        <a:pt x="305" y="632"/>
                      </a:lnTo>
                      <a:lnTo>
                        <a:pt x="279" y="616"/>
                      </a:lnTo>
                      <a:lnTo>
                        <a:pt x="257" y="595"/>
                      </a:lnTo>
                      <a:lnTo>
                        <a:pt x="237" y="573"/>
                      </a:lnTo>
                      <a:lnTo>
                        <a:pt x="221" y="547"/>
                      </a:lnTo>
                      <a:lnTo>
                        <a:pt x="206" y="519"/>
                      </a:lnTo>
                      <a:lnTo>
                        <a:pt x="196" y="491"/>
                      </a:lnTo>
                      <a:lnTo>
                        <a:pt x="190" y="460"/>
                      </a:lnTo>
                      <a:lnTo>
                        <a:pt x="187" y="427"/>
                      </a:lnTo>
                      <a:lnTo>
                        <a:pt x="190" y="396"/>
                      </a:lnTo>
                      <a:lnTo>
                        <a:pt x="196" y="367"/>
                      </a:lnTo>
                      <a:lnTo>
                        <a:pt x="206" y="338"/>
                      </a:lnTo>
                      <a:lnTo>
                        <a:pt x="221" y="310"/>
                      </a:lnTo>
                      <a:lnTo>
                        <a:pt x="237" y="286"/>
                      </a:lnTo>
                      <a:lnTo>
                        <a:pt x="257" y="264"/>
                      </a:lnTo>
                      <a:lnTo>
                        <a:pt x="279" y="244"/>
                      </a:lnTo>
                      <a:lnTo>
                        <a:pt x="305" y="226"/>
                      </a:lnTo>
                      <a:lnTo>
                        <a:pt x="331" y="213"/>
                      </a:lnTo>
                      <a:lnTo>
                        <a:pt x="360" y="203"/>
                      </a:lnTo>
                      <a:lnTo>
                        <a:pt x="390" y="196"/>
                      </a:lnTo>
                      <a:lnTo>
                        <a:pt x="421" y="194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1027" y="3068"/>
                  <a:ext cx="94" cy="94"/>
                </a:xfrm>
                <a:custGeom>
                  <a:rect b="b" l="l" r="r" t="t"/>
                  <a:pathLst>
                    <a:path extrusionOk="0" h="844" w="842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1048" y="3090"/>
                  <a:ext cx="52" cy="52"/>
                </a:xfrm>
                <a:custGeom>
                  <a:rect b="b" l="l" r="r" t="t"/>
                  <a:pathLst>
                    <a:path extrusionOk="0" h="470" w="471">
                      <a:moveTo>
                        <a:pt x="234" y="0"/>
                      </a:moveTo>
                      <a:lnTo>
                        <a:pt x="266" y="2"/>
                      </a:lnTo>
                      <a:lnTo>
                        <a:pt x="297" y="9"/>
                      </a:lnTo>
                      <a:lnTo>
                        <a:pt x="327" y="19"/>
                      </a:lnTo>
                      <a:lnTo>
                        <a:pt x="354" y="32"/>
                      </a:lnTo>
                      <a:lnTo>
                        <a:pt x="379" y="50"/>
                      </a:lnTo>
                      <a:lnTo>
                        <a:pt x="403" y="70"/>
                      </a:lnTo>
                      <a:lnTo>
                        <a:pt x="423" y="92"/>
                      </a:lnTo>
                      <a:lnTo>
                        <a:pt x="439" y="116"/>
                      </a:lnTo>
                      <a:lnTo>
                        <a:pt x="454" y="144"/>
                      </a:lnTo>
                      <a:lnTo>
                        <a:pt x="464" y="173"/>
                      </a:lnTo>
                      <a:lnTo>
                        <a:pt x="470" y="202"/>
                      </a:lnTo>
                      <a:lnTo>
                        <a:pt x="471" y="233"/>
                      </a:lnTo>
                      <a:lnTo>
                        <a:pt x="470" y="266"/>
                      </a:lnTo>
                      <a:lnTo>
                        <a:pt x="464" y="297"/>
                      </a:lnTo>
                      <a:lnTo>
                        <a:pt x="454" y="325"/>
                      </a:lnTo>
                      <a:lnTo>
                        <a:pt x="439" y="353"/>
                      </a:lnTo>
                      <a:lnTo>
                        <a:pt x="423" y="379"/>
                      </a:lnTo>
                      <a:lnTo>
                        <a:pt x="403" y="401"/>
                      </a:lnTo>
                      <a:lnTo>
                        <a:pt x="379" y="422"/>
                      </a:lnTo>
                      <a:lnTo>
                        <a:pt x="354" y="438"/>
                      </a:lnTo>
                      <a:lnTo>
                        <a:pt x="327" y="453"/>
                      </a:lnTo>
                      <a:lnTo>
                        <a:pt x="297" y="463"/>
                      </a:lnTo>
                      <a:lnTo>
                        <a:pt x="266" y="469"/>
                      </a:lnTo>
                      <a:lnTo>
                        <a:pt x="234" y="470"/>
                      </a:lnTo>
                      <a:lnTo>
                        <a:pt x="203" y="469"/>
                      </a:lnTo>
                      <a:lnTo>
                        <a:pt x="173" y="463"/>
                      </a:lnTo>
                      <a:lnTo>
                        <a:pt x="144" y="453"/>
                      </a:lnTo>
                      <a:lnTo>
                        <a:pt x="118" y="438"/>
                      </a:lnTo>
                      <a:lnTo>
                        <a:pt x="92" y="422"/>
                      </a:lnTo>
                      <a:lnTo>
                        <a:pt x="70" y="401"/>
                      </a:lnTo>
                      <a:lnTo>
                        <a:pt x="50" y="379"/>
                      </a:lnTo>
                      <a:lnTo>
                        <a:pt x="34" y="353"/>
                      </a:lnTo>
                      <a:lnTo>
                        <a:pt x="19" y="325"/>
                      </a:lnTo>
                      <a:lnTo>
                        <a:pt x="9" y="297"/>
                      </a:lnTo>
                      <a:lnTo>
                        <a:pt x="3" y="266"/>
                      </a:lnTo>
                      <a:lnTo>
                        <a:pt x="0" y="233"/>
                      </a:lnTo>
                      <a:lnTo>
                        <a:pt x="3" y="202"/>
                      </a:lnTo>
                      <a:lnTo>
                        <a:pt x="9" y="173"/>
                      </a:lnTo>
                      <a:lnTo>
                        <a:pt x="19" y="144"/>
                      </a:lnTo>
                      <a:lnTo>
                        <a:pt x="34" y="116"/>
                      </a:lnTo>
                      <a:lnTo>
                        <a:pt x="50" y="92"/>
                      </a:lnTo>
                      <a:lnTo>
                        <a:pt x="70" y="70"/>
                      </a:lnTo>
                      <a:lnTo>
                        <a:pt x="92" y="50"/>
                      </a:lnTo>
                      <a:lnTo>
                        <a:pt x="118" y="32"/>
                      </a:lnTo>
                      <a:lnTo>
                        <a:pt x="144" y="19"/>
                      </a:lnTo>
                      <a:lnTo>
                        <a:pt x="173" y="9"/>
                      </a:lnTo>
                      <a:lnTo>
                        <a:pt x="203" y="2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CCCC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1088" y="3117"/>
                  <a:ext cx="783" cy="595"/>
                </a:xfrm>
                <a:custGeom>
                  <a:rect b="b" l="l" r="r" t="t"/>
                  <a:pathLst>
                    <a:path extrusionOk="0" h="5357" w="7049">
                      <a:moveTo>
                        <a:pt x="6668" y="56"/>
                      </a:moveTo>
                      <a:lnTo>
                        <a:pt x="6598" y="118"/>
                      </a:lnTo>
                      <a:lnTo>
                        <a:pt x="6531" y="196"/>
                      </a:lnTo>
                      <a:lnTo>
                        <a:pt x="6467" y="288"/>
                      </a:lnTo>
                      <a:lnTo>
                        <a:pt x="6407" y="393"/>
                      </a:lnTo>
                      <a:lnTo>
                        <a:pt x="6355" y="510"/>
                      </a:lnTo>
                      <a:lnTo>
                        <a:pt x="6310" y="634"/>
                      </a:lnTo>
                      <a:lnTo>
                        <a:pt x="6277" y="765"/>
                      </a:lnTo>
                      <a:lnTo>
                        <a:pt x="6255" y="903"/>
                      </a:lnTo>
                      <a:lnTo>
                        <a:pt x="6247" y="1042"/>
                      </a:lnTo>
                      <a:lnTo>
                        <a:pt x="6255" y="1184"/>
                      </a:lnTo>
                      <a:lnTo>
                        <a:pt x="6280" y="1325"/>
                      </a:lnTo>
                      <a:lnTo>
                        <a:pt x="6326" y="1463"/>
                      </a:lnTo>
                      <a:lnTo>
                        <a:pt x="6346" y="1512"/>
                      </a:lnTo>
                      <a:lnTo>
                        <a:pt x="6370" y="1558"/>
                      </a:lnTo>
                      <a:lnTo>
                        <a:pt x="6398" y="1603"/>
                      </a:lnTo>
                      <a:lnTo>
                        <a:pt x="6427" y="1646"/>
                      </a:lnTo>
                      <a:lnTo>
                        <a:pt x="6459" y="1687"/>
                      </a:lnTo>
                      <a:lnTo>
                        <a:pt x="6491" y="1729"/>
                      </a:lnTo>
                      <a:lnTo>
                        <a:pt x="6524" y="1770"/>
                      </a:lnTo>
                      <a:lnTo>
                        <a:pt x="6556" y="1811"/>
                      </a:lnTo>
                      <a:lnTo>
                        <a:pt x="6588" y="1852"/>
                      </a:lnTo>
                      <a:lnTo>
                        <a:pt x="6617" y="1893"/>
                      </a:lnTo>
                      <a:lnTo>
                        <a:pt x="6645" y="1934"/>
                      </a:lnTo>
                      <a:lnTo>
                        <a:pt x="6669" y="1977"/>
                      </a:lnTo>
                      <a:lnTo>
                        <a:pt x="6607" y="1917"/>
                      </a:lnTo>
                      <a:lnTo>
                        <a:pt x="6547" y="1861"/>
                      </a:lnTo>
                      <a:lnTo>
                        <a:pt x="6489" y="1810"/>
                      </a:lnTo>
                      <a:lnTo>
                        <a:pt x="6431" y="1763"/>
                      </a:lnTo>
                      <a:lnTo>
                        <a:pt x="6375" y="1722"/>
                      </a:lnTo>
                      <a:lnTo>
                        <a:pt x="6318" y="1687"/>
                      </a:lnTo>
                      <a:lnTo>
                        <a:pt x="6262" y="1659"/>
                      </a:lnTo>
                      <a:lnTo>
                        <a:pt x="6205" y="1637"/>
                      </a:lnTo>
                      <a:lnTo>
                        <a:pt x="6149" y="1623"/>
                      </a:lnTo>
                      <a:lnTo>
                        <a:pt x="6091" y="1616"/>
                      </a:lnTo>
                      <a:lnTo>
                        <a:pt x="6032" y="1618"/>
                      </a:lnTo>
                      <a:lnTo>
                        <a:pt x="5972" y="1629"/>
                      </a:lnTo>
                      <a:lnTo>
                        <a:pt x="5858" y="1659"/>
                      </a:lnTo>
                      <a:lnTo>
                        <a:pt x="5736" y="1685"/>
                      </a:lnTo>
                      <a:lnTo>
                        <a:pt x="5607" y="1707"/>
                      </a:lnTo>
                      <a:lnTo>
                        <a:pt x="5471" y="1727"/>
                      </a:lnTo>
                      <a:lnTo>
                        <a:pt x="5333" y="1742"/>
                      </a:lnTo>
                      <a:lnTo>
                        <a:pt x="5193" y="1754"/>
                      </a:lnTo>
                      <a:lnTo>
                        <a:pt x="5053" y="1763"/>
                      </a:lnTo>
                      <a:lnTo>
                        <a:pt x="4913" y="1769"/>
                      </a:lnTo>
                      <a:lnTo>
                        <a:pt x="4778" y="1770"/>
                      </a:lnTo>
                      <a:lnTo>
                        <a:pt x="4647" y="1769"/>
                      </a:lnTo>
                      <a:lnTo>
                        <a:pt x="4522" y="1763"/>
                      </a:lnTo>
                      <a:lnTo>
                        <a:pt x="4407" y="1754"/>
                      </a:lnTo>
                      <a:lnTo>
                        <a:pt x="4607" y="1708"/>
                      </a:lnTo>
                      <a:lnTo>
                        <a:pt x="4784" y="1660"/>
                      </a:lnTo>
                      <a:lnTo>
                        <a:pt x="4940" y="1605"/>
                      </a:lnTo>
                      <a:lnTo>
                        <a:pt x="5073" y="1539"/>
                      </a:lnTo>
                      <a:lnTo>
                        <a:pt x="5187" y="1458"/>
                      </a:lnTo>
                      <a:lnTo>
                        <a:pt x="5281" y="1357"/>
                      </a:lnTo>
                      <a:lnTo>
                        <a:pt x="5358" y="1233"/>
                      </a:lnTo>
                      <a:lnTo>
                        <a:pt x="5419" y="1081"/>
                      </a:lnTo>
                      <a:lnTo>
                        <a:pt x="5465" y="899"/>
                      </a:lnTo>
                      <a:lnTo>
                        <a:pt x="5496" y="681"/>
                      </a:lnTo>
                      <a:lnTo>
                        <a:pt x="5515" y="423"/>
                      </a:lnTo>
                      <a:lnTo>
                        <a:pt x="5522" y="122"/>
                      </a:lnTo>
                      <a:lnTo>
                        <a:pt x="5611" y="119"/>
                      </a:lnTo>
                      <a:lnTo>
                        <a:pt x="5711" y="113"/>
                      </a:lnTo>
                      <a:lnTo>
                        <a:pt x="5819" y="108"/>
                      </a:lnTo>
                      <a:lnTo>
                        <a:pt x="5932" y="102"/>
                      </a:lnTo>
                      <a:lnTo>
                        <a:pt x="6049" y="95"/>
                      </a:lnTo>
                      <a:lnTo>
                        <a:pt x="6164" y="89"/>
                      </a:lnTo>
                      <a:lnTo>
                        <a:pt x="6275" y="82"/>
                      </a:lnTo>
                      <a:lnTo>
                        <a:pt x="6379" y="77"/>
                      </a:lnTo>
                      <a:lnTo>
                        <a:pt x="6473" y="70"/>
                      </a:lnTo>
                      <a:lnTo>
                        <a:pt x="6555" y="64"/>
                      </a:lnTo>
                      <a:lnTo>
                        <a:pt x="6621" y="60"/>
                      </a:lnTo>
                      <a:lnTo>
                        <a:pt x="6668" y="56"/>
                      </a:lnTo>
                      <a:close/>
                      <a:moveTo>
                        <a:pt x="2339" y="4263"/>
                      </a:moveTo>
                      <a:lnTo>
                        <a:pt x="2671" y="4285"/>
                      </a:lnTo>
                      <a:lnTo>
                        <a:pt x="2942" y="4327"/>
                      </a:lnTo>
                      <a:lnTo>
                        <a:pt x="3166" y="4382"/>
                      </a:lnTo>
                      <a:lnTo>
                        <a:pt x="3354" y="4447"/>
                      </a:lnTo>
                      <a:lnTo>
                        <a:pt x="3521" y="4516"/>
                      </a:lnTo>
                      <a:lnTo>
                        <a:pt x="3681" y="4585"/>
                      </a:lnTo>
                      <a:lnTo>
                        <a:pt x="3845" y="4651"/>
                      </a:lnTo>
                      <a:lnTo>
                        <a:pt x="4030" y="4707"/>
                      </a:lnTo>
                      <a:lnTo>
                        <a:pt x="4247" y="4750"/>
                      </a:lnTo>
                      <a:lnTo>
                        <a:pt x="4510" y="4777"/>
                      </a:lnTo>
                      <a:lnTo>
                        <a:pt x="4832" y="4780"/>
                      </a:lnTo>
                      <a:lnTo>
                        <a:pt x="5228" y="4758"/>
                      </a:lnTo>
                      <a:lnTo>
                        <a:pt x="5569" y="4739"/>
                      </a:lnTo>
                      <a:lnTo>
                        <a:pt x="5864" y="4685"/>
                      </a:lnTo>
                      <a:lnTo>
                        <a:pt x="6115" y="4596"/>
                      </a:lnTo>
                      <a:lnTo>
                        <a:pt x="6326" y="4477"/>
                      </a:lnTo>
                      <a:lnTo>
                        <a:pt x="6500" y="4327"/>
                      </a:lnTo>
                      <a:lnTo>
                        <a:pt x="6641" y="4150"/>
                      </a:lnTo>
                      <a:lnTo>
                        <a:pt x="6751" y="3948"/>
                      </a:lnTo>
                      <a:lnTo>
                        <a:pt x="6837" y="3724"/>
                      </a:lnTo>
                      <a:lnTo>
                        <a:pt x="6899" y="3478"/>
                      </a:lnTo>
                      <a:lnTo>
                        <a:pt x="6942" y="3214"/>
                      </a:lnTo>
                      <a:lnTo>
                        <a:pt x="6970" y="2934"/>
                      </a:lnTo>
                      <a:lnTo>
                        <a:pt x="6986" y="2641"/>
                      </a:lnTo>
                      <a:lnTo>
                        <a:pt x="7009" y="2739"/>
                      </a:lnTo>
                      <a:lnTo>
                        <a:pt x="7027" y="2856"/>
                      </a:lnTo>
                      <a:lnTo>
                        <a:pt x="7041" y="2988"/>
                      </a:lnTo>
                      <a:lnTo>
                        <a:pt x="7048" y="3131"/>
                      </a:lnTo>
                      <a:lnTo>
                        <a:pt x="7049" y="3283"/>
                      </a:lnTo>
                      <a:lnTo>
                        <a:pt x="7044" y="3440"/>
                      </a:lnTo>
                      <a:lnTo>
                        <a:pt x="7032" y="3600"/>
                      </a:lnTo>
                      <a:lnTo>
                        <a:pt x="7012" y="3760"/>
                      </a:lnTo>
                      <a:lnTo>
                        <a:pt x="6983" y="3916"/>
                      </a:lnTo>
                      <a:lnTo>
                        <a:pt x="6946" y="4068"/>
                      </a:lnTo>
                      <a:lnTo>
                        <a:pt x="6900" y="4209"/>
                      </a:lnTo>
                      <a:lnTo>
                        <a:pt x="6844" y="4339"/>
                      </a:lnTo>
                      <a:lnTo>
                        <a:pt x="6704" y="4534"/>
                      </a:lnTo>
                      <a:lnTo>
                        <a:pt x="6510" y="4705"/>
                      </a:lnTo>
                      <a:lnTo>
                        <a:pt x="6270" y="4850"/>
                      </a:lnTo>
                      <a:lnTo>
                        <a:pt x="5997" y="4974"/>
                      </a:lnTo>
                      <a:lnTo>
                        <a:pt x="5698" y="5076"/>
                      </a:lnTo>
                      <a:lnTo>
                        <a:pt x="5384" y="5159"/>
                      </a:lnTo>
                      <a:lnTo>
                        <a:pt x="5065" y="5225"/>
                      </a:lnTo>
                      <a:lnTo>
                        <a:pt x="4750" y="5275"/>
                      </a:lnTo>
                      <a:lnTo>
                        <a:pt x="4450" y="5312"/>
                      </a:lnTo>
                      <a:lnTo>
                        <a:pt x="4173" y="5335"/>
                      </a:lnTo>
                      <a:lnTo>
                        <a:pt x="3931" y="5348"/>
                      </a:lnTo>
                      <a:lnTo>
                        <a:pt x="3734" y="5353"/>
                      </a:lnTo>
                      <a:lnTo>
                        <a:pt x="3509" y="5357"/>
                      </a:lnTo>
                      <a:lnTo>
                        <a:pt x="3233" y="5351"/>
                      </a:lnTo>
                      <a:lnTo>
                        <a:pt x="2917" y="5328"/>
                      </a:lnTo>
                      <a:lnTo>
                        <a:pt x="2574" y="5293"/>
                      </a:lnTo>
                      <a:lnTo>
                        <a:pt x="2214" y="5241"/>
                      </a:lnTo>
                      <a:lnTo>
                        <a:pt x="1850" y="5171"/>
                      </a:lnTo>
                      <a:lnTo>
                        <a:pt x="1493" y="5084"/>
                      </a:lnTo>
                      <a:lnTo>
                        <a:pt x="1155" y="4977"/>
                      </a:lnTo>
                      <a:lnTo>
                        <a:pt x="848" y="4849"/>
                      </a:lnTo>
                      <a:lnTo>
                        <a:pt x="584" y="4699"/>
                      </a:lnTo>
                      <a:lnTo>
                        <a:pt x="372" y="4527"/>
                      </a:lnTo>
                      <a:lnTo>
                        <a:pt x="226" y="4331"/>
                      </a:lnTo>
                      <a:lnTo>
                        <a:pt x="169" y="4199"/>
                      </a:lnTo>
                      <a:lnTo>
                        <a:pt x="122" y="4054"/>
                      </a:lnTo>
                      <a:lnTo>
                        <a:pt x="83" y="3898"/>
                      </a:lnTo>
                      <a:lnTo>
                        <a:pt x="51" y="3735"/>
                      </a:lnTo>
                      <a:lnTo>
                        <a:pt x="27" y="3568"/>
                      </a:lnTo>
                      <a:lnTo>
                        <a:pt x="11" y="3399"/>
                      </a:lnTo>
                      <a:lnTo>
                        <a:pt x="2" y="3234"/>
                      </a:lnTo>
                      <a:lnTo>
                        <a:pt x="0" y="3075"/>
                      </a:lnTo>
                      <a:lnTo>
                        <a:pt x="4" y="2925"/>
                      </a:lnTo>
                      <a:lnTo>
                        <a:pt x="15" y="2788"/>
                      </a:lnTo>
                      <a:lnTo>
                        <a:pt x="32" y="2667"/>
                      </a:lnTo>
                      <a:lnTo>
                        <a:pt x="54" y="2567"/>
                      </a:lnTo>
                      <a:lnTo>
                        <a:pt x="107" y="2416"/>
                      </a:lnTo>
                      <a:lnTo>
                        <a:pt x="171" y="2277"/>
                      </a:lnTo>
                      <a:lnTo>
                        <a:pt x="245" y="2150"/>
                      </a:lnTo>
                      <a:lnTo>
                        <a:pt x="323" y="2032"/>
                      </a:lnTo>
                      <a:lnTo>
                        <a:pt x="405" y="1922"/>
                      </a:lnTo>
                      <a:lnTo>
                        <a:pt x="487" y="1815"/>
                      </a:lnTo>
                      <a:lnTo>
                        <a:pt x="567" y="1711"/>
                      </a:lnTo>
                      <a:lnTo>
                        <a:pt x="641" y="1609"/>
                      </a:lnTo>
                      <a:lnTo>
                        <a:pt x="707" y="1505"/>
                      </a:lnTo>
                      <a:lnTo>
                        <a:pt x="761" y="1397"/>
                      </a:lnTo>
                      <a:lnTo>
                        <a:pt x="800" y="1283"/>
                      </a:lnTo>
                      <a:lnTo>
                        <a:pt x="822" y="1161"/>
                      </a:lnTo>
                      <a:lnTo>
                        <a:pt x="823" y="1037"/>
                      </a:lnTo>
                      <a:lnTo>
                        <a:pt x="815" y="919"/>
                      </a:lnTo>
                      <a:lnTo>
                        <a:pt x="800" y="810"/>
                      </a:lnTo>
                      <a:lnTo>
                        <a:pt x="778" y="706"/>
                      </a:lnTo>
                      <a:lnTo>
                        <a:pt x="748" y="609"/>
                      </a:lnTo>
                      <a:lnTo>
                        <a:pt x="711" y="520"/>
                      </a:lnTo>
                      <a:lnTo>
                        <a:pt x="669" y="438"/>
                      </a:lnTo>
                      <a:lnTo>
                        <a:pt x="621" y="362"/>
                      </a:lnTo>
                      <a:lnTo>
                        <a:pt x="568" y="294"/>
                      </a:lnTo>
                      <a:lnTo>
                        <a:pt x="509" y="232"/>
                      </a:lnTo>
                      <a:lnTo>
                        <a:pt x="447" y="176"/>
                      </a:lnTo>
                      <a:lnTo>
                        <a:pt x="380" y="128"/>
                      </a:lnTo>
                      <a:lnTo>
                        <a:pt x="383" y="116"/>
                      </a:lnTo>
                      <a:lnTo>
                        <a:pt x="385" y="105"/>
                      </a:lnTo>
                      <a:lnTo>
                        <a:pt x="388" y="93"/>
                      </a:lnTo>
                      <a:lnTo>
                        <a:pt x="389" y="82"/>
                      </a:lnTo>
                      <a:lnTo>
                        <a:pt x="390" y="70"/>
                      </a:lnTo>
                      <a:lnTo>
                        <a:pt x="391" y="59"/>
                      </a:lnTo>
                      <a:lnTo>
                        <a:pt x="392" y="48"/>
                      </a:lnTo>
                      <a:lnTo>
                        <a:pt x="392" y="37"/>
                      </a:lnTo>
                      <a:lnTo>
                        <a:pt x="393" y="27"/>
                      </a:lnTo>
                      <a:lnTo>
                        <a:pt x="393" y="18"/>
                      </a:lnTo>
                      <a:lnTo>
                        <a:pt x="393" y="9"/>
                      </a:lnTo>
                      <a:lnTo>
                        <a:pt x="393" y="0"/>
                      </a:lnTo>
                      <a:lnTo>
                        <a:pt x="400" y="6"/>
                      </a:lnTo>
                      <a:lnTo>
                        <a:pt x="412" y="10"/>
                      </a:lnTo>
                      <a:lnTo>
                        <a:pt x="429" y="13"/>
                      </a:lnTo>
                      <a:lnTo>
                        <a:pt x="451" y="17"/>
                      </a:lnTo>
                      <a:lnTo>
                        <a:pt x="477" y="20"/>
                      </a:lnTo>
                      <a:lnTo>
                        <a:pt x="509" y="22"/>
                      </a:lnTo>
                      <a:lnTo>
                        <a:pt x="546" y="26"/>
                      </a:lnTo>
                      <a:lnTo>
                        <a:pt x="588" y="29"/>
                      </a:lnTo>
                      <a:lnTo>
                        <a:pt x="636" y="32"/>
                      </a:lnTo>
                      <a:lnTo>
                        <a:pt x="689" y="36"/>
                      </a:lnTo>
                      <a:lnTo>
                        <a:pt x="748" y="40"/>
                      </a:lnTo>
                      <a:lnTo>
                        <a:pt x="811" y="46"/>
                      </a:lnTo>
                      <a:lnTo>
                        <a:pt x="968" y="136"/>
                      </a:lnTo>
                      <a:lnTo>
                        <a:pt x="1080" y="245"/>
                      </a:lnTo>
                      <a:lnTo>
                        <a:pt x="1155" y="369"/>
                      </a:lnTo>
                      <a:lnTo>
                        <a:pt x="1202" y="503"/>
                      </a:lnTo>
                      <a:lnTo>
                        <a:pt x="1227" y="645"/>
                      </a:lnTo>
                      <a:lnTo>
                        <a:pt x="1240" y="791"/>
                      </a:lnTo>
                      <a:lnTo>
                        <a:pt x="1246" y="936"/>
                      </a:lnTo>
                      <a:lnTo>
                        <a:pt x="1255" y="1079"/>
                      </a:lnTo>
                      <a:lnTo>
                        <a:pt x="1274" y="1215"/>
                      </a:lnTo>
                      <a:lnTo>
                        <a:pt x="1311" y="1340"/>
                      </a:lnTo>
                      <a:lnTo>
                        <a:pt x="1373" y="1452"/>
                      </a:lnTo>
                      <a:lnTo>
                        <a:pt x="1468" y="1545"/>
                      </a:lnTo>
                      <a:lnTo>
                        <a:pt x="1561" y="1614"/>
                      </a:lnTo>
                      <a:lnTo>
                        <a:pt x="1675" y="1658"/>
                      </a:lnTo>
                      <a:lnTo>
                        <a:pt x="1805" y="1681"/>
                      </a:lnTo>
                      <a:lnTo>
                        <a:pt x="1942" y="1689"/>
                      </a:lnTo>
                      <a:lnTo>
                        <a:pt x="2080" y="1687"/>
                      </a:lnTo>
                      <a:lnTo>
                        <a:pt x="2209" y="1679"/>
                      </a:lnTo>
                      <a:lnTo>
                        <a:pt x="2323" y="1668"/>
                      </a:lnTo>
                      <a:lnTo>
                        <a:pt x="2416" y="1663"/>
                      </a:lnTo>
                      <a:lnTo>
                        <a:pt x="2478" y="1663"/>
                      </a:lnTo>
                      <a:lnTo>
                        <a:pt x="2505" y="1674"/>
                      </a:lnTo>
                      <a:lnTo>
                        <a:pt x="2486" y="1702"/>
                      </a:lnTo>
                      <a:lnTo>
                        <a:pt x="2414" y="1753"/>
                      </a:lnTo>
                      <a:lnTo>
                        <a:pt x="2165" y="1960"/>
                      </a:lnTo>
                      <a:lnTo>
                        <a:pt x="1963" y="2192"/>
                      </a:lnTo>
                      <a:lnTo>
                        <a:pt x="1808" y="2442"/>
                      </a:lnTo>
                      <a:lnTo>
                        <a:pt x="1698" y="2701"/>
                      </a:lnTo>
                      <a:lnTo>
                        <a:pt x="1633" y="2964"/>
                      </a:lnTo>
                      <a:lnTo>
                        <a:pt x="1612" y="3222"/>
                      </a:lnTo>
                      <a:lnTo>
                        <a:pt x="1633" y="3468"/>
                      </a:lnTo>
                      <a:lnTo>
                        <a:pt x="1696" y="3695"/>
                      </a:lnTo>
                      <a:lnTo>
                        <a:pt x="1799" y="3895"/>
                      </a:lnTo>
                      <a:lnTo>
                        <a:pt x="1941" y="4061"/>
                      </a:lnTo>
                      <a:lnTo>
                        <a:pt x="2122" y="4187"/>
                      </a:lnTo>
                      <a:lnTo>
                        <a:pt x="2339" y="4263"/>
                      </a:lnTo>
                      <a:close/>
                    </a:path>
                  </a:pathLst>
                </a:custGeom>
                <a:solidFill>
                  <a:srgbClr val="E6CC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1118" y="3359"/>
                  <a:ext cx="116" cy="234"/>
                </a:xfrm>
                <a:custGeom>
                  <a:rect b="b" l="l" r="r" t="t"/>
                  <a:pathLst>
                    <a:path extrusionOk="0" h="2105" w="1044">
                      <a:moveTo>
                        <a:pt x="138" y="119"/>
                      </a:moveTo>
                      <a:lnTo>
                        <a:pt x="91" y="278"/>
                      </a:lnTo>
                      <a:lnTo>
                        <a:pt x="52" y="442"/>
                      </a:lnTo>
                      <a:lnTo>
                        <a:pt x="24" y="608"/>
                      </a:lnTo>
                      <a:lnTo>
                        <a:pt x="7" y="774"/>
                      </a:lnTo>
                      <a:lnTo>
                        <a:pt x="0" y="939"/>
                      </a:lnTo>
                      <a:lnTo>
                        <a:pt x="2" y="1101"/>
                      </a:lnTo>
                      <a:lnTo>
                        <a:pt x="13" y="1257"/>
                      </a:lnTo>
                      <a:lnTo>
                        <a:pt x="34" y="1404"/>
                      </a:lnTo>
                      <a:lnTo>
                        <a:pt x="64" y="1543"/>
                      </a:lnTo>
                      <a:lnTo>
                        <a:pt x="103" y="1670"/>
                      </a:lnTo>
                      <a:lnTo>
                        <a:pt x="150" y="1783"/>
                      </a:lnTo>
                      <a:lnTo>
                        <a:pt x="206" y="1882"/>
                      </a:lnTo>
                      <a:lnTo>
                        <a:pt x="238" y="1915"/>
                      </a:lnTo>
                      <a:lnTo>
                        <a:pt x="280" y="1944"/>
                      </a:lnTo>
                      <a:lnTo>
                        <a:pt x="332" y="1969"/>
                      </a:lnTo>
                      <a:lnTo>
                        <a:pt x="391" y="1991"/>
                      </a:lnTo>
                      <a:lnTo>
                        <a:pt x="456" y="2010"/>
                      </a:lnTo>
                      <a:lnTo>
                        <a:pt x="527" y="2028"/>
                      </a:lnTo>
                      <a:lnTo>
                        <a:pt x="600" y="2042"/>
                      </a:lnTo>
                      <a:lnTo>
                        <a:pt x="677" y="2056"/>
                      </a:lnTo>
                      <a:lnTo>
                        <a:pt x="754" y="2069"/>
                      </a:lnTo>
                      <a:lnTo>
                        <a:pt x="831" y="2081"/>
                      </a:lnTo>
                      <a:lnTo>
                        <a:pt x="906" y="2092"/>
                      </a:lnTo>
                      <a:lnTo>
                        <a:pt x="977" y="2105"/>
                      </a:lnTo>
                      <a:lnTo>
                        <a:pt x="1026" y="2084"/>
                      </a:lnTo>
                      <a:lnTo>
                        <a:pt x="1044" y="2023"/>
                      </a:lnTo>
                      <a:lnTo>
                        <a:pt x="1035" y="1928"/>
                      </a:lnTo>
                      <a:lnTo>
                        <a:pt x="1008" y="1801"/>
                      </a:lnTo>
                      <a:lnTo>
                        <a:pt x="969" y="1648"/>
                      </a:lnTo>
                      <a:lnTo>
                        <a:pt x="925" y="1471"/>
                      </a:lnTo>
                      <a:lnTo>
                        <a:pt x="883" y="1276"/>
                      </a:lnTo>
                      <a:lnTo>
                        <a:pt x="849" y="1067"/>
                      </a:lnTo>
                      <a:lnTo>
                        <a:pt x="830" y="847"/>
                      </a:lnTo>
                      <a:lnTo>
                        <a:pt x="832" y="621"/>
                      </a:lnTo>
                      <a:lnTo>
                        <a:pt x="862" y="393"/>
                      </a:lnTo>
                      <a:lnTo>
                        <a:pt x="927" y="168"/>
                      </a:lnTo>
                      <a:lnTo>
                        <a:pt x="929" y="132"/>
                      </a:lnTo>
                      <a:lnTo>
                        <a:pt x="902" y="97"/>
                      </a:lnTo>
                      <a:lnTo>
                        <a:pt x="851" y="68"/>
                      </a:lnTo>
                      <a:lnTo>
                        <a:pt x="781" y="41"/>
                      </a:lnTo>
                      <a:lnTo>
                        <a:pt x="698" y="20"/>
                      </a:lnTo>
                      <a:lnTo>
                        <a:pt x="605" y="7"/>
                      </a:lnTo>
                      <a:lnTo>
                        <a:pt x="508" y="0"/>
                      </a:lnTo>
                      <a:lnTo>
                        <a:pt x="412" y="1"/>
                      </a:lnTo>
                      <a:lnTo>
                        <a:pt x="322" y="13"/>
                      </a:lnTo>
                      <a:lnTo>
                        <a:pt x="244" y="37"/>
                      </a:lnTo>
                      <a:lnTo>
                        <a:pt x="180" y="71"/>
                      </a:lnTo>
                      <a:lnTo>
                        <a:pt x="138" y="119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cap="flat" cmpd="sng" w="9525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 rot="10800000">
                  <a:off x="1026" y="2370"/>
                  <a:ext cx="912" cy="725"/>
                </a:xfrm>
                <a:custGeom>
                  <a:rect b="b" l="l" r="r" t="t"/>
                  <a:pathLst>
                    <a:path extrusionOk="0" fill="none" h="29671" w="4320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</a:path>
                    <a:path extrusionOk="0" h="29671" w="4320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  <a:lnTo>
                        <a:pt x="21600" y="8071"/>
                      </a:lnTo>
                      <a:lnTo>
                        <a:pt x="41635" y="-1"/>
                      </a:lnTo>
                      <a:close/>
                    </a:path>
                  </a:pathLst>
                </a:custGeom>
                <a:noFill/>
                <a:ln cap="flat" cmpd="sng" w="38100">
                  <a:solidFill>
                    <a:srgbClr val="CCCC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7" name="Google Shape;357;p6"/>
              <p:cNvSpPr txBox="1"/>
              <p:nvPr/>
            </p:nvSpPr>
            <p:spPr>
              <a:xfrm rot="900000">
                <a:off x="539" y="2785"/>
                <a:ext cx="404" cy="1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9933"/>
                  </a:buClr>
                  <a:buSzPts val="10800"/>
                  <a:buFont typeface="Times New Roman"/>
                  <a:buNone/>
                </a:pPr>
                <a:r>
                  <a:rPr b="1" i="0" lang="en-US" sz="10800" u="none">
                    <a:solidFill>
                      <a:srgbClr val="FF9933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</a:t>
                </a:r>
                <a:endParaRPr/>
              </a:p>
            </p:txBody>
          </p:sp>
          <p:grpSp>
            <p:nvGrpSpPr>
              <p:cNvPr id="358" name="Google Shape;358;p6"/>
              <p:cNvGrpSpPr/>
              <p:nvPr/>
            </p:nvGrpSpPr>
            <p:grpSpPr>
              <a:xfrm rot="900000">
                <a:off x="421" y="2747"/>
                <a:ext cx="854" cy="294"/>
                <a:chOff x="2576" y="2872"/>
                <a:chExt cx="854" cy="294"/>
              </a:xfrm>
            </p:grpSpPr>
            <p:sp>
              <p:nvSpPr>
                <p:cNvPr id="359" name="Google Shape;359;p6"/>
                <p:cNvSpPr/>
                <p:nvPr/>
              </p:nvSpPr>
              <p:spPr>
                <a:xfrm>
                  <a:off x="3158" y="3046"/>
                  <a:ext cx="141" cy="88"/>
                </a:xfrm>
                <a:custGeom>
                  <a:rect b="b" l="l" r="r" t="t"/>
                  <a:pathLst>
                    <a:path extrusionOk="0" h="619" w="988">
                      <a:moveTo>
                        <a:pt x="988" y="590"/>
                      </a:moveTo>
                      <a:lnTo>
                        <a:pt x="974" y="505"/>
                      </a:lnTo>
                      <a:lnTo>
                        <a:pt x="943" y="421"/>
                      </a:lnTo>
                      <a:lnTo>
                        <a:pt x="896" y="338"/>
                      </a:lnTo>
                      <a:lnTo>
                        <a:pt x="833" y="261"/>
                      </a:lnTo>
                      <a:lnTo>
                        <a:pt x="759" y="190"/>
                      </a:lnTo>
                      <a:lnTo>
                        <a:pt x="672" y="127"/>
                      </a:lnTo>
                      <a:lnTo>
                        <a:pt x="577" y="76"/>
                      </a:lnTo>
                      <a:lnTo>
                        <a:pt x="472" y="36"/>
                      </a:lnTo>
                      <a:lnTo>
                        <a:pt x="360" y="10"/>
                      </a:lnTo>
                      <a:lnTo>
                        <a:pt x="243" y="0"/>
                      </a:lnTo>
                      <a:lnTo>
                        <a:pt x="123" y="9"/>
                      </a:lnTo>
                      <a:lnTo>
                        <a:pt x="0" y="37"/>
                      </a:lnTo>
                      <a:lnTo>
                        <a:pt x="35" y="65"/>
                      </a:lnTo>
                      <a:lnTo>
                        <a:pt x="67" y="92"/>
                      </a:lnTo>
                      <a:lnTo>
                        <a:pt x="95" y="120"/>
                      </a:lnTo>
                      <a:lnTo>
                        <a:pt x="119" y="147"/>
                      </a:lnTo>
                      <a:lnTo>
                        <a:pt x="140" y="175"/>
                      </a:lnTo>
                      <a:lnTo>
                        <a:pt x="157" y="201"/>
                      </a:lnTo>
                      <a:lnTo>
                        <a:pt x="171" y="228"/>
                      </a:lnTo>
                      <a:lnTo>
                        <a:pt x="181" y="255"/>
                      </a:lnTo>
                      <a:lnTo>
                        <a:pt x="188" y="281"/>
                      </a:lnTo>
                      <a:lnTo>
                        <a:pt x="192" y="307"/>
                      </a:lnTo>
                      <a:lnTo>
                        <a:pt x="193" y="332"/>
                      </a:lnTo>
                      <a:lnTo>
                        <a:pt x="191" y="354"/>
                      </a:lnTo>
                      <a:lnTo>
                        <a:pt x="207" y="511"/>
                      </a:lnTo>
                      <a:lnTo>
                        <a:pt x="206" y="522"/>
                      </a:lnTo>
                      <a:lnTo>
                        <a:pt x="205" y="533"/>
                      </a:lnTo>
                      <a:lnTo>
                        <a:pt x="204" y="543"/>
                      </a:lnTo>
                      <a:lnTo>
                        <a:pt x="200" y="554"/>
                      </a:lnTo>
                      <a:lnTo>
                        <a:pt x="197" y="565"/>
                      </a:lnTo>
                      <a:lnTo>
                        <a:pt x="193" y="576"/>
                      </a:lnTo>
                      <a:lnTo>
                        <a:pt x="190" y="585"/>
                      </a:lnTo>
                      <a:lnTo>
                        <a:pt x="185" y="594"/>
                      </a:lnTo>
                      <a:lnTo>
                        <a:pt x="181" y="603"/>
                      </a:lnTo>
                      <a:lnTo>
                        <a:pt x="178" y="609"/>
                      </a:lnTo>
                      <a:lnTo>
                        <a:pt x="173" y="615"/>
                      </a:lnTo>
                      <a:lnTo>
                        <a:pt x="171" y="619"/>
                      </a:lnTo>
                      <a:lnTo>
                        <a:pt x="236" y="615"/>
                      </a:lnTo>
                      <a:lnTo>
                        <a:pt x="301" y="612"/>
                      </a:lnTo>
                      <a:lnTo>
                        <a:pt x="369" y="610"/>
                      </a:lnTo>
                      <a:lnTo>
                        <a:pt x="439" y="608"/>
                      </a:lnTo>
                      <a:lnTo>
                        <a:pt x="509" y="606"/>
                      </a:lnTo>
                      <a:lnTo>
                        <a:pt x="579" y="605"/>
                      </a:lnTo>
                      <a:lnTo>
                        <a:pt x="650" y="603"/>
                      </a:lnTo>
                      <a:lnTo>
                        <a:pt x="719" y="600"/>
                      </a:lnTo>
                      <a:lnTo>
                        <a:pt x="788" y="599"/>
                      </a:lnTo>
                      <a:lnTo>
                        <a:pt x="856" y="596"/>
                      </a:lnTo>
                      <a:lnTo>
                        <a:pt x="923" y="594"/>
                      </a:lnTo>
                      <a:lnTo>
                        <a:pt x="988" y="59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3158" y="3046"/>
                  <a:ext cx="141" cy="88"/>
                </a:xfrm>
                <a:custGeom>
                  <a:rect b="b" l="l" r="r" t="t"/>
                  <a:pathLst>
                    <a:path extrusionOk="0" h="619" w="988">
                      <a:moveTo>
                        <a:pt x="988" y="590"/>
                      </a:moveTo>
                      <a:lnTo>
                        <a:pt x="974" y="505"/>
                      </a:lnTo>
                      <a:lnTo>
                        <a:pt x="943" y="421"/>
                      </a:lnTo>
                      <a:lnTo>
                        <a:pt x="896" y="338"/>
                      </a:lnTo>
                      <a:lnTo>
                        <a:pt x="833" y="261"/>
                      </a:lnTo>
                      <a:lnTo>
                        <a:pt x="759" y="190"/>
                      </a:lnTo>
                      <a:lnTo>
                        <a:pt x="672" y="127"/>
                      </a:lnTo>
                      <a:lnTo>
                        <a:pt x="577" y="76"/>
                      </a:lnTo>
                      <a:lnTo>
                        <a:pt x="472" y="36"/>
                      </a:lnTo>
                      <a:lnTo>
                        <a:pt x="360" y="10"/>
                      </a:lnTo>
                      <a:lnTo>
                        <a:pt x="243" y="0"/>
                      </a:lnTo>
                      <a:lnTo>
                        <a:pt x="123" y="9"/>
                      </a:lnTo>
                      <a:lnTo>
                        <a:pt x="0" y="37"/>
                      </a:lnTo>
                      <a:lnTo>
                        <a:pt x="35" y="65"/>
                      </a:lnTo>
                      <a:lnTo>
                        <a:pt x="67" y="92"/>
                      </a:lnTo>
                      <a:lnTo>
                        <a:pt x="95" y="120"/>
                      </a:lnTo>
                      <a:lnTo>
                        <a:pt x="119" y="147"/>
                      </a:lnTo>
                      <a:lnTo>
                        <a:pt x="140" y="175"/>
                      </a:lnTo>
                      <a:lnTo>
                        <a:pt x="157" y="201"/>
                      </a:lnTo>
                      <a:lnTo>
                        <a:pt x="171" y="228"/>
                      </a:lnTo>
                      <a:lnTo>
                        <a:pt x="181" y="255"/>
                      </a:lnTo>
                      <a:lnTo>
                        <a:pt x="188" y="281"/>
                      </a:lnTo>
                      <a:lnTo>
                        <a:pt x="192" y="307"/>
                      </a:lnTo>
                      <a:lnTo>
                        <a:pt x="193" y="332"/>
                      </a:lnTo>
                      <a:lnTo>
                        <a:pt x="191" y="354"/>
                      </a:lnTo>
                      <a:lnTo>
                        <a:pt x="207" y="511"/>
                      </a:lnTo>
                      <a:lnTo>
                        <a:pt x="206" y="522"/>
                      </a:lnTo>
                      <a:lnTo>
                        <a:pt x="205" y="533"/>
                      </a:lnTo>
                      <a:lnTo>
                        <a:pt x="204" y="543"/>
                      </a:lnTo>
                      <a:lnTo>
                        <a:pt x="200" y="554"/>
                      </a:lnTo>
                      <a:lnTo>
                        <a:pt x="197" y="565"/>
                      </a:lnTo>
                      <a:lnTo>
                        <a:pt x="193" y="576"/>
                      </a:lnTo>
                      <a:lnTo>
                        <a:pt x="190" y="585"/>
                      </a:lnTo>
                      <a:lnTo>
                        <a:pt x="185" y="594"/>
                      </a:lnTo>
                      <a:lnTo>
                        <a:pt x="181" y="603"/>
                      </a:lnTo>
                      <a:lnTo>
                        <a:pt x="178" y="609"/>
                      </a:lnTo>
                      <a:lnTo>
                        <a:pt x="173" y="615"/>
                      </a:lnTo>
                      <a:lnTo>
                        <a:pt x="171" y="619"/>
                      </a:lnTo>
                      <a:lnTo>
                        <a:pt x="236" y="615"/>
                      </a:lnTo>
                      <a:lnTo>
                        <a:pt x="301" y="612"/>
                      </a:lnTo>
                      <a:lnTo>
                        <a:pt x="369" y="610"/>
                      </a:lnTo>
                      <a:lnTo>
                        <a:pt x="439" y="608"/>
                      </a:lnTo>
                      <a:lnTo>
                        <a:pt x="509" y="606"/>
                      </a:lnTo>
                      <a:lnTo>
                        <a:pt x="579" y="605"/>
                      </a:lnTo>
                      <a:lnTo>
                        <a:pt x="650" y="603"/>
                      </a:lnTo>
                      <a:lnTo>
                        <a:pt x="719" y="600"/>
                      </a:lnTo>
                      <a:lnTo>
                        <a:pt x="788" y="599"/>
                      </a:lnTo>
                      <a:lnTo>
                        <a:pt x="856" y="596"/>
                      </a:lnTo>
                      <a:lnTo>
                        <a:pt x="923" y="594"/>
                      </a:lnTo>
                      <a:lnTo>
                        <a:pt x="988" y="590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76" y="2872"/>
                  <a:ext cx="854" cy="263"/>
                </a:xfrm>
                <a:custGeom>
                  <a:rect b="b" l="l" r="r" t="t"/>
                  <a:pathLst>
                    <a:path extrusionOk="0" h="1845" w="5979">
                      <a:moveTo>
                        <a:pt x="52" y="1770"/>
                      </a:moveTo>
                      <a:lnTo>
                        <a:pt x="37" y="1727"/>
                      </a:lnTo>
                      <a:lnTo>
                        <a:pt x="24" y="1678"/>
                      </a:lnTo>
                      <a:lnTo>
                        <a:pt x="12" y="1624"/>
                      </a:lnTo>
                      <a:lnTo>
                        <a:pt x="5" y="1566"/>
                      </a:lnTo>
                      <a:lnTo>
                        <a:pt x="1" y="1504"/>
                      </a:lnTo>
                      <a:lnTo>
                        <a:pt x="0" y="1440"/>
                      </a:lnTo>
                      <a:lnTo>
                        <a:pt x="4" y="1374"/>
                      </a:lnTo>
                      <a:lnTo>
                        <a:pt x="15" y="1308"/>
                      </a:lnTo>
                      <a:lnTo>
                        <a:pt x="31" y="1241"/>
                      </a:lnTo>
                      <a:lnTo>
                        <a:pt x="53" y="1175"/>
                      </a:lnTo>
                      <a:lnTo>
                        <a:pt x="84" y="1112"/>
                      </a:lnTo>
                      <a:lnTo>
                        <a:pt x="122" y="1051"/>
                      </a:lnTo>
                      <a:lnTo>
                        <a:pt x="148" y="1012"/>
                      </a:lnTo>
                      <a:lnTo>
                        <a:pt x="182" y="969"/>
                      </a:lnTo>
                      <a:lnTo>
                        <a:pt x="224" y="925"/>
                      </a:lnTo>
                      <a:lnTo>
                        <a:pt x="275" y="881"/>
                      </a:lnTo>
                      <a:lnTo>
                        <a:pt x="333" y="839"/>
                      </a:lnTo>
                      <a:lnTo>
                        <a:pt x="397" y="801"/>
                      </a:lnTo>
                      <a:lnTo>
                        <a:pt x="468" y="767"/>
                      </a:lnTo>
                      <a:lnTo>
                        <a:pt x="547" y="741"/>
                      </a:lnTo>
                      <a:lnTo>
                        <a:pt x="629" y="723"/>
                      </a:lnTo>
                      <a:lnTo>
                        <a:pt x="719" y="714"/>
                      </a:lnTo>
                      <a:lnTo>
                        <a:pt x="812" y="717"/>
                      </a:lnTo>
                      <a:lnTo>
                        <a:pt x="910" y="733"/>
                      </a:lnTo>
                      <a:lnTo>
                        <a:pt x="906" y="727"/>
                      </a:lnTo>
                      <a:lnTo>
                        <a:pt x="901" y="721"/>
                      </a:lnTo>
                      <a:lnTo>
                        <a:pt x="897" y="712"/>
                      </a:lnTo>
                      <a:lnTo>
                        <a:pt x="894" y="703"/>
                      </a:lnTo>
                      <a:lnTo>
                        <a:pt x="890" y="695"/>
                      </a:lnTo>
                      <a:lnTo>
                        <a:pt x="887" y="685"/>
                      </a:lnTo>
                      <a:lnTo>
                        <a:pt x="884" y="674"/>
                      </a:lnTo>
                      <a:lnTo>
                        <a:pt x="882" y="664"/>
                      </a:lnTo>
                      <a:lnTo>
                        <a:pt x="880" y="652"/>
                      </a:lnTo>
                      <a:lnTo>
                        <a:pt x="879" y="639"/>
                      </a:lnTo>
                      <a:lnTo>
                        <a:pt x="878" y="625"/>
                      </a:lnTo>
                      <a:lnTo>
                        <a:pt x="877" y="610"/>
                      </a:lnTo>
                      <a:lnTo>
                        <a:pt x="906" y="401"/>
                      </a:lnTo>
                      <a:lnTo>
                        <a:pt x="918" y="370"/>
                      </a:lnTo>
                      <a:lnTo>
                        <a:pt x="935" y="337"/>
                      </a:lnTo>
                      <a:lnTo>
                        <a:pt x="959" y="302"/>
                      </a:lnTo>
                      <a:lnTo>
                        <a:pt x="992" y="267"/>
                      </a:lnTo>
                      <a:lnTo>
                        <a:pt x="1033" y="231"/>
                      </a:lnTo>
                      <a:lnTo>
                        <a:pt x="1082" y="196"/>
                      </a:lnTo>
                      <a:lnTo>
                        <a:pt x="1142" y="160"/>
                      </a:lnTo>
                      <a:lnTo>
                        <a:pt x="1212" y="127"/>
                      </a:lnTo>
                      <a:lnTo>
                        <a:pt x="1294" y="96"/>
                      </a:lnTo>
                      <a:lnTo>
                        <a:pt x="1387" y="67"/>
                      </a:lnTo>
                      <a:lnTo>
                        <a:pt x="1493" y="40"/>
                      </a:lnTo>
                      <a:lnTo>
                        <a:pt x="1612" y="17"/>
                      </a:lnTo>
                      <a:lnTo>
                        <a:pt x="1686" y="10"/>
                      </a:lnTo>
                      <a:lnTo>
                        <a:pt x="1756" y="5"/>
                      </a:lnTo>
                      <a:lnTo>
                        <a:pt x="1824" y="1"/>
                      </a:lnTo>
                      <a:lnTo>
                        <a:pt x="1888" y="0"/>
                      </a:lnTo>
                      <a:lnTo>
                        <a:pt x="1948" y="1"/>
                      </a:lnTo>
                      <a:lnTo>
                        <a:pt x="2006" y="3"/>
                      </a:lnTo>
                      <a:lnTo>
                        <a:pt x="2059" y="7"/>
                      </a:lnTo>
                      <a:lnTo>
                        <a:pt x="2108" y="11"/>
                      </a:lnTo>
                      <a:lnTo>
                        <a:pt x="2154" y="16"/>
                      </a:lnTo>
                      <a:lnTo>
                        <a:pt x="2193" y="22"/>
                      </a:lnTo>
                      <a:lnTo>
                        <a:pt x="2230" y="27"/>
                      </a:lnTo>
                      <a:lnTo>
                        <a:pt x="2260" y="31"/>
                      </a:lnTo>
                      <a:lnTo>
                        <a:pt x="2304" y="40"/>
                      </a:lnTo>
                      <a:lnTo>
                        <a:pt x="2348" y="51"/>
                      </a:lnTo>
                      <a:lnTo>
                        <a:pt x="2392" y="61"/>
                      </a:lnTo>
                      <a:lnTo>
                        <a:pt x="2437" y="75"/>
                      </a:lnTo>
                      <a:lnTo>
                        <a:pt x="2483" y="89"/>
                      </a:lnTo>
                      <a:lnTo>
                        <a:pt x="2527" y="106"/>
                      </a:lnTo>
                      <a:lnTo>
                        <a:pt x="2570" y="123"/>
                      </a:lnTo>
                      <a:lnTo>
                        <a:pt x="2611" y="141"/>
                      </a:lnTo>
                      <a:lnTo>
                        <a:pt x="2651" y="160"/>
                      </a:lnTo>
                      <a:lnTo>
                        <a:pt x="2690" y="182"/>
                      </a:lnTo>
                      <a:lnTo>
                        <a:pt x="2725" y="203"/>
                      </a:lnTo>
                      <a:lnTo>
                        <a:pt x="2758" y="225"/>
                      </a:lnTo>
                      <a:lnTo>
                        <a:pt x="2803" y="193"/>
                      </a:lnTo>
                      <a:lnTo>
                        <a:pt x="2847" y="165"/>
                      </a:lnTo>
                      <a:lnTo>
                        <a:pt x="2892" y="141"/>
                      </a:lnTo>
                      <a:lnTo>
                        <a:pt x="2937" y="121"/>
                      </a:lnTo>
                      <a:lnTo>
                        <a:pt x="2982" y="104"/>
                      </a:lnTo>
                      <a:lnTo>
                        <a:pt x="3027" y="92"/>
                      </a:lnTo>
                      <a:lnTo>
                        <a:pt x="3073" y="83"/>
                      </a:lnTo>
                      <a:lnTo>
                        <a:pt x="3117" y="77"/>
                      </a:lnTo>
                      <a:lnTo>
                        <a:pt x="3161" y="74"/>
                      </a:lnTo>
                      <a:lnTo>
                        <a:pt x="3204" y="74"/>
                      </a:lnTo>
                      <a:lnTo>
                        <a:pt x="3247" y="78"/>
                      </a:lnTo>
                      <a:lnTo>
                        <a:pt x="3289" y="83"/>
                      </a:lnTo>
                      <a:lnTo>
                        <a:pt x="3520" y="158"/>
                      </a:lnTo>
                      <a:lnTo>
                        <a:pt x="3539" y="164"/>
                      </a:lnTo>
                      <a:lnTo>
                        <a:pt x="3560" y="169"/>
                      </a:lnTo>
                      <a:lnTo>
                        <a:pt x="3581" y="177"/>
                      </a:lnTo>
                      <a:lnTo>
                        <a:pt x="3603" y="185"/>
                      </a:lnTo>
                      <a:lnTo>
                        <a:pt x="3625" y="196"/>
                      </a:lnTo>
                      <a:lnTo>
                        <a:pt x="3649" y="207"/>
                      </a:lnTo>
                      <a:lnTo>
                        <a:pt x="3671" y="218"/>
                      </a:lnTo>
                      <a:lnTo>
                        <a:pt x="3695" y="232"/>
                      </a:lnTo>
                      <a:lnTo>
                        <a:pt x="3718" y="247"/>
                      </a:lnTo>
                      <a:lnTo>
                        <a:pt x="3740" y="264"/>
                      </a:lnTo>
                      <a:lnTo>
                        <a:pt x="3762" y="281"/>
                      </a:lnTo>
                      <a:lnTo>
                        <a:pt x="3783" y="298"/>
                      </a:lnTo>
                      <a:lnTo>
                        <a:pt x="3793" y="282"/>
                      </a:lnTo>
                      <a:lnTo>
                        <a:pt x="3806" y="264"/>
                      </a:lnTo>
                      <a:lnTo>
                        <a:pt x="3823" y="243"/>
                      </a:lnTo>
                      <a:lnTo>
                        <a:pt x="3843" y="223"/>
                      </a:lnTo>
                      <a:lnTo>
                        <a:pt x="3868" y="201"/>
                      </a:lnTo>
                      <a:lnTo>
                        <a:pt x="3896" y="180"/>
                      </a:lnTo>
                      <a:lnTo>
                        <a:pt x="3929" y="158"/>
                      </a:lnTo>
                      <a:lnTo>
                        <a:pt x="3967" y="138"/>
                      </a:lnTo>
                      <a:lnTo>
                        <a:pt x="4009" y="117"/>
                      </a:lnTo>
                      <a:lnTo>
                        <a:pt x="4057" y="99"/>
                      </a:lnTo>
                      <a:lnTo>
                        <a:pt x="4110" y="83"/>
                      </a:lnTo>
                      <a:lnTo>
                        <a:pt x="4169" y="68"/>
                      </a:lnTo>
                      <a:lnTo>
                        <a:pt x="4219" y="66"/>
                      </a:lnTo>
                      <a:lnTo>
                        <a:pt x="4268" y="66"/>
                      </a:lnTo>
                      <a:lnTo>
                        <a:pt x="4313" y="69"/>
                      </a:lnTo>
                      <a:lnTo>
                        <a:pt x="4357" y="75"/>
                      </a:lnTo>
                      <a:lnTo>
                        <a:pt x="4400" y="84"/>
                      </a:lnTo>
                      <a:lnTo>
                        <a:pt x="4440" y="95"/>
                      </a:lnTo>
                      <a:lnTo>
                        <a:pt x="4479" y="109"/>
                      </a:lnTo>
                      <a:lnTo>
                        <a:pt x="4515" y="124"/>
                      </a:lnTo>
                      <a:lnTo>
                        <a:pt x="4551" y="142"/>
                      </a:lnTo>
                      <a:lnTo>
                        <a:pt x="4585" y="163"/>
                      </a:lnTo>
                      <a:lnTo>
                        <a:pt x="4618" y="185"/>
                      </a:lnTo>
                      <a:lnTo>
                        <a:pt x="4651" y="209"/>
                      </a:lnTo>
                      <a:lnTo>
                        <a:pt x="4668" y="193"/>
                      </a:lnTo>
                      <a:lnTo>
                        <a:pt x="4688" y="175"/>
                      </a:lnTo>
                      <a:lnTo>
                        <a:pt x="4712" y="159"/>
                      </a:lnTo>
                      <a:lnTo>
                        <a:pt x="4739" y="143"/>
                      </a:lnTo>
                      <a:lnTo>
                        <a:pt x="4768" y="129"/>
                      </a:lnTo>
                      <a:lnTo>
                        <a:pt x="4800" y="115"/>
                      </a:lnTo>
                      <a:lnTo>
                        <a:pt x="4833" y="103"/>
                      </a:lnTo>
                      <a:lnTo>
                        <a:pt x="4870" y="93"/>
                      </a:lnTo>
                      <a:lnTo>
                        <a:pt x="4907" y="85"/>
                      </a:lnTo>
                      <a:lnTo>
                        <a:pt x="4946" y="79"/>
                      </a:lnTo>
                      <a:lnTo>
                        <a:pt x="4987" y="75"/>
                      </a:lnTo>
                      <a:lnTo>
                        <a:pt x="5029" y="75"/>
                      </a:lnTo>
                      <a:lnTo>
                        <a:pt x="5075" y="83"/>
                      </a:lnTo>
                      <a:lnTo>
                        <a:pt x="5121" y="94"/>
                      </a:lnTo>
                      <a:lnTo>
                        <a:pt x="5165" y="108"/>
                      </a:lnTo>
                      <a:lnTo>
                        <a:pt x="5207" y="126"/>
                      </a:lnTo>
                      <a:lnTo>
                        <a:pt x="5248" y="147"/>
                      </a:lnTo>
                      <a:lnTo>
                        <a:pt x="5287" y="174"/>
                      </a:lnTo>
                      <a:lnTo>
                        <a:pt x="5323" y="203"/>
                      </a:lnTo>
                      <a:lnTo>
                        <a:pt x="5357" y="238"/>
                      </a:lnTo>
                      <a:lnTo>
                        <a:pt x="5388" y="277"/>
                      </a:lnTo>
                      <a:lnTo>
                        <a:pt x="5417" y="320"/>
                      </a:lnTo>
                      <a:lnTo>
                        <a:pt x="5443" y="368"/>
                      </a:lnTo>
                      <a:lnTo>
                        <a:pt x="5465" y="419"/>
                      </a:lnTo>
                      <a:lnTo>
                        <a:pt x="5479" y="470"/>
                      </a:lnTo>
                      <a:lnTo>
                        <a:pt x="5489" y="518"/>
                      </a:lnTo>
                      <a:lnTo>
                        <a:pt x="5494" y="566"/>
                      </a:lnTo>
                      <a:lnTo>
                        <a:pt x="5495" y="612"/>
                      </a:lnTo>
                      <a:lnTo>
                        <a:pt x="5493" y="657"/>
                      </a:lnTo>
                      <a:lnTo>
                        <a:pt x="5486" y="700"/>
                      </a:lnTo>
                      <a:lnTo>
                        <a:pt x="5476" y="743"/>
                      </a:lnTo>
                      <a:lnTo>
                        <a:pt x="5463" y="784"/>
                      </a:lnTo>
                      <a:lnTo>
                        <a:pt x="5446" y="823"/>
                      </a:lnTo>
                      <a:lnTo>
                        <a:pt x="5428" y="860"/>
                      </a:lnTo>
                      <a:lnTo>
                        <a:pt x="5406" y="897"/>
                      </a:lnTo>
                      <a:lnTo>
                        <a:pt x="5383" y="930"/>
                      </a:lnTo>
                      <a:lnTo>
                        <a:pt x="5450" y="928"/>
                      </a:lnTo>
                      <a:lnTo>
                        <a:pt x="5513" y="931"/>
                      </a:lnTo>
                      <a:lnTo>
                        <a:pt x="5570" y="941"/>
                      </a:lnTo>
                      <a:lnTo>
                        <a:pt x="5621" y="955"/>
                      </a:lnTo>
                      <a:lnTo>
                        <a:pt x="5669" y="974"/>
                      </a:lnTo>
                      <a:lnTo>
                        <a:pt x="5712" y="997"/>
                      </a:lnTo>
                      <a:lnTo>
                        <a:pt x="5751" y="1023"/>
                      </a:lnTo>
                      <a:lnTo>
                        <a:pt x="5787" y="1051"/>
                      </a:lnTo>
                      <a:lnTo>
                        <a:pt x="5819" y="1082"/>
                      </a:lnTo>
                      <a:lnTo>
                        <a:pt x="5847" y="1113"/>
                      </a:lnTo>
                      <a:lnTo>
                        <a:pt x="5873" y="1145"/>
                      </a:lnTo>
                      <a:lnTo>
                        <a:pt x="5896" y="1177"/>
                      </a:lnTo>
                      <a:lnTo>
                        <a:pt x="5929" y="1234"/>
                      </a:lnTo>
                      <a:lnTo>
                        <a:pt x="5952" y="1291"/>
                      </a:lnTo>
                      <a:lnTo>
                        <a:pt x="5968" y="1349"/>
                      </a:lnTo>
                      <a:lnTo>
                        <a:pt x="5977" y="1408"/>
                      </a:lnTo>
                      <a:lnTo>
                        <a:pt x="5979" y="1464"/>
                      </a:lnTo>
                      <a:lnTo>
                        <a:pt x="5976" y="1519"/>
                      </a:lnTo>
                      <a:lnTo>
                        <a:pt x="5967" y="1572"/>
                      </a:lnTo>
                      <a:lnTo>
                        <a:pt x="5955" y="1623"/>
                      </a:lnTo>
                      <a:lnTo>
                        <a:pt x="5940" y="1668"/>
                      </a:lnTo>
                      <a:lnTo>
                        <a:pt x="5923" y="1710"/>
                      </a:lnTo>
                      <a:lnTo>
                        <a:pt x="5904" y="1745"/>
                      </a:lnTo>
                      <a:lnTo>
                        <a:pt x="5886" y="1774"/>
                      </a:lnTo>
                      <a:lnTo>
                        <a:pt x="5394" y="1798"/>
                      </a:lnTo>
                      <a:lnTo>
                        <a:pt x="4906" y="1817"/>
                      </a:lnTo>
                      <a:lnTo>
                        <a:pt x="4419" y="1831"/>
                      </a:lnTo>
                      <a:lnTo>
                        <a:pt x="3935" y="1840"/>
                      </a:lnTo>
                      <a:lnTo>
                        <a:pt x="3451" y="1845"/>
                      </a:lnTo>
                      <a:lnTo>
                        <a:pt x="2968" y="1845"/>
                      </a:lnTo>
                      <a:lnTo>
                        <a:pt x="2486" y="1842"/>
                      </a:lnTo>
                      <a:lnTo>
                        <a:pt x="2001" y="1834"/>
                      </a:lnTo>
                      <a:lnTo>
                        <a:pt x="1517" y="1824"/>
                      </a:lnTo>
                      <a:lnTo>
                        <a:pt x="1030" y="1810"/>
                      </a:lnTo>
                      <a:lnTo>
                        <a:pt x="543" y="1791"/>
                      </a:lnTo>
                      <a:lnTo>
                        <a:pt x="52" y="1770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76" y="2872"/>
                  <a:ext cx="854" cy="263"/>
                </a:xfrm>
                <a:custGeom>
                  <a:rect b="b" l="l" r="r" t="t"/>
                  <a:pathLst>
                    <a:path extrusionOk="0" h="1845" w="5979">
                      <a:moveTo>
                        <a:pt x="52" y="1770"/>
                      </a:moveTo>
                      <a:lnTo>
                        <a:pt x="37" y="1727"/>
                      </a:lnTo>
                      <a:lnTo>
                        <a:pt x="24" y="1678"/>
                      </a:lnTo>
                      <a:lnTo>
                        <a:pt x="12" y="1624"/>
                      </a:lnTo>
                      <a:lnTo>
                        <a:pt x="5" y="1566"/>
                      </a:lnTo>
                      <a:lnTo>
                        <a:pt x="1" y="1504"/>
                      </a:lnTo>
                      <a:lnTo>
                        <a:pt x="0" y="1440"/>
                      </a:lnTo>
                      <a:lnTo>
                        <a:pt x="4" y="1374"/>
                      </a:lnTo>
                      <a:lnTo>
                        <a:pt x="15" y="1308"/>
                      </a:lnTo>
                      <a:lnTo>
                        <a:pt x="31" y="1241"/>
                      </a:lnTo>
                      <a:lnTo>
                        <a:pt x="53" y="1175"/>
                      </a:lnTo>
                      <a:lnTo>
                        <a:pt x="84" y="1112"/>
                      </a:lnTo>
                      <a:lnTo>
                        <a:pt x="122" y="1051"/>
                      </a:lnTo>
                      <a:lnTo>
                        <a:pt x="148" y="1012"/>
                      </a:lnTo>
                      <a:lnTo>
                        <a:pt x="182" y="969"/>
                      </a:lnTo>
                      <a:lnTo>
                        <a:pt x="224" y="925"/>
                      </a:lnTo>
                      <a:lnTo>
                        <a:pt x="275" y="881"/>
                      </a:lnTo>
                      <a:lnTo>
                        <a:pt x="333" y="839"/>
                      </a:lnTo>
                      <a:lnTo>
                        <a:pt x="397" y="801"/>
                      </a:lnTo>
                      <a:lnTo>
                        <a:pt x="468" y="767"/>
                      </a:lnTo>
                      <a:lnTo>
                        <a:pt x="547" y="741"/>
                      </a:lnTo>
                      <a:lnTo>
                        <a:pt x="629" y="723"/>
                      </a:lnTo>
                      <a:lnTo>
                        <a:pt x="719" y="714"/>
                      </a:lnTo>
                      <a:lnTo>
                        <a:pt x="812" y="717"/>
                      </a:lnTo>
                      <a:lnTo>
                        <a:pt x="910" y="733"/>
                      </a:lnTo>
                      <a:lnTo>
                        <a:pt x="906" y="727"/>
                      </a:lnTo>
                      <a:lnTo>
                        <a:pt x="901" y="721"/>
                      </a:lnTo>
                      <a:lnTo>
                        <a:pt x="897" y="712"/>
                      </a:lnTo>
                      <a:lnTo>
                        <a:pt x="894" y="703"/>
                      </a:lnTo>
                      <a:lnTo>
                        <a:pt x="890" y="695"/>
                      </a:lnTo>
                      <a:lnTo>
                        <a:pt x="887" y="685"/>
                      </a:lnTo>
                      <a:lnTo>
                        <a:pt x="884" y="674"/>
                      </a:lnTo>
                      <a:lnTo>
                        <a:pt x="882" y="664"/>
                      </a:lnTo>
                      <a:lnTo>
                        <a:pt x="880" y="652"/>
                      </a:lnTo>
                      <a:lnTo>
                        <a:pt x="879" y="639"/>
                      </a:lnTo>
                      <a:lnTo>
                        <a:pt x="878" y="625"/>
                      </a:lnTo>
                      <a:lnTo>
                        <a:pt x="877" y="610"/>
                      </a:lnTo>
                      <a:lnTo>
                        <a:pt x="906" y="401"/>
                      </a:lnTo>
                      <a:lnTo>
                        <a:pt x="918" y="370"/>
                      </a:lnTo>
                      <a:lnTo>
                        <a:pt x="935" y="337"/>
                      </a:lnTo>
                      <a:lnTo>
                        <a:pt x="959" y="302"/>
                      </a:lnTo>
                      <a:lnTo>
                        <a:pt x="992" y="267"/>
                      </a:lnTo>
                      <a:lnTo>
                        <a:pt x="1033" y="231"/>
                      </a:lnTo>
                      <a:lnTo>
                        <a:pt x="1082" y="196"/>
                      </a:lnTo>
                      <a:lnTo>
                        <a:pt x="1142" y="160"/>
                      </a:lnTo>
                      <a:lnTo>
                        <a:pt x="1212" y="127"/>
                      </a:lnTo>
                      <a:lnTo>
                        <a:pt x="1294" y="96"/>
                      </a:lnTo>
                      <a:lnTo>
                        <a:pt x="1387" y="67"/>
                      </a:lnTo>
                      <a:lnTo>
                        <a:pt x="1493" y="40"/>
                      </a:lnTo>
                      <a:lnTo>
                        <a:pt x="1612" y="17"/>
                      </a:lnTo>
                      <a:lnTo>
                        <a:pt x="1686" y="10"/>
                      </a:lnTo>
                      <a:lnTo>
                        <a:pt x="1756" y="5"/>
                      </a:lnTo>
                      <a:lnTo>
                        <a:pt x="1824" y="1"/>
                      </a:lnTo>
                      <a:lnTo>
                        <a:pt x="1888" y="0"/>
                      </a:lnTo>
                      <a:lnTo>
                        <a:pt x="1948" y="1"/>
                      </a:lnTo>
                      <a:lnTo>
                        <a:pt x="2006" y="3"/>
                      </a:lnTo>
                      <a:lnTo>
                        <a:pt x="2059" y="7"/>
                      </a:lnTo>
                      <a:lnTo>
                        <a:pt x="2108" y="11"/>
                      </a:lnTo>
                      <a:lnTo>
                        <a:pt x="2154" y="16"/>
                      </a:lnTo>
                      <a:lnTo>
                        <a:pt x="2193" y="22"/>
                      </a:lnTo>
                      <a:lnTo>
                        <a:pt x="2230" y="27"/>
                      </a:lnTo>
                      <a:lnTo>
                        <a:pt x="2260" y="31"/>
                      </a:lnTo>
                      <a:lnTo>
                        <a:pt x="2304" y="40"/>
                      </a:lnTo>
                      <a:lnTo>
                        <a:pt x="2348" y="51"/>
                      </a:lnTo>
                      <a:lnTo>
                        <a:pt x="2392" y="61"/>
                      </a:lnTo>
                      <a:lnTo>
                        <a:pt x="2437" y="75"/>
                      </a:lnTo>
                      <a:lnTo>
                        <a:pt x="2483" y="89"/>
                      </a:lnTo>
                      <a:lnTo>
                        <a:pt x="2527" y="106"/>
                      </a:lnTo>
                      <a:lnTo>
                        <a:pt x="2570" y="123"/>
                      </a:lnTo>
                      <a:lnTo>
                        <a:pt x="2611" y="141"/>
                      </a:lnTo>
                      <a:lnTo>
                        <a:pt x="2651" y="160"/>
                      </a:lnTo>
                      <a:lnTo>
                        <a:pt x="2690" y="182"/>
                      </a:lnTo>
                      <a:lnTo>
                        <a:pt x="2725" y="203"/>
                      </a:lnTo>
                      <a:lnTo>
                        <a:pt x="2758" y="225"/>
                      </a:lnTo>
                      <a:lnTo>
                        <a:pt x="2803" y="193"/>
                      </a:lnTo>
                      <a:lnTo>
                        <a:pt x="2847" y="165"/>
                      </a:lnTo>
                      <a:lnTo>
                        <a:pt x="2892" y="141"/>
                      </a:lnTo>
                      <a:lnTo>
                        <a:pt x="2937" y="121"/>
                      </a:lnTo>
                      <a:lnTo>
                        <a:pt x="2982" y="104"/>
                      </a:lnTo>
                      <a:lnTo>
                        <a:pt x="3027" y="92"/>
                      </a:lnTo>
                      <a:lnTo>
                        <a:pt x="3073" y="83"/>
                      </a:lnTo>
                      <a:lnTo>
                        <a:pt x="3117" y="77"/>
                      </a:lnTo>
                      <a:lnTo>
                        <a:pt x="3161" y="74"/>
                      </a:lnTo>
                      <a:lnTo>
                        <a:pt x="3204" y="74"/>
                      </a:lnTo>
                      <a:lnTo>
                        <a:pt x="3247" y="78"/>
                      </a:lnTo>
                      <a:lnTo>
                        <a:pt x="3289" y="83"/>
                      </a:lnTo>
                      <a:lnTo>
                        <a:pt x="3520" y="158"/>
                      </a:lnTo>
                      <a:lnTo>
                        <a:pt x="3539" y="164"/>
                      </a:lnTo>
                      <a:lnTo>
                        <a:pt x="3560" y="169"/>
                      </a:lnTo>
                      <a:lnTo>
                        <a:pt x="3581" y="177"/>
                      </a:lnTo>
                      <a:lnTo>
                        <a:pt x="3603" y="185"/>
                      </a:lnTo>
                      <a:lnTo>
                        <a:pt x="3625" y="196"/>
                      </a:lnTo>
                      <a:lnTo>
                        <a:pt x="3649" y="207"/>
                      </a:lnTo>
                      <a:lnTo>
                        <a:pt x="3671" y="218"/>
                      </a:lnTo>
                      <a:lnTo>
                        <a:pt x="3695" y="232"/>
                      </a:lnTo>
                      <a:lnTo>
                        <a:pt x="3718" y="247"/>
                      </a:lnTo>
                      <a:lnTo>
                        <a:pt x="3740" y="264"/>
                      </a:lnTo>
                      <a:lnTo>
                        <a:pt x="3762" y="281"/>
                      </a:lnTo>
                      <a:lnTo>
                        <a:pt x="3783" y="298"/>
                      </a:lnTo>
                      <a:lnTo>
                        <a:pt x="3793" y="282"/>
                      </a:lnTo>
                      <a:lnTo>
                        <a:pt x="3806" y="264"/>
                      </a:lnTo>
                      <a:lnTo>
                        <a:pt x="3823" y="243"/>
                      </a:lnTo>
                      <a:lnTo>
                        <a:pt x="3843" y="223"/>
                      </a:lnTo>
                      <a:lnTo>
                        <a:pt x="3868" y="201"/>
                      </a:lnTo>
                      <a:lnTo>
                        <a:pt x="3896" y="180"/>
                      </a:lnTo>
                      <a:lnTo>
                        <a:pt x="3929" y="158"/>
                      </a:lnTo>
                      <a:lnTo>
                        <a:pt x="3967" y="138"/>
                      </a:lnTo>
                      <a:lnTo>
                        <a:pt x="4009" y="117"/>
                      </a:lnTo>
                      <a:lnTo>
                        <a:pt x="4057" y="99"/>
                      </a:lnTo>
                      <a:lnTo>
                        <a:pt x="4110" y="83"/>
                      </a:lnTo>
                      <a:lnTo>
                        <a:pt x="4169" y="68"/>
                      </a:lnTo>
                      <a:lnTo>
                        <a:pt x="4219" y="66"/>
                      </a:lnTo>
                      <a:lnTo>
                        <a:pt x="4268" y="66"/>
                      </a:lnTo>
                      <a:lnTo>
                        <a:pt x="4313" y="69"/>
                      </a:lnTo>
                      <a:lnTo>
                        <a:pt x="4357" y="75"/>
                      </a:lnTo>
                      <a:lnTo>
                        <a:pt x="4400" y="84"/>
                      </a:lnTo>
                      <a:lnTo>
                        <a:pt x="4440" y="95"/>
                      </a:lnTo>
                      <a:lnTo>
                        <a:pt x="4479" y="109"/>
                      </a:lnTo>
                      <a:lnTo>
                        <a:pt x="4515" y="124"/>
                      </a:lnTo>
                      <a:lnTo>
                        <a:pt x="4551" y="142"/>
                      </a:lnTo>
                      <a:lnTo>
                        <a:pt x="4585" y="163"/>
                      </a:lnTo>
                      <a:lnTo>
                        <a:pt x="4618" y="185"/>
                      </a:lnTo>
                      <a:lnTo>
                        <a:pt x="4651" y="209"/>
                      </a:lnTo>
                      <a:lnTo>
                        <a:pt x="4668" y="193"/>
                      </a:lnTo>
                      <a:lnTo>
                        <a:pt x="4688" y="175"/>
                      </a:lnTo>
                      <a:lnTo>
                        <a:pt x="4712" y="159"/>
                      </a:lnTo>
                      <a:lnTo>
                        <a:pt x="4739" y="143"/>
                      </a:lnTo>
                      <a:lnTo>
                        <a:pt x="4768" y="129"/>
                      </a:lnTo>
                      <a:lnTo>
                        <a:pt x="4800" y="115"/>
                      </a:lnTo>
                      <a:lnTo>
                        <a:pt x="4833" y="103"/>
                      </a:lnTo>
                      <a:lnTo>
                        <a:pt x="4870" y="93"/>
                      </a:lnTo>
                      <a:lnTo>
                        <a:pt x="4907" y="85"/>
                      </a:lnTo>
                      <a:lnTo>
                        <a:pt x="4946" y="79"/>
                      </a:lnTo>
                      <a:lnTo>
                        <a:pt x="4987" y="75"/>
                      </a:lnTo>
                      <a:lnTo>
                        <a:pt x="5029" y="75"/>
                      </a:lnTo>
                      <a:lnTo>
                        <a:pt x="5075" y="83"/>
                      </a:lnTo>
                      <a:lnTo>
                        <a:pt x="5121" y="94"/>
                      </a:lnTo>
                      <a:lnTo>
                        <a:pt x="5165" y="108"/>
                      </a:lnTo>
                      <a:lnTo>
                        <a:pt x="5207" y="126"/>
                      </a:lnTo>
                      <a:lnTo>
                        <a:pt x="5248" y="147"/>
                      </a:lnTo>
                      <a:lnTo>
                        <a:pt x="5287" y="174"/>
                      </a:lnTo>
                      <a:lnTo>
                        <a:pt x="5323" y="203"/>
                      </a:lnTo>
                      <a:lnTo>
                        <a:pt x="5357" y="238"/>
                      </a:lnTo>
                      <a:lnTo>
                        <a:pt x="5388" y="277"/>
                      </a:lnTo>
                      <a:lnTo>
                        <a:pt x="5417" y="320"/>
                      </a:lnTo>
                      <a:lnTo>
                        <a:pt x="5443" y="368"/>
                      </a:lnTo>
                      <a:lnTo>
                        <a:pt x="5465" y="419"/>
                      </a:lnTo>
                      <a:lnTo>
                        <a:pt x="5479" y="470"/>
                      </a:lnTo>
                      <a:lnTo>
                        <a:pt x="5489" y="518"/>
                      </a:lnTo>
                      <a:lnTo>
                        <a:pt x="5494" y="566"/>
                      </a:lnTo>
                      <a:lnTo>
                        <a:pt x="5495" y="612"/>
                      </a:lnTo>
                      <a:lnTo>
                        <a:pt x="5493" y="657"/>
                      </a:lnTo>
                      <a:lnTo>
                        <a:pt x="5486" y="700"/>
                      </a:lnTo>
                      <a:lnTo>
                        <a:pt x="5476" y="743"/>
                      </a:lnTo>
                      <a:lnTo>
                        <a:pt x="5463" y="784"/>
                      </a:lnTo>
                      <a:lnTo>
                        <a:pt x="5446" y="823"/>
                      </a:lnTo>
                      <a:lnTo>
                        <a:pt x="5428" y="860"/>
                      </a:lnTo>
                      <a:lnTo>
                        <a:pt x="5406" y="897"/>
                      </a:lnTo>
                      <a:lnTo>
                        <a:pt x="5383" y="930"/>
                      </a:lnTo>
                      <a:lnTo>
                        <a:pt x="5450" y="928"/>
                      </a:lnTo>
                      <a:lnTo>
                        <a:pt x="5513" y="931"/>
                      </a:lnTo>
                      <a:lnTo>
                        <a:pt x="5570" y="941"/>
                      </a:lnTo>
                      <a:lnTo>
                        <a:pt x="5621" y="955"/>
                      </a:lnTo>
                      <a:lnTo>
                        <a:pt x="5669" y="974"/>
                      </a:lnTo>
                      <a:lnTo>
                        <a:pt x="5712" y="997"/>
                      </a:lnTo>
                      <a:lnTo>
                        <a:pt x="5751" y="1023"/>
                      </a:lnTo>
                      <a:lnTo>
                        <a:pt x="5787" y="1051"/>
                      </a:lnTo>
                      <a:lnTo>
                        <a:pt x="5819" y="1082"/>
                      </a:lnTo>
                      <a:lnTo>
                        <a:pt x="5847" y="1113"/>
                      </a:lnTo>
                      <a:lnTo>
                        <a:pt x="5873" y="1145"/>
                      </a:lnTo>
                      <a:lnTo>
                        <a:pt x="5896" y="1177"/>
                      </a:lnTo>
                      <a:lnTo>
                        <a:pt x="5929" y="1234"/>
                      </a:lnTo>
                      <a:lnTo>
                        <a:pt x="5952" y="1291"/>
                      </a:lnTo>
                      <a:lnTo>
                        <a:pt x="5968" y="1349"/>
                      </a:lnTo>
                      <a:lnTo>
                        <a:pt x="5977" y="1408"/>
                      </a:lnTo>
                      <a:lnTo>
                        <a:pt x="5979" y="1464"/>
                      </a:lnTo>
                      <a:lnTo>
                        <a:pt x="5976" y="1519"/>
                      </a:lnTo>
                      <a:lnTo>
                        <a:pt x="5967" y="1572"/>
                      </a:lnTo>
                      <a:lnTo>
                        <a:pt x="5955" y="1623"/>
                      </a:lnTo>
                      <a:lnTo>
                        <a:pt x="5940" y="1668"/>
                      </a:lnTo>
                      <a:lnTo>
                        <a:pt x="5923" y="1710"/>
                      </a:lnTo>
                      <a:lnTo>
                        <a:pt x="5904" y="1745"/>
                      </a:lnTo>
                      <a:lnTo>
                        <a:pt x="5886" y="1774"/>
                      </a:lnTo>
                      <a:lnTo>
                        <a:pt x="5394" y="1798"/>
                      </a:lnTo>
                      <a:lnTo>
                        <a:pt x="4906" y="1817"/>
                      </a:lnTo>
                      <a:lnTo>
                        <a:pt x="4419" y="1831"/>
                      </a:lnTo>
                      <a:lnTo>
                        <a:pt x="3935" y="1840"/>
                      </a:lnTo>
                      <a:lnTo>
                        <a:pt x="3451" y="1845"/>
                      </a:lnTo>
                      <a:lnTo>
                        <a:pt x="2968" y="1845"/>
                      </a:lnTo>
                      <a:lnTo>
                        <a:pt x="2486" y="1842"/>
                      </a:lnTo>
                      <a:lnTo>
                        <a:pt x="2001" y="1834"/>
                      </a:lnTo>
                      <a:lnTo>
                        <a:pt x="1517" y="1824"/>
                      </a:lnTo>
                      <a:lnTo>
                        <a:pt x="1030" y="1810"/>
                      </a:lnTo>
                      <a:lnTo>
                        <a:pt x="543" y="1791"/>
                      </a:lnTo>
                      <a:lnTo>
                        <a:pt x="52" y="1770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76" y="2881"/>
                  <a:ext cx="821" cy="285"/>
                </a:xfrm>
                <a:custGeom>
                  <a:rect b="b" l="l" r="r" t="t"/>
                  <a:pathLst>
                    <a:path extrusionOk="0" h="1993" w="5746">
                      <a:moveTo>
                        <a:pt x="61" y="1689"/>
                      </a:moveTo>
                      <a:lnTo>
                        <a:pt x="67" y="1690"/>
                      </a:lnTo>
                      <a:lnTo>
                        <a:pt x="74" y="1690"/>
                      </a:lnTo>
                      <a:lnTo>
                        <a:pt x="82" y="1691"/>
                      </a:lnTo>
                      <a:lnTo>
                        <a:pt x="91" y="1691"/>
                      </a:lnTo>
                      <a:lnTo>
                        <a:pt x="101" y="1692"/>
                      </a:lnTo>
                      <a:lnTo>
                        <a:pt x="110" y="1693"/>
                      </a:lnTo>
                      <a:lnTo>
                        <a:pt x="120" y="1693"/>
                      </a:lnTo>
                      <a:lnTo>
                        <a:pt x="130" y="1694"/>
                      </a:lnTo>
                      <a:lnTo>
                        <a:pt x="139" y="1694"/>
                      </a:lnTo>
                      <a:lnTo>
                        <a:pt x="148" y="1695"/>
                      </a:lnTo>
                      <a:lnTo>
                        <a:pt x="155" y="1695"/>
                      </a:lnTo>
                      <a:lnTo>
                        <a:pt x="160" y="1695"/>
                      </a:lnTo>
                      <a:lnTo>
                        <a:pt x="156" y="1679"/>
                      </a:lnTo>
                      <a:lnTo>
                        <a:pt x="149" y="1658"/>
                      </a:lnTo>
                      <a:lnTo>
                        <a:pt x="142" y="1631"/>
                      </a:lnTo>
                      <a:lnTo>
                        <a:pt x="134" y="1601"/>
                      </a:lnTo>
                      <a:lnTo>
                        <a:pt x="127" y="1565"/>
                      </a:lnTo>
                      <a:lnTo>
                        <a:pt x="121" y="1526"/>
                      </a:lnTo>
                      <a:lnTo>
                        <a:pt x="117" y="1485"/>
                      </a:lnTo>
                      <a:lnTo>
                        <a:pt x="116" y="1438"/>
                      </a:lnTo>
                      <a:lnTo>
                        <a:pt x="118" y="1388"/>
                      </a:lnTo>
                      <a:lnTo>
                        <a:pt x="125" y="1335"/>
                      </a:lnTo>
                      <a:lnTo>
                        <a:pt x="136" y="1279"/>
                      </a:lnTo>
                      <a:lnTo>
                        <a:pt x="153" y="1220"/>
                      </a:lnTo>
                      <a:lnTo>
                        <a:pt x="166" y="1188"/>
                      </a:lnTo>
                      <a:lnTo>
                        <a:pt x="182" y="1152"/>
                      </a:lnTo>
                      <a:lnTo>
                        <a:pt x="201" y="1116"/>
                      </a:lnTo>
                      <a:lnTo>
                        <a:pt x="222" y="1078"/>
                      </a:lnTo>
                      <a:lnTo>
                        <a:pt x="246" y="1039"/>
                      </a:lnTo>
                      <a:lnTo>
                        <a:pt x="275" y="1000"/>
                      </a:lnTo>
                      <a:lnTo>
                        <a:pt x="306" y="961"/>
                      </a:lnTo>
                      <a:lnTo>
                        <a:pt x="342" y="922"/>
                      </a:lnTo>
                      <a:lnTo>
                        <a:pt x="381" y="886"/>
                      </a:lnTo>
                      <a:lnTo>
                        <a:pt x="425" y="850"/>
                      </a:lnTo>
                      <a:lnTo>
                        <a:pt x="474" y="817"/>
                      </a:lnTo>
                      <a:lnTo>
                        <a:pt x="526" y="786"/>
                      </a:lnTo>
                      <a:lnTo>
                        <a:pt x="557" y="772"/>
                      </a:lnTo>
                      <a:lnTo>
                        <a:pt x="588" y="759"/>
                      </a:lnTo>
                      <a:lnTo>
                        <a:pt x="619" y="747"/>
                      </a:lnTo>
                      <a:lnTo>
                        <a:pt x="652" y="737"/>
                      </a:lnTo>
                      <a:lnTo>
                        <a:pt x="685" y="728"/>
                      </a:lnTo>
                      <a:lnTo>
                        <a:pt x="720" y="721"/>
                      </a:lnTo>
                      <a:lnTo>
                        <a:pt x="754" y="715"/>
                      </a:lnTo>
                      <a:lnTo>
                        <a:pt x="790" y="710"/>
                      </a:lnTo>
                      <a:lnTo>
                        <a:pt x="826" y="708"/>
                      </a:lnTo>
                      <a:lnTo>
                        <a:pt x="863" y="707"/>
                      </a:lnTo>
                      <a:lnTo>
                        <a:pt x="900" y="708"/>
                      </a:lnTo>
                      <a:lnTo>
                        <a:pt x="937" y="710"/>
                      </a:lnTo>
                      <a:lnTo>
                        <a:pt x="935" y="708"/>
                      </a:lnTo>
                      <a:lnTo>
                        <a:pt x="932" y="705"/>
                      </a:lnTo>
                      <a:lnTo>
                        <a:pt x="928" y="702"/>
                      </a:lnTo>
                      <a:lnTo>
                        <a:pt x="926" y="698"/>
                      </a:lnTo>
                      <a:lnTo>
                        <a:pt x="923" y="694"/>
                      </a:lnTo>
                      <a:lnTo>
                        <a:pt x="920" y="690"/>
                      </a:lnTo>
                      <a:lnTo>
                        <a:pt x="918" y="686"/>
                      </a:lnTo>
                      <a:lnTo>
                        <a:pt x="914" y="681"/>
                      </a:lnTo>
                      <a:lnTo>
                        <a:pt x="912" y="677"/>
                      </a:lnTo>
                      <a:lnTo>
                        <a:pt x="909" y="673"/>
                      </a:lnTo>
                      <a:lnTo>
                        <a:pt x="907" y="670"/>
                      </a:lnTo>
                      <a:lnTo>
                        <a:pt x="904" y="665"/>
                      </a:lnTo>
                      <a:lnTo>
                        <a:pt x="879" y="660"/>
                      </a:lnTo>
                      <a:lnTo>
                        <a:pt x="850" y="656"/>
                      </a:lnTo>
                      <a:lnTo>
                        <a:pt x="820" y="651"/>
                      </a:lnTo>
                      <a:lnTo>
                        <a:pt x="787" y="649"/>
                      </a:lnTo>
                      <a:lnTo>
                        <a:pt x="752" y="648"/>
                      </a:lnTo>
                      <a:lnTo>
                        <a:pt x="716" y="648"/>
                      </a:lnTo>
                      <a:lnTo>
                        <a:pt x="678" y="650"/>
                      </a:lnTo>
                      <a:lnTo>
                        <a:pt x="639" y="655"/>
                      </a:lnTo>
                      <a:lnTo>
                        <a:pt x="599" y="661"/>
                      </a:lnTo>
                      <a:lnTo>
                        <a:pt x="559" y="671"/>
                      </a:lnTo>
                      <a:lnTo>
                        <a:pt x="517" y="682"/>
                      </a:lnTo>
                      <a:lnTo>
                        <a:pt x="475" y="698"/>
                      </a:lnTo>
                      <a:lnTo>
                        <a:pt x="424" y="721"/>
                      </a:lnTo>
                      <a:lnTo>
                        <a:pt x="375" y="747"/>
                      </a:lnTo>
                      <a:lnTo>
                        <a:pt x="329" y="776"/>
                      </a:lnTo>
                      <a:lnTo>
                        <a:pt x="285" y="807"/>
                      </a:lnTo>
                      <a:lnTo>
                        <a:pt x="245" y="841"/>
                      </a:lnTo>
                      <a:lnTo>
                        <a:pt x="206" y="877"/>
                      </a:lnTo>
                      <a:lnTo>
                        <a:pt x="172" y="915"/>
                      </a:lnTo>
                      <a:lnTo>
                        <a:pt x="139" y="956"/>
                      </a:lnTo>
                      <a:lnTo>
                        <a:pt x="112" y="997"/>
                      </a:lnTo>
                      <a:lnTo>
                        <a:pt x="86" y="1042"/>
                      </a:lnTo>
                      <a:lnTo>
                        <a:pt x="64" y="1087"/>
                      </a:lnTo>
                      <a:lnTo>
                        <a:pt x="45" y="1133"/>
                      </a:lnTo>
                      <a:lnTo>
                        <a:pt x="26" y="1194"/>
                      </a:lnTo>
                      <a:lnTo>
                        <a:pt x="13" y="1252"/>
                      </a:lnTo>
                      <a:lnTo>
                        <a:pt x="4" y="1309"/>
                      </a:lnTo>
                      <a:lnTo>
                        <a:pt x="0" y="1364"/>
                      </a:lnTo>
                      <a:lnTo>
                        <a:pt x="0" y="1416"/>
                      </a:lnTo>
                      <a:lnTo>
                        <a:pt x="3" y="1465"/>
                      </a:lnTo>
                      <a:lnTo>
                        <a:pt x="8" y="1511"/>
                      </a:lnTo>
                      <a:lnTo>
                        <a:pt x="17" y="1554"/>
                      </a:lnTo>
                      <a:lnTo>
                        <a:pt x="28" y="1594"/>
                      </a:lnTo>
                      <a:lnTo>
                        <a:pt x="38" y="1630"/>
                      </a:lnTo>
                      <a:lnTo>
                        <a:pt x="50" y="1662"/>
                      </a:lnTo>
                      <a:lnTo>
                        <a:pt x="61" y="1689"/>
                      </a:lnTo>
                      <a:close/>
                      <a:moveTo>
                        <a:pt x="899" y="375"/>
                      </a:moveTo>
                      <a:lnTo>
                        <a:pt x="875" y="552"/>
                      </a:lnTo>
                      <a:lnTo>
                        <a:pt x="883" y="612"/>
                      </a:lnTo>
                      <a:lnTo>
                        <a:pt x="905" y="665"/>
                      </a:lnTo>
                      <a:lnTo>
                        <a:pt x="939" y="715"/>
                      </a:lnTo>
                      <a:lnTo>
                        <a:pt x="984" y="760"/>
                      </a:lnTo>
                      <a:lnTo>
                        <a:pt x="1036" y="801"/>
                      </a:lnTo>
                      <a:lnTo>
                        <a:pt x="1092" y="837"/>
                      </a:lnTo>
                      <a:lnTo>
                        <a:pt x="1151" y="868"/>
                      </a:lnTo>
                      <a:lnTo>
                        <a:pt x="1210" y="895"/>
                      </a:lnTo>
                      <a:lnTo>
                        <a:pt x="1267" y="918"/>
                      </a:lnTo>
                      <a:lnTo>
                        <a:pt x="1319" y="935"/>
                      </a:lnTo>
                      <a:lnTo>
                        <a:pt x="1363" y="948"/>
                      </a:lnTo>
                      <a:lnTo>
                        <a:pt x="1397" y="956"/>
                      </a:lnTo>
                      <a:lnTo>
                        <a:pt x="1406" y="944"/>
                      </a:lnTo>
                      <a:lnTo>
                        <a:pt x="1414" y="932"/>
                      </a:lnTo>
                      <a:lnTo>
                        <a:pt x="1423" y="920"/>
                      </a:lnTo>
                      <a:lnTo>
                        <a:pt x="1431" y="907"/>
                      </a:lnTo>
                      <a:lnTo>
                        <a:pt x="1440" y="895"/>
                      </a:lnTo>
                      <a:lnTo>
                        <a:pt x="1449" y="882"/>
                      </a:lnTo>
                      <a:lnTo>
                        <a:pt x="1458" y="870"/>
                      </a:lnTo>
                      <a:lnTo>
                        <a:pt x="1467" y="858"/>
                      </a:lnTo>
                      <a:lnTo>
                        <a:pt x="1477" y="845"/>
                      </a:lnTo>
                      <a:lnTo>
                        <a:pt x="1486" y="832"/>
                      </a:lnTo>
                      <a:lnTo>
                        <a:pt x="1497" y="819"/>
                      </a:lnTo>
                      <a:lnTo>
                        <a:pt x="1507" y="806"/>
                      </a:lnTo>
                      <a:lnTo>
                        <a:pt x="1452" y="793"/>
                      </a:lnTo>
                      <a:lnTo>
                        <a:pt x="1391" y="777"/>
                      </a:lnTo>
                      <a:lnTo>
                        <a:pt x="1326" y="758"/>
                      </a:lnTo>
                      <a:lnTo>
                        <a:pt x="1258" y="735"/>
                      </a:lnTo>
                      <a:lnTo>
                        <a:pt x="1191" y="708"/>
                      </a:lnTo>
                      <a:lnTo>
                        <a:pt x="1125" y="677"/>
                      </a:lnTo>
                      <a:lnTo>
                        <a:pt x="1065" y="641"/>
                      </a:lnTo>
                      <a:lnTo>
                        <a:pt x="1010" y="600"/>
                      </a:lnTo>
                      <a:lnTo>
                        <a:pt x="964" y="553"/>
                      </a:lnTo>
                      <a:lnTo>
                        <a:pt x="929" y="501"/>
                      </a:lnTo>
                      <a:lnTo>
                        <a:pt x="907" y="442"/>
                      </a:lnTo>
                      <a:lnTo>
                        <a:pt x="899" y="375"/>
                      </a:lnTo>
                      <a:close/>
                      <a:moveTo>
                        <a:pt x="5101" y="1634"/>
                      </a:moveTo>
                      <a:lnTo>
                        <a:pt x="5087" y="1549"/>
                      </a:lnTo>
                      <a:lnTo>
                        <a:pt x="5056" y="1465"/>
                      </a:lnTo>
                      <a:lnTo>
                        <a:pt x="5009" y="1382"/>
                      </a:lnTo>
                      <a:lnTo>
                        <a:pt x="4946" y="1305"/>
                      </a:lnTo>
                      <a:lnTo>
                        <a:pt x="4872" y="1234"/>
                      </a:lnTo>
                      <a:lnTo>
                        <a:pt x="4785" y="1172"/>
                      </a:lnTo>
                      <a:lnTo>
                        <a:pt x="4689" y="1120"/>
                      </a:lnTo>
                      <a:lnTo>
                        <a:pt x="4585" y="1080"/>
                      </a:lnTo>
                      <a:lnTo>
                        <a:pt x="4473" y="1054"/>
                      </a:lnTo>
                      <a:lnTo>
                        <a:pt x="4356" y="1045"/>
                      </a:lnTo>
                      <a:lnTo>
                        <a:pt x="4236" y="1053"/>
                      </a:lnTo>
                      <a:lnTo>
                        <a:pt x="4113" y="1081"/>
                      </a:lnTo>
                      <a:lnTo>
                        <a:pt x="4106" y="1085"/>
                      </a:lnTo>
                      <a:lnTo>
                        <a:pt x="4098" y="1088"/>
                      </a:lnTo>
                      <a:lnTo>
                        <a:pt x="4089" y="1091"/>
                      </a:lnTo>
                      <a:lnTo>
                        <a:pt x="4078" y="1095"/>
                      </a:lnTo>
                      <a:lnTo>
                        <a:pt x="4067" y="1101"/>
                      </a:lnTo>
                      <a:lnTo>
                        <a:pt x="4055" y="1105"/>
                      </a:lnTo>
                      <a:lnTo>
                        <a:pt x="4042" y="1110"/>
                      </a:lnTo>
                      <a:lnTo>
                        <a:pt x="4029" y="1117"/>
                      </a:lnTo>
                      <a:lnTo>
                        <a:pt x="4016" y="1122"/>
                      </a:lnTo>
                      <a:lnTo>
                        <a:pt x="4004" y="1130"/>
                      </a:lnTo>
                      <a:lnTo>
                        <a:pt x="3992" y="1136"/>
                      </a:lnTo>
                      <a:lnTo>
                        <a:pt x="3980" y="1143"/>
                      </a:lnTo>
                      <a:lnTo>
                        <a:pt x="3989" y="1149"/>
                      </a:lnTo>
                      <a:lnTo>
                        <a:pt x="3998" y="1154"/>
                      </a:lnTo>
                      <a:lnTo>
                        <a:pt x="4007" y="1159"/>
                      </a:lnTo>
                      <a:lnTo>
                        <a:pt x="4015" y="1163"/>
                      </a:lnTo>
                      <a:lnTo>
                        <a:pt x="4023" y="1167"/>
                      </a:lnTo>
                      <a:lnTo>
                        <a:pt x="4030" y="1172"/>
                      </a:lnTo>
                      <a:lnTo>
                        <a:pt x="4038" y="1175"/>
                      </a:lnTo>
                      <a:lnTo>
                        <a:pt x="4046" y="1179"/>
                      </a:lnTo>
                      <a:lnTo>
                        <a:pt x="4052" y="1182"/>
                      </a:lnTo>
                      <a:lnTo>
                        <a:pt x="4058" y="1187"/>
                      </a:lnTo>
                      <a:lnTo>
                        <a:pt x="4065" y="1191"/>
                      </a:lnTo>
                      <a:lnTo>
                        <a:pt x="4071" y="1194"/>
                      </a:lnTo>
                      <a:lnTo>
                        <a:pt x="4136" y="1176"/>
                      </a:lnTo>
                      <a:lnTo>
                        <a:pt x="4199" y="1163"/>
                      </a:lnTo>
                      <a:lnTo>
                        <a:pt x="4262" y="1157"/>
                      </a:lnTo>
                      <a:lnTo>
                        <a:pt x="4323" y="1156"/>
                      </a:lnTo>
                      <a:lnTo>
                        <a:pt x="4382" y="1159"/>
                      </a:lnTo>
                      <a:lnTo>
                        <a:pt x="4439" y="1167"/>
                      </a:lnTo>
                      <a:lnTo>
                        <a:pt x="4494" y="1178"/>
                      </a:lnTo>
                      <a:lnTo>
                        <a:pt x="4546" y="1193"/>
                      </a:lnTo>
                      <a:lnTo>
                        <a:pt x="4595" y="1209"/>
                      </a:lnTo>
                      <a:lnTo>
                        <a:pt x="4641" y="1229"/>
                      </a:lnTo>
                      <a:lnTo>
                        <a:pt x="4684" y="1248"/>
                      </a:lnTo>
                      <a:lnTo>
                        <a:pt x="4724" y="1267"/>
                      </a:lnTo>
                      <a:lnTo>
                        <a:pt x="4769" y="1297"/>
                      </a:lnTo>
                      <a:lnTo>
                        <a:pt x="4813" y="1331"/>
                      </a:lnTo>
                      <a:lnTo>
                        <a:pt x="4855" y="1365"/>
                      </a:lnTo>
                      <a:lnTo>
                        <a:pt x="4894" y="1403"/>
                      </a:lnTo>
                      <a:lnTo>
                        <a:pt x="4929" y="1443"/>
                      </a:lnTo>
                      <a:lnTo>
                        <a:pt x="4960" y="1483"/>
                      </a:lnTo>
                      <a:lnTo>
                        <a:pt x="4989" y="1525"/>
                      </a:lnTo>
                      <a:lnTo>
                        <a:pt x="5013" y="1569"/>
                      </a:lnTo>
                      <a:lnTo>
                        <a:pt x="5031" y="1614"/>
                      </a:lnTo>
                      <a:lnTo>
                        <a:pt x="5045" y="1658"/>
                      </a:lnTo>
                      <a:lnTo>
                        <a:pt x="5054" y="1702"/>
                      </a:lnTo>
                      <a:lnTo>
                        <a:pt x="5057" y="1745"/>
                      </a:lnTo>
                      <a:lnTo>
                        <a:pt x="5107" y="1744"/>
                      </a:lnTo>
                      <a:lnTo>
                        <a:pt x="5107" y="1734"/>
                      </a:lnTo>
                      <a:lnTo>
                        <a:pt x="5109" y="1723"/>
                      </a:lnTo>
                      <a:lnTo>
                        <a:pt x="5109" y="1712"/>
                      </a:lnTo>
                      <a:lnTo>
                        <a:pt x="5109" y="1702"/>
                      </a:lnTo>
                      <a:lnTo>
                        <a:pt x="5109" y="1692"/>
                      </a:lnTo>
                      <a:lnTo>
                        <a:pt x="5107" y="1681"/>
                      </a:lnTo>
                      <a:lnTo>
                        <a:pt x="5107" y="1672"/>
                      </a:lnTo>
                      <a:lnTo>
                        <a:pt x="5106" y="1662"/>
                      </a:lnTo>
                      <a:lnTo>
                        <a:pt x="5105" y="1653"/>
                      </a:lnTo>
                      <a:lnTo>
                        <a:pt x="5103" y="1646"/>
                      </a:lnTo>
                      <a:lnTo>
                        <a:pt x="5102" y="1639"/>
                      </a:lnTo>
                      <a:lnTo>
                        <a:pt x="5101" y="1634"/>
                      </a:lnTo>
                      <a:close/>
                      <a:moveTo>
                        <a:pt x="3871" y="327"/>
                      </a:moveTo>
                      <a:lnTo>
                        <a:pt x="3865" y="320"/>
                      </a:lnTo>
                      <a:lnTo>
                        <a:pt x="3858" y="314"/>
                      </a:lnTo>
                      <a:lnTo>
                        <a:pt x="3852" y="306"/>
                      </a:lnTo>
                      <a:lnTo>
                        <a:pt x="3846" y="299"/>
                      </a:lnTo>
                      <a:lnTo>
                        <a:pt x="3838" y="290"/>
                      </a:lnTo>
                      <a:lnTo>
                        <a:pt x="3829" y="283"/>
                      </a:lnTo>
                      <a:lnTo>
                        <a:pt x="3822" y="274"/>
                      </a:lnTo>
                      <a:lnTo>
                        <a:pt x="3813" y="265"/>
                      </a:lnTo>
                      <a:lnTo>
                        <a:pt x="3805" y="257"/>
                      </a:lnTo>
                      <a:lnTo>
                        <a:pt x="3795" y="248"/>
                      </a:lnTo>
                      <a:lnTo>
                        <a:pt x="3786" y="240"/>
                      </a:lnTo>
                      <a:lnTo>
                        <a:pt x="3778" y="231"/>
                      </a:lnTo>
                      <a:lnTo>
                        <a:pt x="3795" y="209"/>
                      </a:lnTo>
                      <a:lnTo>
                        <a:pt x="3815" y="186"/>
                      </a:lnTo>
                      <a:lnTo>
                        <a:pt x="3838" y="163"/>
                      </a:lnTo>
                      <a:lnTo>
                        <a:pt x="3864" y="141"/>
                      </a:lnTo>
                      <a:lnTo>
                        <a:pt x="3893" y="118"/>
                      </a:lnTo>
                      <a:lnTo>
                        <a:pt x="3925" y="97"/>
                      </a:lnTo>
                      <a:lnTo>
                        <a:pt x="3960" y="76"/>
                      </a:lnTo>
                      <a:lnTo>
                        <a:pt x="3996" y="57"/>
                      </a:lnTo>
                      <a:lnTo>
                        <a:pt x="4035" y="41"/>
                      </a:lnTo>
                      <a:lnTo>
                        <a:pt x="4077" y="26"/>
                      </a:lnTo>
                      <a:lnTo>
                        <a:pt x="4121" y="14"/>
                      </a:lnTo>
                      <a:lnTo>
                        <a:pt x="4168" y="4"/>
                      </a:lnTo>
                      <a:lnTo>
                        <a:pt x="4195" y="2"/>
                      </a:lnTo>
                      <a:lnTo>
                        <a:pt x="4225" y="0"/>
                      </a:lnTo>
                      <a:lnTo>
                        <a:pt x="4257" y="0"/>
                      </a:lnTo>
                      <a:lnTo>
                        <a:pt x="4291" y="1"/>
                      </a:lnTo>
                      <a:lnTo>
                        <a:pt x="4326" y="4"/>
                      </a:lnTo>
                      <a:lnTo>
                        <a:pt x="4363" y="11"/>
                      </a:lnTo>
                      <a:lnTo>
                        <a:pt x="4400" y="19"/>
                      </a:lnTo>
                      <a:lnTo>
                        <a:pt x="4439" y="30"/>
                      </a:lnTo>
                      <a:lnTo>
                        <a:pt x="4478" y="44"/>
                      </a:lnTo>
                      <a:lnTo>
                        <a:pt x="4517" y="62"/>
                      </a:lnTo>
                      <a:lnTo>
                        <a:pt x="4557" y="83"/>
                      </a:lnTo>
                      <a:lnTo>
                        <a:pt x="4597" y="107"/>
                      </a:lnTo>
                      <a:lnTo>
                        <a:pt x="4610" y="118"/>
                      </a:lnTo>
                      <a:lnTo>
                        <a:pt x="4624" y="130"/>
                      </a:lnTo>
                      <a:lnTo>
                        <a:pt x="4641" y="144"/>
                      </a:lnTo>
                      <a:lnTo>
                        <a:pt x="4658" y="160"/>
                      </a:lnTo>
                      <a:lnTo>
                        <a:pt x="4676" y="177"/>
                      </a:lnTo>
                      <a:lnTo>
                        <a:pt x="4696" y="198"/>
                      </a:lnTo>
                      <a:lnTo>
                        <a:pt x="4715" y="219"/>
                      </a:lnTo>
                      <a:lnTo>
                        <a:pt x="4733" y="243"/>
                      </a:lnTo>
                      <a:lnTo>
                        <a:pt x="4752" y="269"/>
                      </a:lnTo>
                      <a:lnTo>
                        <a:pt x="4770" y="295"/>
                      </a:lnTo>
                      <a:lnTo>
                        <a:pt x="4785" y="326"/>
                      </a:lnTo>
                      <a:lnTo>
                        <a:pt x="4800" y="357"/>
                      </a:lnTo>
                      <a:lnTo>
                        <a:pt x="4789" y="337"/>
                      </a:lnTo>
                      <a:lnTo>
                        <a:pt x="4776" y="317"/>
                      </a:lnTo>
                      <a:lnTo>
                        <a:pt x="4761" y="298"/>
                      </a:lnTo>
                      <a:lnTo>
                        <a:pt x="4744" y="278"/>
                      </a:lnTo>
                      <a:lnTo>
                        <a:pt x="4726" y="259"/>
                      </a:lnTo>
                      <a:lnTo>
                        <a:pt x="4704" y="241"/>
                      </a:lnTo>
                      <a:lnTo>
                        <a:pt x="4682" y="223"/>
                      </a:lnTo>
                      <a:lnTo>
                        <a:pt x="4658" y="207"/>
                      </a:lnTo>
                      <a:lnTo>
                        <a:pt x="4633" y="192"/>
                      </a:lnTo>
                      <a:lnTo>
                        <a:pt x="4607" y="177"/>
                      </a:lnTo>
                      <a:lnTo>
                        <a:pt x="4579" y="164"/>
                      </a:lnTo>
                      <a:lnTo>
                        <a:pt x="4551" y="152"/>
                      </a:lnTo>
                      <a:lnTo>
                        <a:pt x="4512" y="142"/>
                      </a:lnTo>
                      <a:lnTo>
                        <a:pt x="4475" y="132"/>
                      </a:lnTo>
                      <a:lnTo>
                        <a:pt x="4439" y="124"/>
                      </a:lnTo>
                      <a:lnTo>
                        <a:pt x="4403" y="119"/>
                      </a:lnTo>
                      <a:lnTo>
                        <a:pt x="4369" y="116"/>
                      </a:lnTo>
                      <a:lnTo>
                        <a:pt x="4335" y="114"/>
                      </a:lnTo>
                      <a:lnTo>
                        <a:pt x="4302" y="114"/>
                      </a:lnTo>
                      <a:lnTo>
                        <a:pt x="4270" y="116"/>
                      </a:lnTo>
                      <a:lnTo>
                        <a:pt x="4239" y="120"/>
                      </a:lnTo>
                      <a:lnTo>
                        <a:pt x="4208" y="126"/>
                      </a:lnTo>
                      <a:lnTo>
                        <a:pt x="4179" y="132"/>
                      </a:lnTo>
                      <a:lnTo>
                        <a:pt x="4151" y="140"/>
                      </a:lnTo>
                      <a:lnTo>
                        <a:pt x="4108" y="156"/>
                      </a:lnTo>
                      <a:lnTo>
                        <a:pt x="4069" y="173"/>
                      </a:lnTo>
                      <a:lnTo>
                        <a:pt x="4036" y="190"/>
                      </a:lnTo>
                      <a:lnTo>
                        <a:pt x="4006" y="208"/>
                      </a:lnTo>
                      <a:lnTo>
                        <a:pt x="3980" y="226"/>
                      </a:lnTo>
                      <a:lnTo>
                        <a:pt x="3957" y="244"/>
                      </a:lnTo>
                      <a:lnTo>
                        <a:pt x="3938" y="261"/>
                      </a:lnTo>
                      <a:lnTo>
                        <a:pt x="3921" y="277"/>
                      </a:lnTo>
                      <a:lnTo>
                        <a:pt x="3906" y="292"/>
                      </a:lnTo>
                      <a:lnTo>
                        <a:pt x="3893" y="305"/>
                      </a:lnTo>
                      <a:lnTo>
                        <a:pt x="3881" y="317"/>
                      </a:lnTo>
                      <a:lnTo>
                        <a:pt x="3871" y="327"/>
                      </a:lnTo>
                      <a:close/>
                      <a:moveTo>
                        <a:pt x="4265" y="1515"/>
                      </a:moveTo>
                      <a:lnTo>
                        <a:pt x="4279" y="1675"/>
                      </a:lnTo>
                      <a:lnTo>
                        <a:pt x="4266" y="1727"/>
                      </a:lnTo>
                      <a:lnTo>
                        <a:pt x="4239" y="1775"/>
                      </a:lnTo>
                      <a:lnTo>
                        <a:pt x="4200" y="1818"/>
                      </a:lnTo>
                      <a:lnTo>
                        <a:pt x="4151" y="1855"/>
                      </a:lnTo>
                      <a:lnTo>
                        <a:pt x="4092" y="1889"/>
                      </a:lnTo>
                      <a:lnTo>
                        <a:pt x="4025" y="1917"/>
                      </a:lnTo>
                      <a:lnTo>
                        <a:pt x="3953" y="1940"/>
                      </a:lnTo>
                      <a:lnTo>
                        <a:pt x="3876" y="1960"/>
                      </a:lnTo>
                      <a:lnTo>
                        <a:pt x="3795" y="1975"/>
                      </a:lnTo>
                      <a:lnTo>
                        <a:pt x="3713" y="1986"/>
                      </a:lnTo>
                      <a:lnTo>
                        <a:pt x="3632" y="1992"/>
                      </a:lnTo>
                      <a:lnTo>
                        <a:pt x="3552" y="1993"/>
                      </a:lnTo>
                      <a:lnTo>
                        <a:pt x="3476" y="1990"/>
                      </a:lnTo>
                      <a:lnTo>
                        <a:pt x="3401" y="1984"/>
                      </a:lnTo>
                      <a:lnTo>
                        <a:pt x="3326" y="1977"/>
                      </a:lnTo>
                      <a:lnTo>
                        <a:pt x="3252" y="1966"/>
                      </a:lnTo>
                      <a:lnTo>
                        <a:pt x="3179" y="1953"/>
                      </a:lnTo>
                      <a:lnTo>
                        <a:pt x="3107" y="1936"/>
                      </a:lnTo>
                      <a:lnTo>
                        <a:pt x="3038" y="1917"/>
                      </a:lnTo>
                      <a:lnTo>
                        <a:pt x="2971" y="1894"/>
                      </a:lnTo>
                      <a:lnTo>
                        <a:pt x="2904" y="1868"/>
                      </a:lnTo>
                      <a:lnTo>
                        <a:pt x="2841" y="1839"/>
                      </a:lnTo>
                      <a:lnTo>
                        <a:pt x="2778" y="1806"/>
                      </a:lnTo>
                      <a:lnTo>
                        <a:pt x="2719" y="1768"/>
                      </a:lnTo>
                      <a:lnTo>
                        <a:pt x="2726" y="1760"/>
                      </a:lnTo>
                      <a:lnTo>
                        <a:pt x="2731" y="1749"/>
                      </a:lnTo>
                      <a:lnTo>
                        <a:pt x="2737" y="1737"/>
                      </a:lnTo>
                      <a:lnTo>
                        <a:pt x="2744" y="1723"/>
                      </a:lnTo>
                      <a:lnTo>
                        <a:pt x="2749" y="1709"/>
                      </a:lnTo>
                      <a:lnTo>
                        <a:pt x="2756" y="1695"/>
                      </a:lnTo>
                      <a:lnTo>
                        <a:pt x="2762" y="1681"/>
                      </a:lnTo>
                      <a:lnTo>
                        <a:pt x="2769" y="1667"/>
                      </a:lnTo>
                      <a:lnTo>
                        <a:pt x="2775" y="1654"/>
                      </a:lnTo>
                      <a:lnTo>
                        <a:pt x="2780" y="1643"/>
                      </a:lnTo>
                      <a:lnTo>
                        <a:pt x="2787" y="1632"/>
                      </a:lnTo>
                      <a:lnTo>
                        <a:pt x="2791" y="1622"/>
                      </a:lnTo>
                      <a:lnTo>
                        <a:pt x="2850" y="1654"/>
                      </a:lnTo>
                      <a:lnTo>
                        <a:pt x="2912" y="1682"/>
                      </a:lnTo>
                      <a:lnTo>
                        <a:pt x="2975" y="1707"/>
                      </a:lnTo>
                      <a:lnTo>
                        <a:pt x="3042" y="1729"/>
                      </a:lnTo>
                      <a:lnTo>
                        <a:pt x="3107" y="1747"/>
                      </a:lnTo>
                      <a:lnTo>
                        <a:pt x="3176" y="1762"/>
                      </a:lnTo>
                      <a:lnTo>
                        <a:pt x="3244" y="1775"/>
                      </a:lnTo>
                      <a:lnTo>
                        <a:pt x="3311" y="1784"/>
                      </a:lnTo>
                      <a:lnTo>
                        <a:pt x="3377" y="1793"/>
                      </a:lnTo>
                      <a:lnTo>
                        <a:pt x="3440" y="1800"/>
                      </a:lnTo>
                      <a:lnTo>
                        <a:pt x="3502" y="1804"/>
                      </a:lnTo>
                      <a:lnTo>
                        <a:pt x="3560" y="1806"/>
                      </a:lnTo>
                      <a:lnTo>
                        <a:pt x="3649" y="1801"/>
                      </a:lnTo>
                      <a:lnTo>
                        <a:pt x="3734" y="1792"/>
                      </a:lnTo>
                      <a:lnTo>
                        <a:pt x="3814" y="1779"/>
                      </a:lnTo>
                      <a:lnTo>
                        <a:pt x="3889" y="1764"/>
                      </a:lnTo>
                      <a:lnTo>
                        <a:pt x="3958" y="1745"/>
                      </a:lnTo>
                      <a:lnTo>
                        <a:pt x="4022" y="1722"/>
                      </a:lnTo>
                      <a:lnTo>
                        <a:pt x="4079" y="1696"/>
                      </a:lnTo>
                      <a:lnTo>
                        <a:pt x="4130" y="1667"/>
                      </a:lnTo>
                      <a:lnTo>
                        <a:pt x="4175" y="1635"/>
                      </a:lnTo>
                      <a:lnTo>
                        <a:pt x="4211" y="1598"/>
                      </a:lnTo>
                      <a:lnTo>
                        <a:pt x="4241" y="1559"/>
                      </a:lnTo>
                      <a:lnTo>
                        <a:pt x="4265" y="1515"/>
                      </a:lnTo>
                      <a:close/>
                      <a:moveTo>
                        <a:pt x="2549" y="426"/>
                      </a:moveTo>
                      <a:lnTo>
                        <a:pt x="2561" y="429"/>
                      </a:lnTo>
                      <a:lnTo>
                        <a:pt x="2574" y="432"/>
                      </a:lnTo>
                      <a:lnTo>
                        <a:pt x="2588" y="436"/>
                      </a:lnTo>
                      <a:lnTo>
                        <a:pt x="2603" y="441"/>
                      </a:lnTo>
                      <a:lnTo>
                        <a:pt x="2618" y="447"/>
                      </a:lnTo>
                      <a:lnTo>
                        <a:pt x="2633" y="453"/>
                      </a:lnTo>
                      <a:lnTo>
                        <a:pt x="2649" y="461"/>
                      </a:lnTo>
                      <a:lnTo>
                        <a:pt x="2664" y="470"/>
                      </a:lnTo>
                      <a:lnTo>
                        <a:pt x="2679" y="478"/>
                      </a:lnTo>
                      <a:lnTo>
                        <a:pt x="2694" y="488"/>
                      </a:lnTo>
                      <a:lnTo>
                        <a:pt x="2707" y="499"/>
                      </a:lnTo>
                      <a:lnTo>
                        <a:pt x="2719" y="508"/>
                      </a:lnTo>
                      <a:lnTo>
                        <a:pt x="2728" y="495"/>
                      </a:lnTo>
                      <a:lnTo>
                        <a:pt x="2737" y="477"/>
                      </a:lnTo>
                      <a:lnTo>
                        <a:pt x="2749" y="453"/>
                      </a:lnTo>
                      <a:lnTo>
                        <a:pt x="2764" y="428"/>
                      </a:lnTo>
                      <a:lnTo>
                        <a:pt x="2783" y="398"/>
                      </a:lnTo>
                      <a:lnTo>
                        <a:pt x="2804" y="365"/>
                      </a:lnTo>
                      <a:lnTo>
                        <a:pt x="2830" y="332"/>
                      </a:lnTo>
                      <a:lnTo>
                        <a:pt x="2860" y="297"/>
                      </a:lnTo>
                      <a:lnTo>
                        <a:pt x="2895" y="261"/>
                      </a:lnTo>
                      <a:lnTo>
                        <a:pt x="2935" y="226"/>
                      </a:lnTo>
                      <a:lnTo>
                        <a:pt x="2981" y="191"/>
                      </a:lnTo>
                      <a:lnTo>
                        <a:pt x="3033" y="158"/>
                      </a:lnTo>
                      <a:lnTo>
                        <a:pt x="3067" y="140"/>
                      </a:lnTo>
                      <a:lnTo>
                        <a:pt x="3102" y="123"/>
                      </a:lnTo>
                      <a:lnTo>
                        <a:pt x="3138" y="109"/>
                      </a:lnTo>
                      <a:lnTo>
                        <a:pt x="3177" y="98"/>
                      </a:lnTo>
                      <a:lnTo>
                        <a:pt x="3216" y="88"/>
                      </a:lnTo>
                      <a:lnTo>
                        <a:pt x="3255" y="80"/>
                      </a:lnTo>
                      <a:lnTo>
                        <a:pt x="3294" y="75"/>
                      </a:lnTo>
                      <a:lnTo>
                        <a:pt x="3334" y="72"/>
                      </a:lnTo>
                      <a:lnTo>
                        <a:pt x="3373" y="72"/>
                      </a:lnTo>
                      <a:lnTo>
                        <a:pt x="3411" y="73"/>
                      </a:lnTo>
                      <a:lnTo>
                        <a:pt x="3448" y="77"/>
                      </a:lnTo>
                      <a:lnTo>
                        <a:pt x="3484" y="83"/>
                      </a:lnTo>
                      <a:lnTo>
                        <a:pt x="3420" y="56"/>
                      </a:lnTo>
                      <a:lnTo>
                        <a:pt x="3360" y="35"/>
                      </a:lnTo>
                      <a:lnTo>
                        <a:pt x="3303" y="20"/>
                      </a:lnTo>
                      <a:lnTo>
                        <a:pt x="3250" y="12"/>
                      </a:lnTo>
                      <a:lnTo>
                        <a:pt x="3200" y="7"/>
                      </a:lnTo>
                      <a:lnTo>
                        <a:pt x="3153" y="6"/>
                      </a:lnTo>
                      <a:lnTo>
                        <a:pt x="3109" y="9"/>
                      </a:lnTo>
                      <a:lnTo>
                        <a:pt x="3068" y="16"/>
                      </a:lnTo>
                      <a:lnTo>
                        <a:pt x="3030" y="25"/>
                      </a:lnTo>
                      <a:lnTo>
                        <a:pt x="2993" y="34"/>
                      </a:lnTo>
                      <a:lnTo>
                        <a:pt x="2960" y="44"/>
                      </a:lnTo>
                      <a:lnTo>
                        <a:pt x="2927" y="55"/>
                      </a:lnTo>
                      <a:lnTo>
                        <a:pt x="2870" y="83"/>
                      </a:lnTo>
                      <a:lnTo>
                        <a:pt x="2819" y="114"/>
                      </a:lnTo>
                      <a:lnTo>
                        <a:pt x="2773" y="146"/>
                      </a:lnTo>
                      <a:lnTo>
                        <a:pt x="2732" y="180"/>
                      </a:lnTo>
                      <a:lnTo>
                        <a:pt x="2695" y="215"/>
                      </a:lnTo>
                      <a:lnTo>
                        <a:pt x="2663" y="250"/>
                      </a:lnTo>
                      <a:lnTo>
                        <a:pt x="2636" y="285"/>
                      </a:lnTo>
                      <a:lnTo>
                        <a:pt x="2612" y="318"/>
                      </a:lnTo>
                      <a:lnTo>
                        <a:pt x="2592" y="349"/>
                      </a:lnTo>
                      <a:lnTo>
                        <a:pt x="2575" y="378"/>
                      </a:lnTo>
                      <a:lnTo>
                        <a:pt x="2561" y="404"/>
                      </a:lnTo>
                      <a:lnTo>
                        <a:pt x="2549" y="426"/>
                      </a:lnTo>
                      <a:close/>
                      <a:moveTo>
                        <a:pt x="2711" y="1778"/>
                      </a:moveTo>
                      <a:lnTo>
                        <a:pt x="2722" y="1763"/>
                      </a:lnTo>
                      <a:lnTo>
                        <a:pt x="2734" y="1741"/>
                      </a:lnTo>
                      <a:lnTo>
                        <a:pt x="2747" y="1717"/>
                      </a:lnTo>
                      <a:lnTo>
                        <a:pt x="2761" y="1689"/>
                      </a:lnTo>
                      <a:lnTo>
                        <a:pt x="2775" y="1659"/>
                      </a:lnTo>
                      <a:lnTo>
                        <a:pt x="2789" y="1626"/>
                      </a:lnTo>
                      <a:lnTo>
                        <a:pt x="2802" y="1594"/>
                      </a:lnTo>
                      <a:lnTo>
                        <a:pt x="2814" y="1563"/>
                      </a:lnTo>
                      <a:lnTo>
                        <a:pt x="2826" y="1533"/>
                      </a:lnTo>
                      <a:lnTo>
                        <a:pt x="2835" y="1505"/>
                      </a:lnTo>
                      <a:lnTo>
                        <a:pt x="2844" y="1480"/>
                      </a:lnTo>
                      <a:lnTo>
                        <a:pt x="2849" y="1460"/>
                      </a:lnTo>
                      <a:lnTo>
                        <a:pt x="2886" y="1321"/>
                      </a:lnTo>
                      <a:lnTo>
                        <a:pt x="2908" y="1189"/>
                      </a:lnTo>
                      <a:lnTo>
                        <a:pt x="2917" y="1064"/>
                      </a:lnTo>
                      <a:lnTo>
                        <a:pt x="2914" y="949"/>
                      </a:lnTo>
                      <a:lnTo>
                        <a:pt x="2898" y="844"/>
                      </a:lnTo>
                      <a:lnTo>
                        <a:pt x="2872" y="748"/>
                      </a:lnTo>
                      <a:lnTo>
                        <a:pt x="2836" y="663"/>
                      </a:lnTo>
                      <a:lnTo>
                        <a:pt x="2792" y="590"/>
                      </a:lnTo>
                      <a:lnTo>
                        <a:pt x="2741" y="529"/>
                      </a:lnTo>
                      <a:lnTo>
                        <a:pt x="2682" y="480"/>
                      </a:lnTo>
                      <a:lnTo>
                        <a:pt x="2616" y="446"/>
                      </a:lnTo>
                      <a:lnTo>
                        <a:pt x="2545" y="426"/>
                      </a:lnTo>
                      <a:lnTo>
                        <a:pt x="2332" y="395"/>
                      </a:lnTo>
                      <a:lnTo>
                        <a:pt x="2396" y="406"/>
                      </a:lnTo>
                      <a:lnTo>
                        <a:pt x="2454" y="426"/>
                      </a:lnTo>
                      <a:lnTo>
                        <a:pt x="2507" y="453"/>
                      </a:lnTo>
                      <a:lnTo>
                        <a:pt x="2557" y="490"/>
                      </a:lnTo>
                      <a:lnTo>
                        <a:pt x="2601" y="533"/>
                      </a:lnTo>
                      <a:lnTo>
                        <a:pt x="2639" y="585"/>
                      </a:lnTo>
                      <a:lnTo>
                        <a:pt x="2672" y="643"/>
                      </a:lnTo>
                      <a:lnTo>
                        <a:pt x="2700" y="707"/>
                      </a:lnTo>
                      <a:lnTo>
                        <a:pt x="2720" y="778"/>
                      </a:lnTo>
                      <a:lnTo>
                        <a:pt x="2736" y="854"/>
                      </a:lnTo>
                      <a:lnTo>
                        <a:pt x="2745" y="935"/>
                      </a:lnTo>
                      <a:lnTo>
                        <a:pt x="2747" y="1021"/>
                      </a:lnTo>
                      <a:lnTo>
                        <a:pt x="2744" y="1109"/>
                      </a:lnTo>
                      <a:lnTo>
                        <a:pt x="2734" y="1193"/>
                      </a:lnTo>
                      <a:lnTo>
                        <a:pt x="2720" y="1273"/>
                      </a:lnTo>
                      <a:lnTo>
                        <a:pt x="2703" y="1349"/>
                      </a:lnTo>
                      <a:lnTo>
                        <a:pt x="2683" y="1421"/>
                      </a:lnTo>
                      <a:lnTo>
                        <a:pt x="2660" y="1489"/>
                      </a:lnTo>
                      <a:lnTo>
                        <a:pt x="2636" y="1551"/>
                      </a:lnTo>
                      <a:lnTo>
                        <a:pt x="2612" y="1608"/>
                      </a:lnTo>
                      <a:lnTo>
                        <a:pt x="2588" y="1660"/>
                      </a:lnTo>
                      <a:lnTo>
                        <a:pt x="2565" y="1706"/>
                      </a:lnTo>
                      <a:lnTo>
                        <a:pt x="2546" y="1746"/>
                      </a:lnTo>
                      <a:lnTo>
                        <a:pt x="2528" y="1778"/>
                      </a:lnTo>
                      <a:lnTo>
                        <a:pt x="2541" y="1779"/>
                      </a:lnTo>
                      <a:lnTo>
                        <a:pt x="2554" y="1779"/>
                      </a:lnTo>
                      <a:lnTo>
                        <a:pt x="2565" y="1779"/>
                      </a:lnTo>
                      <a:lnTo>
                        <a:pt x="2578" y="1779"/>
                      </a:lnTo>
                      <a:lnTo>
                        <a:pt x="2592" y="1779"/>
                      </a:lnTo>
                      <a:lnTo>
                        <a:pt x="2605" y="1779"/>
                      </a:lnTo>
                      <a:lnTo>
                        <a:pt x="2620" y="1779"/>
                      </a:lnTo>
                      <a:lnTo>
                        <a:pt x="2635" y="1779"/>
                      </a:lnTo>
                      <a:lnTo>
                        <a:pt x="2652" y="1779"/>
                      </a:lnTo>
                      <a:lnTo>
                        <a:pt x="2671" y="1779"/>
                      </a:lnTo>
                      <a:lnTo>
                        <a:pt x="2690" y="1779"/>
                      </a:lnTo>
                      <a:lnTo>
                        <a:pt x="2711" y="1778"/>
                      </a:lnTo>
                      <a:close/>
                      <a:moveTo>
                        <a:pt x="5368" y="864"/>
                      </a:moveTo>
                      <a:lnTo>
                        <a:pt x="5307" y="871"/>
                      </a:lnTo>
                      <a:lnTo>
                        <a:pt x="5250" y="880"/>
                      </a:lnTo>
                      <a:lnTo>
                        <a:pt x="5196" y="894"/>
                      </a:lnTo>
                      <a:lnTo>
                        <a:pt x="5144" y="913"/>
                      </a:lnTo>
                      <a:lnTo>
                        <a:pt x="5095" y="934"/>
                      </a:lnTo>
                      <a:lnTo>
                        <a:pt x="5047" y="960"/>
                      </a:lnTo>
                      <a:lnTo>
                        <a:pt x="5002" y="989"/>
                      </a:lnTo>
                      <a:lnTo>
                        <a:pt x="4959" y="1022"/>
                      </a:lnTo>
                      <a:lnTo>
                        <a:pt x="4918" y="1059"/>
                      </a:lnTo>
                      <a:lnTo>
                        <a:pt x="4880" y="1099"/>
                      </a:lnTo>
                      <a:lnTo>
                        <a:pt x="4843" y="1142"/>
                      </a:lnTo>
                      <a:lnTo>
                        <a:pt x="4809" y="1188"/>
                      </a:lnTo>
                      <a:lnTo>
                        <a:pt x="4823" y="1196"/>
                      </a:lnTo>
                      <a:lnTo>
                        <a:pt x="4837" y="1205"/>
                      </a:lnTo>
                      <a:lnTo>
                        <a:pt x="4850" y="1214"/>
                      </a:lnTo>
                      <a:lnTo>
                        <a:pt x="4861" y="1222"/>
                      </a:lnTo>
                      <a:lnTo>
                        <a:pt x="4872" y="1232"/>
                      </a:lnTo>
                      <a:lnTo>
                        <a:pt x="4884" y="1242"/>
                      </a:lnTo>
                      <a:lnTo>
                        <a:pt x="4894" y="1251"/>
                      </a:lnTo>
                      <a:lnTo>
                        <a:pt x="4904" y="1261"/>
                      </a:lnTo>
                      <a:lnTo>
                        <a:pt x="4914" y="1271"/>
                      </a:lnTo>
                      <a:lnTo>
                        <a:pt x="4924" y="1280"/>
                      </a:lnTo>
                      <a:lnTo>
                        <a:pt x="4933" y="1290"/>
                      </a:lnTo>
                      <a:lnTo>
                        <a:pt x="4944" y="1299"/>
                      </a:lnTo>
                      <a:lnTo>
                        <a:pt x="4960" y="1254"/>
                      </a:lnTo>
                      <a:lnTo>
                        <a:pt x="4983" y="1209"/>
                      </a:lnTo>
                      <a:lnTo>
                        <a:pt x="5009" y="1166"/>
                      </a:lnTo>
                      <a:lnTo>
                        <a:pt x="5040" y="1124"/>
                      </a:lnTo>
                      <a:lnTo>
                        <a:pt x="5074" y="1083"/>
                      </a:lnTo>
                      <a:lnTo>
                        <a:pt x="5113" y="1047"/>
                      </a:lnTo>
                      <a:lnTo>
                        <a:pt x="5155" y="1013"/>
                      </a:lnTo>
                      <a:lnTo>
                        <a:pt x="5201" y="981"/>
                      </a:lnTo>
                      <a:lnTo>
                        <a:pt x="5250" y="956"/>
                      </a:lnTo>
                      <a:lnTo>
                        <a:pt x="5303" y="935"/>
                      </a:lnTo>
                      <a:lnTo>
                        <a:pt x="5358" y="919"/>
                      </a:lnTo>
                      <a:lnTo>
                        <a:pt x="5417" y="909"/>
                      </a:lnTo>
                      <a:lnTo>
                        <a:pt x="5450" y="907"/>
                      </a:lnTo>
                      <a:lnTo>
                        <a:pt x="5483" y="905"/>
                      </a:lnTo>
                      <a:lnTo>
                        <a:pt x="5513" y="904"/>
                      </a:lnTo>
                      <a:lnTo>
                        <a:pt x="5541" y="905"/>
                      </a:lnTo>
                      <a:lnTo>
                        <a:pt x="5568" y="907"/>
                      </a:lnTo>
                      <a:lnTo>
                        <a:pt x="5594" y="910"/>
                      </a:lnTo>
                      <a:lnTo>
                        <a:pt x="5620" y="915"/>
                      </a:lnTo>
                      <a:lnTo>
                        <a:pt x="5645" y="920"/>
                      </a:lnTo>
                      <a:lnTo>
                        <a:pt x="5670" y="927"/>
                      </a:lnTo>
                      <a:lnTo>
                        <a:pt x="5694" y="935"/>
                      </a:lnTo>
                      <a:lnTo>
                        <a:pt x="5720" y="945"/>
                      </a:lnTo>
                      <a:lnTo>
                        <a:pt x="5746" y="954"/>
                      </a:lnTo>
                      <a:lnTo>
                        <a:pt x="5723" y="939"/>
                      </a:lnTo>
                      <a:lnTo>
                        <a:pt x="5699" y="924"/>
                      </a:lnTo>
                      <a:lnTo>
                        <a:pt x="5671" y="911"/>
                      </a:lnTo>
                      <a:lnTo>
                        <a:pt x="5641" y="900"/>
                      </a:lnTo>
                      <a:lnTo>
                        <a:pt x="5608" y="889"/>
                      </a:lnTo>
                      <a:lnTo>
                        <a:pt x="5575" y="879"/>
                      </a:lnTo>
                      <a:lnTo>
                        <a:pt x="5540" y="873"/>
                      </a:lnTo>
                      <a:lnTo>
                        <a:pt x="5505" y="867"/>
                      </a:lnTo>
                      <a:lnTo>
                        <a:pt x="5470" y="863"/>
                      </a:lnTo>
                      <a:lnTo>
                        <a:pt x="5434" y="862"/>
                      </a:lnTo>
                      <a:lnTo>
                        <a:pt x="5400" y="862"/>
                      </a:lnTo>
                      <a:lnTo>
                        <a:pt x="5368" y="864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76" y="2974"/>
                  <a:ext cx="134" cy="149"/>
                </a:xfrm>
                <a:custGeom>
                  <a:rect b="b" l="l" r="r" t="t"/>
                  <a:pathLst>
                    <a:path extrusionOk="0" h="1047" w="937">
                      <a:moveTo>
                        <a:pt x="61" y="1041"/>
                      </a:moveTo>
                      <a:lnTo>
                        <a:pt x="67" y="1042"/>
                      </a:lnTo>
                      <a:lnTo>
                        <a:pt x="74" y="1042"/>
                      </a:lnTo>
                      <a:lnTo>
                        <a:pt x="82" y="1043"/>
                      </a:lnTo>
                      <a:lnTo>
                        <a:pt x="91" y="1043"/>
                      </a:lnTo>
                      <a:lnTo>
                        <a:pt x="101" y="1044"/>
                      </a:lnTo>
                      <a:lnTo>
                        <a:pt x="110" y="1045"/>
                      </a:lnTo>
                      <a:lnTo>
                        <a:pt x="120" y="1045"/>
                      </a:lnTo>
                      <a:lnTo>
                        <a:pt x="130" y="1046"/>
                      </a:lnTo>
                      <a:lnTo>
                        <a:pt x="139" y="1046"/>
                      </a:lnTo>
                      <a:lnTo>
                        <a:pt x="148" y="1047"/>
                      </a:lnTo>
                      <a:lnTo>
                        <a:pt x="155" y="1047"/>
                      </a:lnTo>
                      <a:lnTo>
                        <a:pt x="160" y="1047"/>
                      </a:lnTo>
                      <a:lnTo>
                        <a:pt x="156" y="1031"/>
                      </a:lnTo>
                      <a:lnTo>
                        <a:pt x="149" y="1010"/>
                      </a:lnTo>
                      <a:lnTo>
                        <a:pt x="142" y="983"/>
                      </a:lnTo>
                      <a:lnTo>
                        <a:pt x="134" y="953"/>
                      </a:lnTo>
                      <a:lnTo>
                        <a:pt x="127" y="917"/>
                      </a:lnTo>
                      <a:lnTo>
                        <a:pt x="121" y="878"/>
                      </a:lnTo>
                      <a:lnTo>
                        <a:pt x="117" y="837"/>
                      </a:lnTo>
                      <a:lnTo>
                        <a:pt x="116" y="790"/>
                      </a:lnTo>
                      <a:lnTo>
                        <a:pt x="118" y="740"/>
                      </a:lnTo>
                      <a:lnTo>
                        <a:pt x="125" y="687"/>
                      </a:lnTo>
                      <a:lnTo>
                        <a:pt x="136" y="631"/>
                      </a:lnTo>
                      <a:lnTo>
                        <a:pt x="153" y="572"/>
                      </a:lnTo>
                      <a:lnTo>
                        <a:pt x="166" y="540"/>
                      </a:lnTo>
                      <a:lnTo>
                        <a:pt x="182" y="504"/>
                      </a:lnTo>
                      <a:lnTo>
                        <a:pt x="201" y="468"/>
                      </a:lnTo>
                      <a:lnTo>
                        <a:pt x="222" y="430"/>
                      </a:lnTo>
                      <a:lnTo>
                        <a:pt x="246" y="391"/>
                      </a:lnTo>
                      <a:lnTo>
                        <a:pt x="275" y="352"/>
                      </a:lnTo>
                      <a:lnTo>
                        <a:pt x="306" y="313"/>
                      </a:lnTo>
                      <a:lnTo>
                        <a:pt x="342" y="274"/>
                      </a:lnTo>
                      <a:lnTo>
                        <a:pt x="381" y="238"/>
                      </a:lnTo>
                      <a:lnTo>
                        <a:pt x="425" y="202"/>
                      </a:lnTo>
                      <a:lnTo>
                        <a:pt x="474" y="169"/>
                      </a:lnTo>
                      <a:lnTo>
                        <a:pt x="526" y="138"/>
                      </a:lnTo>
                      <a:lnTo>
                        <a:pt x="557" y="124"/>
                      </a:lnTo>
                      <a:lnTo>
                        <a:pt x="588" y="111"/>
                      </a:lnTo>
                      <a:lnTo>
                        <a:pt x="619" y="99"/>
                      </a:lnTo>
                      <a:lnTo>
                        <a:pt x="652" y="89"/>
                      </a:lnTo>
                      <a:lnTo>
                        <a:pt x="685" y="80"/>
                      </a:lnTo>
                      <a:lnTo>
                        <a:pt x="720" y="73"/>
                      </a:lnTo>
                      <a:lnTo>
                        <a:pt x="754" y="67"/>
                      </a:lnTo>
                      <a:lnTo>
                        <a:pt x="790" y="62"/>
                      </a:lnTo>
                      <a:lnTo>
                        <a:pt x="826" y="60"/>
                      </a:lnTo>
                      <a:lnTo>
                        <a:pt x="863" y="59"/>
                      </a:lnTo>
                      <a:lnTo>
                        <a:pt x="900" y="60"/>
                      </a:lnTo>
                      <a:lnTo>
                        <a:pt x="937" y="62"/>
                      </a:lnTo>
                      <a:lnTo>
                        <a:pt x="935" y="60"/>
                      </a:lnTo>
                      <a:lnTo>
                        <a:pt x="932" y="57"/>
                      </a:lnTo>
                      <a:lnTo>
                        <a:pt x="928" y="54"/>
                      </a:lnTo>
                      <a:lnTo>
                        <a:pt x="926" y="50"/>
                      </a:lnTo>
                      <a:lnTo>
                        <a:pt x="923" y="46"/>
                      </a:lnTo>
                      <a:lnTo>
                        <a:pt x="920" y="42"/>
                      </a:lnTo>
                      <a:lnTo>
                        <a:pt x="918" y="38"/>
                      </a:lnTo>
                      <a:lnTo>
                        <a:pt x="914" y="33"/>
                      </a:lnTo>
                      <a:lnTo>
                        <a:pt x="912" y="29"/>
                      </a:lnTo>
                      <a:lnTo>
                        <a:pt x="909" y="25"/>
                      </a:lnTo>
                      <a:lnTo>
                        <a:pt x="907" y="22"/>
                      </a:lnTo>
                      <a:lnTo>
                        <a:pt x="904" y="17"/>
                      </a:lnTo>
                      <a:lnTo>
                        <a:pt x="879" y="12"/>
                      </a:lnTo>
                      <a:lnTo>
                        <a:pt x="850" y="8"/>
                      </a:lnTo>
                      <a:lnTo>
                        <a:pt x="820" y="3"/>
                      </a:lnTo>
                      <a:lnTo>
                        <a:pt x="787" y="1"/>
                      </a:lnTo>
                      <a:lnTo>
                        <a:pt x="752" y="0"/>
                      </a:lnTo>
                      <a:lnTo>
                        <a:pt x="716" y="0"/>
                      </a:lnTo>
                      <a:lnTo>
                        <a:pt x="678" y="2"/>
                      </a:lnTo>
                      <a:lnTo>
                        <a:pt x="639" y="7"/>
                      </a:lnTo>
                      <a:lnTo>
                        <a:pt x="599" y="13"/>
                      </a:lnTo>
                      <a:lnTo>
                        <a:pt x="559" y="23"/>
                      </a:lnTo>
                      <a:lnTo>
                        <a:pt x="517" y="34"/>
                      </a:lnTo>
                      <a:lnTo>
                        <a:pt x="475" y="50"/>
                      </a:lnTo>
                      <a:lnTo>
                        <a:pt x="424" y="73"/>
                      </a:lnTo>
                      <a:lnTo>
                        <a:pt x="375" y="99"/>
                      </a:lnTo>
                      <a:lnTo>
                        <a:pt x="329" y="128"/>
                      </a:lnTo>
                      <a:lnTo>
                        <a:pt x="285" y="159"/>
                      </a:lnTo>
                      <a:lnTo>
                        <a:pt x="245" y="193"/>
                      </a:lnTo>
                      <a:lnTo>
                        <a:pt x="206" y="229"/>
                      </a:lnTo>
                      <a:lnTo>
                        <a:pt x="172" y="267"/>
                      </a:lnTo>
                      <a:lnTo>
                        <a:pt x="139" y="308"/>
                      </a:lnTo>
                      <a:lnTo>
                        <a:pt x="112" y="349"/>
                      </a:lnTo>
                      <a:lnTo>
                        <a:pt x="86" y="394"/>
                      </a:lnTo>
                      <a:lnTo>
                        <a:pt x="64" y="439"/>
                      </a:lnTo>
                      <a:lnTo>
                        <a:pt x="45" y="485"/>
                      </a:lnTo>
                      <a:lnTo>
                        <a:pt x="26" y="546"/>
                      </a:lnTo>
                      <a:lnTo>
                        <a:pt x="13" y="604"/>
                      </a:lnTo>
                      <a:lnTo>
                        <a:pt x="4" y="661"/>
                      </a:lnTo>
                      <a:lnTo>
                        <a:pt x="0" y="716"/>
                      </a:lnTo>
                      <a:lnTo>
                        <a:pt x="0" y="768"/>
                      </a:lnTo>
                      <a:lnTo>
                        <a:pt x="3" y="817"/>
                      </a:lnTo>
                      <a:lnTo>
                        <a:pt x="8" y="863"/>
                      </a:lnTo>
                      <a:lnTo>
                        <a:pt x="17" y="906"/>
                      </a:lnTo>
                      <a:lnTo>
                        <a:pt x="28" y="946"/>
                      </a:lnTo>
                      <a:lnTo>
                        <a:pt x="38" y="982"/>
                      </a:lnTo>
                      <a:lnTo>
                        <a:pt x="50" y="1014"/>
                      </a:lnTo>
                      <a:lnTo>
                        <a:pt x="61" y="1041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701" y="2935"/>
                  <a:ext cx="90" cy="83"/>
                </a:xfrm>
                <a:custGeom>
                  <a:rect b="b" l="l" r="r" t="t"/>
                  <a:pathLst>
                    <a:path extrusionOk="0" h="581" w="632">
                      <a:moveTo>
                        <a:pt x="24" y="0"/>
                      </a:moveTo>
                      <a:lnTo>
                        <a:pt x="0" y="177"/>
                      </a:lnTo>
                      <a:lnTo>
                        <a:pt x="8" y="237"/>
                      </a:lnTo>
                      <a:lnTo>
                        <a:pt x="30" y="290"/>
                      </a:lnTo>
                      <a:lnTo>
                        <a:pt x="64" y="340"/>
                      </a:lnTo>
                      <a:lnTo>
                        <a:pt x="109" y="385"/>
                      </a:lnTo>
                      <a:lnTo>
                        <a:pt x="161" y="426"/>
                      </a:lnTo>
                      <a:lnTo>
                        <a:pt x="217" y="462"/>
                      </a:lnTo>
                      <a:lnTo>
                        <a:pt x="276" y="493"/>
                      </a:lnTo>
                      <a:lnTo>
                        <a:pt x="335" y="520"/>
                      </a:lnTo>
                      <a:lnTo>
                        <a:pt x="392" y="543"/>
                      </a:lnTo>
                      <a:lnTo>
                        <a:pt x="444" y="560"/>
                      </a:lnTo>
                      <a:lnTo>
                        <a:pt x="488" y="573"/>
                      </a:lnTo>
                      <a:lnTo>
                        <a:pt x="522" y="581"/>
                      </a:lnTo>
                      <a:lnTo>
                        <a:pt x="531" y="569"/>
                      </a:lnTo>
                      <a:lnTo>
                        <a:pt x="539" y="557"/>
                      </a:lnTo>
                      <a:lnTo>
                        <a:pt x="548" y="545"/>
                      </a:lnTo>
                      <a:lnTo>
                        <a:pt x="556" y="532"/>
                      </a:lnTo>
                      <a:lnTo>
                        <a:pt x="565" y="520"/>
                      </a:lnTo>
                      <a:lnTo>
                        <a:pt x="574" y="507"/>
                      </a:lnTo>
                      <a:lnTo>
                        <a:pt x="583" y="495"/>
                      </a:lnTo>
                      <a:lnTo>
                        <a:pt x="592" y="483"/>
                      </a:lnTo>
                      <a:lnTo>
                        <a:pt x="602" y="470"/>
                      </a:lnTo>
                      <a:lnTo>
                        <a:pt x="611" y="457"/>
                      </a:lnTo>
                      <a:lnTo>
                        <a:pt x="622" y="444"/>
                      </a:lnTo>
                      <a:lnTo>
                        <a:pt x="632" y="431"/>
                      </a:lnTo>
                      <a:lnTo>
                        <a:pt x="577" y="418"/>
                      </a:lnTo>
                      <a:lnTo>
                        <a:pt x="516" y="402"/>
                      </a:lnTo>
                      <a:lnTo>
                        <a:pt x="451" y="383"/>
                      </a:lnTo>
                      <a:lnTo>
                        <a:pt x="383" y="360"/>
                      </a:lnTo>
                      <a:lnTo>
                        <a:pt x="316" y="333"/>
                      </a:lnTo>
                      <a:lnTo>
                        <a:pt x="250" y="302"/>
                      </a:lnTo>
                      <a:lnTo>
                        <a:pt x="190" y="266"/>
                      </a:lnTo>
                      <a:lnTo>
                        <a:pt x="135" y="225"/>
                      </a:lnTo>
                      <a:lnTo>
                        <a:pt x="89" y="178"/>
                      </a:lnTo>
                      <a:lnTo>
                        <a:pt x="54" y="126"/>
                      </a:lnTo>
                      <a:lnTo>
                        <a:pt x="32" y="67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3144" y="3030"/>
                  <a:ext cx="162" cy="100"/>
                </a:xfrm>
                <a:custGeom>
                  <a:rect b="b" l="l" r="r" t="t"/>
                  <a:pathLst>
                    <a:path extrusionOk="0" h="700" w="1129">
                      <a:moveTo>
                        <a:pt x="1121" y="589"/>
                      </a:moveTo>
                      <a:lnTo>
                        <a:pt x="1107" y="504"/>
                      </a:lnTo>
                      <a:lnTo>
                        <a:pt x="1076" y="420"/>
                      </a:lnTo>
                      <a:lnTo>
                        <a:pt x="1029" y="337"/>
                      </a:lnTo>
                      <a:lnTo>
                        <a:pt x="966" y="260"/>
                      </a:lnTo>
                      <a:lnTo>
                        <a:pt x="892" y="189"/>
                      </a:lnTo>
                      <a:lnTo>
                        <a:pt x="805" y="127"/>
                      </a:lnTo>
                      <a:lnTo>
                        <a:pt x="709" y="75"/>
                      </a:lnTo>
                      <a:lnTo>
                        <a:pt x="605" y="35"/>
                      </a:lnTo>
                      <a:lnTo>
                        <a:pt x="493" y="9"/>
                      </a:lnTo>
                      <a:lnTo>
                        <a:pt x="376" y="0"/>
                      </a:lnTo>
                      <a:lnTo>
                        <a:pt x="256" y="8"/>
                      </a:lnTo>
                      <a:lnTo>
                        <a:pt x="133" y="36"/>
                      </a:lnTo>
                      <a:lnTo>
                        <a:pt x="126" y="40"/>
                      </a:lnTo>
                      <a:lnTo>
                        <a:pt x="118" y="43"/>
                      </a:lnTo>
                      <a:lnTo>
                        <a:pt x="109" y="46"/>
                      </a:lnTo>
                      <a:lnTo>
                        <a:pt x="98" y="50"/>
                      </a:lnTo>
                      <a:lnTo>
                        <a:pt x="87" y="56"/>
                      </a:lnTo>
                      <a:lnTo>
                        <a:pt x="75" y="60"/>
                      </a:lnTo>
                      <a:lnTo>
                        <a:pt x="62" y="65"/>
                      </a:lnTo>
                      <a:lnTo>
                        <a:pt x="49" y="72"/>
                      </a:lnTo>
                      <a:lnTo>
                        <a:pt x="36" y="77"/>
                      </a:lnTo>
                      <a:lnTo>
                        <a:pt x="24" y="85"/>
                      </a:lnTo>
                      <a:lnTo>
                        <a:pt x="12" y="91"/>
                      </a:lnTo>
                      <a:lnTo>
                        <a:pt x="0" y="98"/>
                      </a:lnTo>
                      <a:lnTo>
                        <a:pt x="9" y="104"/>
                      </a:lnTo>
                      <a:lnTo>
                        <a:pt x="18" y="109"/>
                      </a:lnTo>
                      <a:lnTo>
                        <a:pt x="27" y="114"/>
                      </a:lnTo>
                      <a:lnTo>
                        <a:pt x="35" y="118"/>
                      </a:lnTo>
                      <a:lnTo>
                        <a:pt x="43" y="122"/>
                      </a:lnTo>
                      <a:lnTo>
                        <a:pt x="50" y="127"/>
                      </a:lnTo>
                      <a:lnTo>
                        <a:pt x="58" y="130"/>
                      </a:lnTo>
                      <a:lnTo>
                        <a:pt x="66" y="134"/>
                      </a:lnTo>
                      <a:lnTo>
                        <a:pt x="72" y="137"/>
                      </a:lnTo>
                      <a:lnTo>
                        <a:pt x="78" y="142"/>
                      </a:lnTo>
                      <a:lnTo>
                        <a:pt x="85" y="146"/>
                      </a:lnTo>
                      <a:lnTo>
                        <a:pt x="91" y="149"/>
                      </a:lnTo>
                      <a:lnTo>
                        <a:pt x="156" y="131"/>
                      </a:lnTo>
                      <a:lnTo>
                        <a:pt x="219" y="118"/>
                      </a:lnTo>
                      <a:lnTo>
                        <a:pt x="282" y="112"/>
                      </a:lnTo>
                      <a:lnTo>
                        <a:pt x="343" y="111"/>
                      </a:lnTo>
                      <a:lnTo>
                        <a:pt x="402" y="114"/>
                      </a:lnTo>
                      <a:lnTo>
                        <a:pt x="459" y="122"/>
                      </a:lnTo>
                      <a:lnTo>
                        <a:pt x="514" y="133"/>
                      </a:lnTo>
                      <a:lnTo>
                        <a:pt x="566" y="148"/>
                      </a:lnTo>
                      <a:lnTo>
                        <a:pt x="615" y="164"/>
                      </a:lnTo>
                      <a:lnTo>
                        <a:pt x="661" y="184"/>
                      </a:lnTo>
                      <a:lnTo>
                        <a:pt x="704" y="203"/>
                      </a:lnTo>
                      <a:lnTo>
                        <a:pt x="744" y="222"/>
                      </a:lnTo>
                      <a:lnTo>
                        <a:pt x="789" y="252"/>
                      </a:lnTo>
                      <a:lnTo>
                        <a:pt x="833" y="286"/>
                      </a:lnTo>
                      <a:lnTo>
                        <a:pt x="875" y="320"/>
                      </a:lnTo>
                      <a:lnTo>
                        <a:pt x="914" y="358"/>
                      </a:lnTo>
                      <a:lnTo>
                        <a:pt x="949" y="398"/>
                      </a:lnTo>
                      <a:lnTo>
                        <a:pt x="980" y="438"/>
                      </a:lnTo>
                      <a:lnTo>
                        <a:pt x="1009" y="480"/>
                      </a:lnTo>
                      <a:lnTo>
                        <a:pt x="1033" y="524"/>
                      </a:lnTo>
                      <a:lnTo>
                        <a:pt x="1051" y="569"/>
                      </a:lnTo>
                      <a:lnTo>
                        <a:pt x="1065" y="613"/>
                      </a:lnTo>
                      <a:lnTo>
                        <a:pt x="1074" y="657"/>
                      </a:lnTo>
                      <a:lnTo>
                        <a:pt x="1077" y="700"/>
                      </a:lnTo>
                      <a:lnTo>
                        <a:pt x="1127" y="699"/>
                      </a:lnTo>
                      <a:lnTo>
                        <a:pt x="1127" y="689"/>
                      </a:lnTo>
                      <a:lnTo>
                        <a:pt x="1129" y="678"/>
                      </a:lnTo>
                      <a:lnTo>
                        <a:pt x="1129" y="667"/>
                      </a:lnTo>
                      <a:lnTo>
                        <a:pt x="1129" y="657"/>
                      </a:lnTo>
                      <a:lnTo>
                        <a:pt x="1129" y="647"/>
                      </a:lnTo>
                      <a:lnTo>
                        <a:pt x="1127" y="636"/>
                      </a:lnTo>
                      <a:lnTo>
                        <a:pt x="1127" y="627"/>
                      </a:lnTo>
                      <a:lnTo>
                        <a:pt x="1126" y="617"/>
                      </a:lnTo>
                      <a:lnTo>
                        <a:pt x="1125" y="608"/>
                      </a:lnTo>
                      <a:lnTo>
                        <a:pt x="1123" y="601"/>
                      </a:lnTo>
                      <a:lnTo>
                        <a:pt x="1122" y="594"/>
                      </a:lnTo>
                      <a:lnTo>
                        <a:pt x="1121" y="589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6"/>
                <p:cNvSpPr/>
                <p:nvPr/>
              </p:nvSpPr>
              <p:spPr>
                <a:xfrm>
                  <a:off x="3116" y="2881"/>
                  <a:ext cx="146" cy="51"/>
                </a:xfrm>
                <a:custGeom>
                  <a:rect b="b" l="l" r="r" t="t"/>
                  <a:pathLst>
                    <a:path extrusionOk="0" h="357" w="1022">
                      <a:moveTo>
                        <a:pt x="93" y="327"/>
                      </a:moveTo>
                      <a:lnTo>
                        <a:pt x="87" y="320"/>
                      </a:lnTo>
                      <a:lnTo>
                        <a:pt x="80" y="314"/>
                      </a:lnTo>
                      <a:lnTo>
                        <a:pt x="74" y="306"/>
                      </a:lnTo>
                      <a:lnTo>
                        <a:pt x="68" y="299"/>
                      </a:lnTo>
                      <a:lnTo>
                        <a:pt x="60" y="290"/>
                      </a:lnTo>
                      <a:lnTo>
                        <a:pt x="51" y="283"/>
                      </a:lnTo>
                      <a:lnTo>
                        <a:pt x="44" y="274"/>
                      </a:lnTo>
                      <a:lnTo>
                        <a:pt x="35" y="265"/>
                      </a:lnTo>
                      <a:lnTo>
                        <a:pt x="27" y="257"/>
                      </a:lnTo>
                      <a:lnTo>
                        <a:pt x="17" y="248"/>
                      </a:lnTo>
                      <a:lnTo>
                        <a:pt x="8" y="240"/>
                      </a:lnTo>
                      <a:lnTo>
                        <a:pt x="0" y="231"/>
                      </a:lnTo>
                      <a:lnTo>
                        <a:pt x="17" y="209"/>
                      </a:lnTo>
                      <a:lnTo>
                        <a:pt x="37" y="186"/>
                      </a:lnTo>
                      <a:lnTo>
                        <a:pt x="60" y="163"/>
                      </a:lnTo>
                      <a:lnTo>
                        <a:pt x="86" y="141"/>
                      </a:lnTo>
                      <a:lnTo>
                        <a:pt x="115" y="118"/>
                      </a:lnTo>
                      <a:lnTo>
                        <a:pt x="147" y="97"/>
                      </a:lnTo>
                      <a:lnTo>
                        <a:pt x="182" y="76"/>
                      </a:lnTo>
                      <a:lnTo>
                        <a:pt x="218" y="57"/>
                      </a:lnTo>
                      <a:lnTo>
                        <a:pt x="257" y="41"/>
                      </a:lnTo>
                      <a:lnTo>
                        <a:pt x="299" y="26"/>
                      </a:lnTo>
                      <a:lnTo>
                        <a:pt x="343" y="14"/>
                      </a:lnTo>
                      <a:lnTo>
                        <a:pt x="390" y="4"/>
                      </a:lnTo>
                      <a:lnTo>
                        <a:pt x="417" y="2"/>
                      </a:lnTo>
                      <a:lnTo>
                        <a:pt x="447" y="0"/>
                      </a:lnTo>
                      <a:lnTo>
                        <a:pt x="479" y="0"/>
                      </a:lnTo>
                      <a:lnTo>
                        <a:pt x="513" y="1"/>
                      </a:lnTo>
                      <a:lnTo>
                        <a:pt x="548" y="4"/>
                      </a:lnTo>
                      <a:lnTo>
                        <a:pt x="585" y="11"/>
                      </a:lnTo>
                      <a:lnTo>
                        <a:pt x="622" y="19"/>
                      </a:lnTo>
                      <a:lnTo>
                        <a:pt x="661" y="30"/>
                      </a:lnTo>
                      <a:lnTo>
                        <a:pt x="700" y="44"/>
                      </a:lnTo>
                      <a:lnTo>
                        <a:pt x="739" y="62"/>
                      </a:lnTo>
                      <a:lnTo>
                        <a:pt x="779" y="83"/>
                      </a:lnTo>
                      <a:lnTo>
                        <a:pt x="819" y="107"/>
                      </a:lnTo>
                      <a:lnTo>
                        <a:pt x="832" y="118"/>
                      </a:lnTo>
                      <a:lnTo>
                        <a:pt x="846" y="130"/>
                      </a:lnTo>
                      <a:lnTo>
                        <a:pt x="863" y="144"/>
                      </a:lnTo>
                      <a:lnTo>
                        <a:pt x="880" y="160"/>
                      </a:lnTo>
                      <a:lnTo>
                        <a:pt x="898" y="177"/>
                      </a:lnTo>
                      <a:lnTo>
                        <a:pt x="918" y="198"/>
                      </a:lnTo>
                      <a:lnTo>
                        <a:pt x="937" y="219"/>
                      </a:lnTo>
                      <a:lnTo>
                        <a:pt x="955" y="243"/>
                      </a:lnTo>
                      <a:lnTo>
                        <a:pt x="974" y="269"/>
                      </a:lnTo>
                      <a:lnTo>
                        <a:pt x="992" y="295"/>
                      </a:lnTo>
                      <a:lnTo>
                        <a:pt x="1007" y="326"/>
                      </a:lnTo>
                      <a:lnTo>
                        <a:pt x="1022" y="357"/>
                      </a:lnTo>
                      <a:lnTo>
                        <a:pt x="1011" y="337"/>
                      </a:lnTo>
                      <a:lnTo>
                        <a:pt x="998" y="317"/>
                      </a:lnTo>
                      <a:lnTo>
                        <a:pt x="983" y="298"/>
                      </a:lnTo>
                      <a:lnTo>
                        <a:pt x="966" y="278"/>
                      </a:lnTo>
                      <a:lnTo>
                        <a:pt x="948" y="259"/>
                      </a:lnTo>
                      <a:lnTo>
                        <a:pt x="926" y="241"/>
                      </a:lnTo>
                      <a:lnTo>
                        <a:pt x="904" y="223"/>
                      </a:lnTo>
                      <a:lnTo>
                        <a:pt x="880" y="207"/>
                      </a:lnTo>
                      <a:lnTo>
                        <a:pt x="855" y="192"/>
                      </a:lnTo>
                      <a:lnTo>
                        <a:pt x="829" y="177"/>
                      </a:lnTo>
                      <a:lnTo>
                        <a:pt x="801" y="164"/>
                      </a:lnTo>
                      <a:lnTo>
                        <a:pt x="773" y="152"/>
                      </a:lnTo>
                      <a:lnTo>
                        <a:pt x="734" y="142"/>
                      </a:lnTo>
                      <a:lnTo>
                        <a:pt x="697" y="132"/>
                      </a:lnTo>
                      <a:lnTo>
                        <a:pt x="661" y="124"/>
                      </a:lnTo>
                      <a:lnTo>
                        <a:pt x="625" y="119"/>
                      </a:lnTo>
                      <a:lnTo>
                        <a:pt x="591" y="116"/>
                      </a:lnTo>
                      <a:lnTo>
                        <a:pt x="557" y="114"/>
                      </a:lnTo>
                      <a:lnTo>
                        <a:pt x="524" y="114"/>
                      </a:lnTo>
                      <a:lnTo>
                        <a:pt x="492" y="116"/>
                      </a:lnTo>
                      <a:lnTo>
                        <a:pt x="461" y="120"/>
                      </a:lnTo>
                      <a:lnTo>
                        <a:pt x="430" y="126"/>
                      </a:lnTo>
                      <a:lnTo>
                        <a:pt x="401" y="132"/>
                      </a:lnTo>
                      <a:lnTo>
                        <a:pt x="373" y="140"/>
                      </a:lnTo>
                      <a:lnTo>
                        <a:pt x="330" y="156"/>
                      </a:lnTo>
                      <a:lnTo>
                        <a:pt x="291" y="173"/>
                      </a:lnTo>
                      <a:lnTo>
                        <a:pt x="258" y="190"/>
                      </a:lnTo>
                      <a:lnTo>
                        <a:pt x="228" y="208"/>
                      </a:lnTo>
                      <a:lnTo>
                        <a:pt x="202" y="226"/>
                      </a:lnTo>
                      <a:lnTo>
                        <a:pt x="179" y="244"/>
                      </a:lnTo>
                      <a:lnTo>
                        <a:pt x="160" y="261"/>
                      </a:lnTo>
                      <a:lnTo>
                        <a:pt x="143" y="277"/>
                      </a:lnTo>
                      <a:lnTo>
                        <a:pt x="128" y="292"/>
                      </a:lnTo>
                      <a:lnTo>
                        <a:pt x="115" y="305"/>
                      </a:lnTo>
                      <a:lnTo>
                        <a:pt x="103" y="317"/>
                      </a:lnTo>
                      <a:lnTo>
                        <a:pt x="93" y="327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6"/>
                <p:cNvSpPr/>
                <p:nvPr/>
              </p:nvSpPr>
              <p:spPr>
                <a:xfrm>
                  <a:off x="2964" y="3097"/>
                  <a:ext cx="223" cy="69"/>
                </a:xfrm>
                <a:custGeom>
                  <a:rect b="b" l="l" r="r" t="t"/>
                  <a:pathLst>
                    <a:path extrusionOk="0" h="478" w="1560">
                      <a:moveTo>
                        <a:pt x="1546" y="0"/>
                      </a:moveTo>
                      <a:lnTo>
                        <a:pt x="1560" y="160"/>
                      </a:lnTo>
                      <a:lnTo>
                        <a:pt x="1547" y="212"/>
                      </a:lnTo>
                      <a:lnTo>
                        <a:pt x="1520" y="260"/>
                      </a:lnTo>
                      <a:lnTo>
                        <a:pt x="1481" y="303"/>
                      </a:lnTo>
                      <a:lnTo>
                        <a:pt x="1432" y="340"/>
                      </a:lnTo>
                      <a:lnTo>
                        <a:pt x="1373" y="374"/>
                      </a:lnTo>
                      <a:lnTo>
                        <a:pt x="1306" y="402"/>
                      </a:lnTo>
                      <a:lnTo>
                        <a:pt x="1234" y="425"/>
                      </a:lnTo>
                      <a:lnTo>
                        <a:pt x="1157" y="445"/>
                      </a:lnTo>
                      <a:lnTo>
                        <a:pt x="1076" y="460"/>
                      </a:lnTo>
                      <a:lnTo>
                        <a:pt x="994" y="471"/>
                      </a:lnTo>
                      <a:lnTo>
                        <a:pt x="913" y="477"/>
                      </a:lnTo>
                      <a:lnTo>
                        <a:pt x="833" y="478"/>
                      </a:lnTo>
                      <a:lnTo>
                        <a:pt x="757" y="475"/>
                      </a:lnTo>
                      <a:lnTo>
                        <a:pt x="682" y="469"/>
                      </a:lnTo>
                      <a:lnTo>
                        <a:pt x="607" y="462"/>
                      </a:lnTo>
                      <a:lnTo>
                        <a:pt x="533" y="451"/>
                      </a:lnTo>
                      <a:lnTo>
                        <a:pt x="460" y="438"/>
                      </a:lnTo>
                      <a:lnTo>
                        <a:pt x="388" y="421"/>
                      </a:lnTo>
                      <a:lnTo>
                        <a:pt x="319" y="402"/>
                      </a:lnTo>
                      <a:lnTo>
                        <a:pt x="252" y="379"/>
                      </a:lnTo>
                      <a:lnTo>
                        <a:pt x="185" y="353"/>
                      </a:lnTo>
                      <a:lnTo>
                        <a:pt x="122" y="324"/>
                      </a:lnTo>
                      <a:lnTo>
                        <a:pt x="59" y="291"/>
                      </a:lnTo>
                      <a:lnTo>
                        <a:pt x="0" y="253"/>
                      </a:lnTo>
                      <a:lnTo>
                        <a:pt x="7" y="245"/>
                      </a:lnTo>
                      <a:lnTo>
                        <a:pt x="12" y="234"/>
                      </a:lnTo>
                      <a:lnTo>
                        <a:pt x="18" y="222"/>
                      </a:lnTo>
                      <a:lnTo>
                        <a:pt x="25" y="208"/>
                      </a:lnTo>
                      <a:lnTo>
                        <a:pt x="30" y="194"/>
                      </a:lnTo>
                      <a:lnTo>
                        <a:pt x="37" y="180"/>
                      </a:lnTo>
                      <a:lnTo>
                        <a:pt x="43" y="166"/>
                      </a:lnTo>
                      <a:lnTo>
                        <a:pt x="50" y="152"/>
                      </a:lnTo>
                      <a:lnTo>
                        <a:pt x="56" y="139"/>
                      </a:lnTo>
                      <a:lnTo>
                        <a:pt x="61" y="128"/>
                      </a:lnTo>
                      <a:lnTo>
                        <a:pt x="68" y="117"/>
                      </a:lnTo>
                      <a:lnTo>
                        <a:pt x="72" y="107"/>
                      </a:lnTo>
                      <a:lnTo>
                        <a:pt x="131" y="139"/>
                      </a:lnTo>
                      <a:lnTo>
                        <a:pt x="193" y="167"/>
                      </a:lnTo>
                      <a:lnTo>
                        <a:pt x="256" y="192"/>
                      </a:lnTo>
                      <a:lnTo>
                        <a:pt x="323" y="214"/>
                      </a:lnTo>
                      <a:lnTo>
                        <a:pt x="388" y="232"/>
                      </a:lnTo>
                      <a:lnTo>
                        <a:pt x="457" y="247"/>
                      </a:lnTo>
                      <a:lnTo>
                        <a:pt x="525" y="260"/>
                      </a:lnTo>
                      <a:lnTo>
                        <a:pt x="592" y="269"/>
                      </a:lnTo>
                      <a:lnTo>
                        <a:pt x="658" y="278"/>
                      </a:lnTo>
                      <a:lnTo>
                        <a:pt x="721" y="285"/>
                      </a:lnTo>
                      <a:lnTo>
                        <a:pt x="783" y="289"/>
                      </a:lnTo>
                      <a:lnTo>
                        <a:pt x="841" y="291"/>
                      </a:lnTo>
                      <a:lnTo>
                        <a:pt x="930" y="286"/>
                      </a:lnTo>
                      <a:lnTo>
                        <a:pt x="1015" y="277"/>
                      </a:lnTo>
                      <a:lnTo>
                        <a:pt x="1095" y="264"/>
                      </a:lnTo>
                      <a:lnTo>
                        <a:pt x="1170" y="249"/>
                      </a:lnTo>
                      <a:lnTo>
                        <a:pt x="1239" y="230"/>
                      </a:lnTo>
                      <a:lnTo>
                        <a:pt x="1303" y="207"/>
                      </a:lnTo>
                      <a:lnTo>
                        <a:pt x="1360" y="181"/>
                      </a:lnTo>
                      <a:lnTo>
                        <a:pt x="1411" y="152"/>
                      </a:lnTo>
                      <a:lnTo>
                        <a:pt x="1456" y="120"/>
                      </a:lnTo>
                      <a:lnTo>
                        <a:pt x="1492" y="83"/>
                      </a:lnTo>
                      <a:lnTo>
                        <a:pt x="1522" y="44"/>
                      </a:lnTo>
                      <a:lnTo>
                        <a:pt x="1546" y="0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6"/>
                <p:cNvSpPr/>
                <p:nvPr/>
              </p:nvSpPr>
              <p:spPr>
                <a:xfrm>
                  <a:off x="2940" y="2882"/>
                  <a:ext cx="134" cy="72"/>
                </a:xfrm>
                <a:custGeom>
                  <a:rect b="b" l="l" r="r" t="t"/>
                  <a:pathLst>
                    <a:path extrusionOk="0" h="502" w="935">
                      <a:moveTo>
                        <a:pt x="0" y="420"/>
                      </a:moveTo>
                      <a:lnTo>
                        <a:pt x="12" y="423"/>
                      </a:lnTo>
                      <a:lnTo>
                        <a:pt x="25" y="426"/>
                      </a:lnTo>
                      <a:lnTo>
                        <a:pt x="39" y="430"/>
                      </a:lnTo>
                      <a:lnTo>
                        <a:pt x="54" y="435"/>
                      </a:lnTo>
                      <a:lnTo>
                        <a:pt x="69" y="441"/>
                      </a:lnTo>
                      <a:lnTo>
                        <a:pt x="84" y="447"/>
                      </a:lnTo>
                      <a:lnTo>
                        <a:pt x="100" y="455"/>
                      </a:lnTo>
                      <a:lnTo>
                        <a:pt x="115" y="464"/>
                      </a:lnTo>
                      <a:lnTo>
                        <a:pt x="130" y="472"/>
                      </a:lnTo>
                      <a:lnTo>
                        <a:pt x="145" y="482"/>
                      </a:lnTo>
                      <a:lnTo>
                        <a:pt x="158" y="493"/>
                      </a:lnTo>
                      <a:lnTo>
                        <a:pt x="170" y="502"/>
                      </a:lnTo>
                      <a:lnTo>
                        <a:pt x="179" y="489"/>
                      </a:lnTo>
                      <a:lnTo>
                        <a:pt x="188" y="471"/>
                      </a:lnTo>
                      <a:lnTo>
                        <a:pt x="200" y="447"/>
                      </a:lnTo>
                      <a:lnTo>
                        <a:pt x="215" y="422"/>
                      </a:lnTo>
                      <a:lnTo>
                        <a:pt x="234" y="392"/>
                      </a:lnTo>
                      <a:lnTo>
                        <a:pt x="255" y="359"/>
                      </a:lnTo>
                      <a:lnTo>
                        <a:pt x="281" y="326"/>
                      </a:lnTo>
                      <a:lnTo>
                        <a:pt x="311" y="291"/>
                      </a:lnTo>
                      <a:lnTo>
                        <a:pt x="346" y="255"/>
                      </a:lnTo>
                      <a:lnTo>
                        <a:pt x="386" y="220"/>
                      </a:lnTo>
                      <a:lnTo>
                        <a:pt x="432" y="185"/>
                      </a:lnTo>
                      <a:lnTo>
                        <a:pt x="484" y="152"/>
                      </a:lnTo>
                      <a:lnTo>
                        <a:pt x="518" y="134"/>
                      </a:lnTo>
                      <a:lnTo>
                        <a:pt x="553" y="117"/>
                      </a:lnTo>
                      <a:lnTo>
                        <a:pt x="589" y="103"/>
                      </a:lnTo>
                      <a:lnTo>
                        <a:pt x="628" y="92"/>
                      </a:lnTo>
                      <a:lnTo>
                        <a:pt x="667" y="82"/>
                      </a:lnTo>
                      <a:lnTo>
                        <a:pt x="706" y="74"/>
                      </a:lnTo>
                      <a:lnTo>
                        <a:pt x="745" y="69"/>
                      </a:lnTo>
                      <a:lnTo>
                        <a:pt x="785" y="66"/>
                      </a:lnTo>
                      <a:lnTo>
                        <a:pt x="824" y="66"/>
                      </a:lnTo>
                      <a:lnTo>
                        <a:pt x="862" y="67"/>
                      </a:lnTo>
                      <a:lnTo>
                        <a:pt x="899" y="71"/>
                      </a:lnTo>
                      <a:lnTo>
                        <a:pt x="935" y="77"/>
                      </a:lnTo>
                      <a:lnTo>
                        <a:pt x="871" y="50"/>
                      </a:lnTo>
                      <a:lnTo>
                        <a:pt x="811" y="29"/>
                      </a:lnTo>
                      <a:lnTo>
                        <a:pt x="754" y="14"/>
                      </a:lnTo>
                      <a:lnTo>
                        <a:pt x="701" y="6"/>
                      </a:lnTo>
                      <a:lnTo>
                        <a:pt x="651" y="1"/>
                      </a:lnTo>
                      <a:lnTo>
                        <a:pt x="604" y="0"/>
                      </a:lnTo>
                      <a:lnTo>
                        <a:pt x="560" y="3"/>
                      </a:lnTo>
                      <a:lnTo>
                        <a:pt x="519" y="10"/>
                      </a:lnTo>
                      <a:lnTo>
                        <a:pt x="481" y="19"/>
                      </a:lnTo>
                      <a:lnTo>
                        <a:pt x="444" y="28"/>
                      </a:lnTo>
                      <a:lnTo>
                        <a:pt x="411" y="38"/>
                      </a:lnTo>
                      <a:lnTo>
                        <a:pt x="378" y="49"/>
                      </a:lnTo>
                      <a:lnTo>
                        <a:pt x="321" y="77"/>
                      </a:lnTo>
                      <a:lnTo>
                        <a:pt x="270" y="108"/>
                      </a:lnTo>
                      <a:lnTo>
                        <a:pt x="224" y="140"/>
                      </a:lnTo>
                      <a:lnTo>
                        <a:pt x="183" y="174"/>
                      </a:lnTo>
                      <a:lnTo>
                        <a:pt x="146" y="209"/>
                      </a:lnTo>
                      <a:lnTo>
                        <a:pt x="114" y="244"/>
                      </a:lnTo>
                      <a:lnTo>
                        <a:pt x="87" y="279"/>
                      </a:lnTo>
                      <a:lnTo>
                        <a:pt x="63" y="312"/>
                      </a:lnTo>
                      <a:lnTo>
                        <a:pt x="43" y="343"/>
                      </a:lnTo>
                      <a:lnTo>
                        <a:pt x="26" y="372"/>
                      </a:lnTo>
                      <a:lnTo>
                        <a:pt x="12" y="398"/>
                      </a:lnTo>
                      <a:lnTo>
                        <a:pt x="0" y="420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6"/>
                <p:cNvSpPr/>
                <p:nvPr/>
              </p:nvSpPr>
              <p:spPr>
                <a:xfrm>
                  <a:off x="2909" y="2937"/>
                  <a:ext cx="84" cy="198"/>
                </a:xfrm>
                <a:custGeom>
                  <a:rect b="b" l="l" r="r" t="t"/>
                  <a:pathLst>
                    <a:path extrusionOk="0" h="1384" w="585">
                      <a:moveTo>
                        <a:pt x="379" y="1383"/>
                      </a:moveTo>
                      <a:lnTo>
                        <a:pt x="390" y="1368"/>
                      </a:lnTo>
                      <a:lnTo>
                        <a:pt x="402" y="1346"/>
                      </a:lnTo>
                      <a:lnTo>
                        <a:pt x="415" y="1322"/>
                      </a:lnTo>
                      <a:lnTo>
                        <a:pt x="429" y="1294"/>
                      </a:lnTo>
                      <a:lnTo>
                        <a:pt x="443" y="1264"/>
                      </a:lnTo>
                      <a:lnTo>
                        <a:pt x="457" y="1231"/>
                      </a:lnTo>
                      <a:lnTo>
                        <a:pt x="470" y="1199"/>
                      </a:lnTo>
                      <a:lnTo>
                        <a:pt x="482" y="1168"/>
                      </a:lnTo>
                      <a:lnTo>
                        <a:pt x="494" y="1138"/>
                      </a:lnTo>
                      <a:lnTo>
                        <a:pt x="503" y="1110"/>
                      </a:lnTo>
                      <a:lnTo>
                        <a:pt x="512" y="1085"/>
                      </a:lnTo>
                      <a:lnTo>
                        <a:pt x="517" y="1065"/>
                      </a:lnTo>
                      <a:lnTo>
                        <a:pt x="554" y="926"/>
                      </a:lnTo>
                      <a:lnTo>
                        <a:pt x="576" y="794"/>
                      </a:lnTo>
                      <a:lnTo>
                        <a:pt x="585" y="669"/>
                      </a:lnTo>
                      <a:lnTo>
                        <a:pt x="582" y="554"/>
                      </a:lnTo>
                      <a:lnTo>
                        <a:pt x="566" y="449"/>
                      </a:lnTo>
                      <a:lnTo>
                        <a:pt x="540" y="353"/>
                      </a:lnTo>
                      <a:lnTo>
                        <a:pt x="504" y="268"/>
                      </a:lnTo>
                      <a:lnTo>
                        <a:pt x="460" y="195"/>
                      </a:lnTo>
                      <a:lnTo>
                        <a:pt x="409" y="134"/>
                      </a:lnTo>
                      <a:lnTo>
                        <a:pt x="350" y="85"/>
                      </a:lnTo>
                      <a:lnTo>
                        <a:pt x="284" y="51"/>
                      </a:lnTo>
                      <a:lnTo>
                        <a:pt x="213" y="31"/>
                      </a:lnTo>
                      <a:lnTo>
                        <a:pt x="0" y="0"/>
                      </a:lnTo>
                      <a:lnTo>
                        <a:pt x="64" y="11"/>
                      </a:lnTo>
                      <a:lnTo>
                        <a:pt x="122" y="31"/>
                      </a:lnTo>
                      <a:lnTo>
                        <a:pt x="175" y="58"/>
                      </a:lnTo>
                      <a:lnTo>
                        <a:pt x="225" y="95"/>
                      </a:lnTo>
                      <a:lnTo>
                        <a:pt x="269" y="138"/>
                      </a:lnTo>
                      <a:lnTo>
                        <a:pt x="307" y="190"/>
                      </a:lnTo>
                      <a:lnTo>
                        <a:pt x="340" y="248"/>
                      </a:lnTo>
                      <a:lnTo>
                        <a:pt x="368" y="312"/>
                      </a:lnTo>
                      <a:lnTo>
                        <a:pt x="388" y="383"/>
                      </a:lnTo>
                      <a:lnTo>
                        <a:pt x="404" y="459"/>
                      </a:lnTo>
                      <a:lnTo>
                        <a:pt x="413" y="540"/>
                      </a:lnTo>
                      <a:lnTo>
                        <a:pt x="415" y="626"/>
                      </a:lnTo>
                      <a:lnTo>
                        <a:pt x="412" y="714"/>
                      </a:lnTo>
                      <a:lnTo>
                        <a:pt x="402" y="798"/>
                      </a:lnTo>
                      <a:lnTo>
                        <a:pt x="388" y="878"/>
                      </a:lnTo>
                      <a:lnTo>
                        <a:pt x="371" y="954"/>
                      </a:lnTo>
                      <a:lnTo>
                        <a:pt x="351" y="1026"/>
                      </a:lnTo>
                      <a:lnTo>
                        <a:pt x="328" y="1094"/>
                      </a:lnTo>
                      <a:lnTo>
                        <a:pt x="304" y="1156"/>
                      </a:lnTo>
                      <a:lnTo>
                        <a:pt x="280" y="1213"/>
                      </a:lnTo>
                      <a:lnTo>
                        <a:pt x="256" y="1265"/>
                      </a:lnTo>
                      <a:lnTo>
                        <a:pt x="233" y="1311"/>
                      </a:lnTo>
                      <a:lnTo>
                        <a:pt x="214" y="1351"/>
                      </a:lnTo>
                      <a:lnTo>
                        <a:pt x="196" y="1383"/>
                      </a:lnTo>
                      <a:lnTo>
                        <a:pt x="209" y="1384"/>
                      </a:lnTo>
                      <a:lnTo>
                        <a:pt x="222" y="1384"/>
                      </a:lnTo>
                      <a:lnTo>
                        <a:pt x="233" y="1384"/>
                      </a:lnTo>
                      <a:lnTo>
                        <a:pt x="246" y="1384"/>
                      </a:lnTo>
                      <a:lnTo>
                        <a:pt x="260" y="1384"/>
                      </a:lnTo>
                      <a:lnTo>
                        <a:pt x="273" y="1384"/>
                      </a:lnTo>
                      <a:lnTo>
                        <a:pt x="288" y="1384"/>
                      </a:lnTo>
                      <a:lnTo>
                        <a:pt x="303" y="1384"/>
                      </a:lnTo>
                      <a:lnTo>
                        <a:pt x="320" y="1384"/>
                      </a:lnTo>
                      <a:lnTo>
                        <a:pt x="339" y="1384"/>
                      </a:lnTo>
                      <a:lnTo>
                        <a:pt x="358" y="1384"/>
                      </a:lnTo>
                      <a:lnTo>
                        <a:pt x="379" y="1383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6"/>
                <p:cNvSpPr/>
                <p:nvPr/>
              </p:nvSpPr>
              <p:spPr>
                <a:xfrm>
                  <a:off x="3263" y="3004"/>
                  <a:ext cx="134" cy="63"/>
                </a:xfrm>
                <a:custGeom>
                  <a:rect b="b" l="l" r="r" t="t"/>
                  <a:pathLst>
                    <a:path extrusionOk="0" h="437" w="937">
                      <a:moveTo>
                        <a:pt x="559" y="2"/>
                      </a:moveTo>
                      <a:lnTo>
                        <a:pt x="498" y="9"/>
                      </a:lnTo>
                      <a:lnTo>
                        <a:pt x="441" y="18"/>
                      </a:lnTo>
                      <a:lnTo>
                        <a:pt x="387" y="32"/>
                      </a:lnTo>
                      <a:lnTo>
                        <a:pt x="335" y="51"/>
                      </a:lnTo>
                      <a:lnTo>
                        <a:pt x="286" y="72"/>
                      </a:lnTo>
                      <a:lnTo>
                        <a:pt x="238" y="98"/>
                      </a:lnTo>
                      <a:lnTo>
                        <a:pt x="193" y="127"/>
                      </a:lnTo>
                      <a:lnTo>
                        <a:pt x="150" y="160"/>
                      </a:lnTo>
                      <a:lnTo>
                        <a:pt x="109" y="197"/>
                      </a:lnTo>
                      <a:lnTo>
                        <a:pt x="71" y="237"/>
                      </a:lnTo>
                      <a:lnTo>
                        <a:pt x="34" y="280"/>
                      </a:lnTo>
                      <a:lnTo>
                        <a:pt x="0" y="326"/>
                      </a:lnTo>
                      <a:lnTo>
                        <a:pt x="14" y="334"/>
                      </a:lnTo>
                      <a:lnTo>
                        <a:pt x="28" y="343"/>
                      </a:lnTo>
                      <a:lnTo>
                        <a:pt x="41" y="352"/>
                      </a:lnTo>
                      <a:lnTo>
                        <a:pt x="52" y="360"/>
                      </a:lnTo>
                      <a:lnTo>
                        <a:pt x="63" y="370"/>
                      </a:lnTo>
                      <a:lnTo>
                        <a:pt x="75" y="380"/>
                      </a:lnTo>
                      <a:lnTo>
                        <a:pt x="85" y="389"/>
                      </a:lnTo>
                      <a:lnTo>
                        <a:pt x="95" y="399"/>
                      </a:lnTo>
                      <a:lnTo>
                        <a:pt x="105" y="409"/>
                      </a:lnTo>
                      <a:lnTo>
                        <a:pt x="115" y="418"/>
                      </a:lnTo>
                      <a:lnTo>
                        <a:pt x="124" y="428"/>
                      </a:lnTo>
                      <a:lnTo>
                        <a:pt x="135" y="437"/>
                      </a:lnTo>
                      <a:lnTo>
                        <a:pt x="151" y="392"/>
                      </a:lnTo>
                      <a:lnTo>
                        <a:pt x="174" y="347"/>
                      </a:lnTo>
                      <a:lnTo>
                        <a:pt x="200" y="304"/>
                      </a:lnTo>
                      <a:lnTo>
                        <a:pt x="231" y="262"/>
                      </a:lnTo>
                      <a:lnTo>
                        <a:pt x="265" y="221"/>
                      </a:lnTo>
                      <a:lnTo>
                        <a:pt x="304" y="185"/>
                      </a:lnTo>
                      <a:lnTo>
                        <a:pt x="346" y="151"/>
                      </a:lnTo>
                      <a:lnTo>
                        <a:pt x="392" y="119"/>
                      </a:lnTo>
                      <a:lnTo>
                        <a:pt x="441" y="94"/>
                      </a:lnTo>
                      <a:lnTo>
                        <a:pt x="494" y="73"/>
                      </a:lnTo>
                      <a:lnTo>
                        <a:pt x="549" y="57"/>
                      </a:lnTo>
                      <a:lnTo>
                        <a:pt x="608" y="47"/>
                      </a:lnTo>
                      <a:lnTo>
                        <a:pt x="641" y="45"/>
                      </a:lnTo>
                      <a:lnTo>
                        <a:pt x="674" y="43"/>
                      </a:lnTo>
                      <a:lnTo>
                        <a:pt x="704" y="42"/>
                      </a:lnTo>
                      <a:lnTo>
                        <a:pt x="732" y="43"/>
                      </a:lnTo>
                      <a:lnTo>
                        <a:pt x="759" y="45"/>
                      </a:lnTo>
                      <a:lnTo>
                        <a:pt x="785" y="48"/>
                      </a:lnTo>
                      <a:lnTo>
                        <a:pt x="811" y="53"/>
                      </a:lnTo>
                      <a:lnTo>
                        <a:pt x="836" y="58"/>
                      </a:lnTo>
                      <a:lnTo>
                        <a:pt x="861" y="65"/>
                      </a:lnTo>
                      <a:lnTo>
                        <a:pt x="885" y="73"/>
                      </a:lnTo>
                      <a:lnTo>
                        <a:pt x="911" y="83"/>
                      </a:lnTo>
                      <a:lnTo>
                        <a:pt x="937" y="92"/>
                      </a:lnTo>
                      <a:lnTo>
                        <a:pt x="914" y="77"/>
                      </a:lnTo>
                      <a:lnTo>
                        <a:pt x="890" y="62"/>
                      </a:lnTo>
                      <a:lnTo>
                        <a:pt x="862" y="49"/>
                      </a:lnTo>
                      <a:lnTo>
                        <a:pt x="832" y="38"/>
                      </a:lnTo>
                      <a:lnTo>
                        <a:pt x="799" y="27"/>
                      </a:lnTo>
                      <a:lnTo>
                        <a:pt x="766" y="17"/>
                      </a:lnTo>
                      <a:lnTo>
                        <a:pt x="731" y="11"/>
                      </a:lnTo>
                      <a:lnTo>
                        <a:pt x="696" y="5"/>
                      </a:lnTo>
                      <a:lnTo>
                        <a:pt x="661" y="1"/>
                      </a:lnTo>
                      <a:lnTo>
                        <a:pt x="625" y="0"/>
                      </a:lnTo>
                      <a:lnTo>
                        <a:pt x="591" y="0"/>
                      </a:lnTo>
                      <a:lnTo>
                        <a:pt x="559" y="2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6"/>
                <p:cNvSpPr/>
                <p:nvPr/>
              </p:nvSpPr>
              <p:spPr>
                <a:xfrm>
                  <a:off x="3129" y="2897"/>
                  <a:ext cx="141" cy="139"/>
                </a:xfrm>
                <a:custGeom>
                  <a:rect b="b" l="l" r="r" t="t"/>
                  <a:pathLst>
                    <a:path extrusionOk="0" h="973" w="985">
                      <a:moveTo>
                        <a:pt x="0" y="214"/>
                      </a:moveTo>
                      <a:lnTo>
                        <a:pt x="69" y="144"/>
                      </a:lnTo>
                      <a:lnTo>
                        <a:pt x="144" y="88"/>
                      </a:lnTo>
                      <a:lnTo>
                        <a:pt x="224" y="47"/>
                      </a:lnTo>
                      <a:lnTo>
                        <a:pt x="307" y="19"/>
                      </a:lnTo>
                      <a:lnTo>
                        <a:pt x="390" y="4"/>
                      </a:lnTo>
                      <a:lnTo>
                        <a:pt x="472" y="0"/>
                      </a:lnTo>
                      <a:lnTo>
                        <a:pt x="554" y="7"/>
                      </a:lnTo>
                      <a:lnTo>
                        <a:pt x="632" y="24"/>
                      </a:lnTo>
                      <a:lnTo>
                        <a:pt x="706" y="50"/>
                      </a:lnTo>
                      <a:lnTo>
                        <a:pt x="772" y="85"/>
                      </a:lnTo>
                      <a:lnTo>
                        <a:pt x="831" y="127"/>
                      </a:lnTo>
                      <a:lnTo>
                        <a:pt x="882" y="174"/>
                      </a:lnTo>
                      <a:lnTo>
                        <a:pt x="927" y="243"/>
                      </a:lnTo>
                      <a:lnTo>
                        <a:pt x="958" y="315"/>
                      </a:lnTo>
                      <a:lnTo>
                        <a:pt x="978" y="390"/>
                      </a:lnTo>
                      <a:lnTo>
                        <a:pt x="985" y="466"/>
                      </a:lnTo>
                      <a:lnTo>
                        <a:pt x="981" y="544"/>
                      </a:lnTo>
                      <a:lnTo>
                        <a:pt x="968" y="620"/>
                      </a:lnTo>
                      <a:lnTo>
                        <a:pt x="946" y="693"/>
                      </a:lnTo>
                      <a:lnTo>
                        <a:pt x="917" y="763"/>
                      </a:lnTo>
                      <a:lnTo>
                        <a:pt x="881" y="827"/>
                      </a:lnTo>
                      <a:lnTo>
                        <a:pt x="839" y="885"/>
                      </a:lnTo>
                      <a:lnTo>
                        <a:pt x="793" y="934"/>
                      </a:lnTo>
                      <a:lnTo>
                        <a:pt x="742" y="973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6"/>
                <p:cNvSpPr/>
                <p:nvPr/>
              </p:nvSpPr>
              <p:spPr>
                <a:xfrm>
                  <a:off x="2964" y="2891"/>
                  <a:ext cx="188" cy="153"/>
                </a:xfrm>
                <a:custGeom>
                  <a:rect b="b" l="l" r="r" t="t"/>
                  <a:pathLst>
                    <a:path extrusionOk="0" h="1067" w="1313">
                      <a:moveTo>
                        <a:pt x="0" y="435"/>
                      </a:moveTo>
                      <a:lnTo>
                        <a:pt x="16" y="404"/>
                      </a:lnTo>
                      <a:lnTo>
                        <a:pt x="39" y="365"/>
                      </a:lnTo>
                      <a:lnTo>
                        <a:pt x="68" y="320"/>
                      </a:lnTo>
                      <a:lnTo>
                        <a:pt x="103" y="272"/>
                      </a:lnTo>
                      <a:lnTo>
                        <a:pt x="146" y="221"/>
                      </a:lnTo>
                      <a:lnTo>
                        <a:pt x="197" y="172"/>
                      </a:lnTo>
                      <a:lnTo>
                        <a:pt x="255" y="125"/>
                      </a:lnTo>
                      <a:lnTo>
                        <a:pt x="323" y="82"/>
                      </a:lnTo>
                      <a:lnTo>
                        <a:pt x="397" y="46"/>
                      </a:lnTo>
                      <a:lnTo>
                        <a:pt x="482" y="19"/>
                      </a:lnTo>
                      <a:lnTo>
                        <a:pt x="576" y="3"/>
                      </a:lnTo>
                      <a:lnTo>
                        <a:pt x="682" y="0"/>
                      </a:lnTo>
                      <a:lnTo>
                        <a:pt x="762" y="12"/>
                      </a:lnTo>
                      <a:lnTo>
                        <a:pt x="836" y="31"/>
                      </a:lnTo>
                      <a:lnTo>
                        <a:pt x="905" y="59"/>
                      </a:lnTo>
                      <a:lnTo>
                        <a:pt x="969" y="92"/>
                      </a:lnTo>
                      <a:lnTo>
                        <a:pt x="1026" y="132"/>
                      </a:lnTo>
                      <a:lnTo>
                        <a:pt x="1076" y="176"/>
                      </a:lnTo>
                      <a:lnTo>
                        <a:pt x="1121" y="222"/>
                      </a:lnTo>
                      <a:lnTo>
                        <a:pt x="1161" y="271"/>
                      </a:lnTo>
                      <a:lnTo>
                        <a:pt x="1195" y="320"/>
                      </a:lnTo>
                      <a:lnTo>
                        <a:pt x="1224" y="369"/>
                      </a:lnTo>
                      <a:lnTo>
                        <a:pt x="1248" y="416"/>
                      </a:lnTo>
                      <a:lnTo>
                        <a:pt x="1266" y="460"/>
                      </a:lnTo>
                      <a:lnTo>
                        <a:pt x="1279" y="504"/>
                      </a:lnTo>
                      <a:lnTo>
                        <a:pt x="1291" y="549"/>
                      </a:lnTo>
                      <a:lnTo>
                        <a:pt x="1301" y="595"/>
                      </a:lnTo>
                      <a:lnTo>
                        <a:pt x="1307" y="644"/>
                      </a:lnTo>
                      <a:lnTo>
                        <a:pt x="1311" y="692"/>
                      </a:lnTo>
                      <a:lnTo>
                        <a:pt x="1313" y="743"/>
                      </a:lnTo>
                      <a:lnTo>
                        <a:pt x="1310" y="793"/>
                      </a:lnTo>
                      <a:lnTo>
                        <a:pt x="1305" y="846"/>
                      </a:lnTo>
                      <a:lnTo>
                        <a:pt x="1297" y="900"/>
                      </a:lnTo>
                      <a:lnTo>
                        <a:pt x="1286" y="955"/>
                      </a:lnTo>
                      <a:lnTo>
                        <a:pt x="1272" y="1010"/>
                      </a:lnTo>
                      <a:lnTo>
                        <a:pt x="1253" y="1067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6"/>
                <p:cNvSpPr/>
                <p:nvPr/>
              </p:nvSpPr>
              <p:spPr>
                <a:xfrm>
                  <a:off x="2735" y="2936"/>
                  <a:ext cx="155" cy="193"/>
                </a:xfrm>
                <a:custGeom>
                  <a:rect b="b" l="l" r="r" t="t"/>
                  <a:pathLst>
                    <a:path extrusionOk="0" h="1353" w="1087">
                      <a:moveTo>
                        <a:pt x="1087" y="0"/>
                      </a:moveTo>
                      <a:lnTo>
                        <a:pt x="982" y="12"/>
                      </a:lnTo>
                      <a:lnTo>
                        <a:pt x="871" y="46"/>
                      </a:lnTo>
                      <a:lnTo>
                        <a:pt x="757" y="103"/>
                      </a:lnTo>
                      <a:lnTo>
                        <a:pt x="642" y="180"/>
                      </a:lnTo>
                      <a:lnTo>
                        <a:pt x="529" y="276"/>
                      </a:lnTo>
                      <a:lnTo>
                        <a:pt x="421" y="390"/>
                      </a:lnTo>
                      <a:lnTo>
                        <a:pt x="319" y="519"/>
                      </a:lnTo>
                      <a:lnTo>
                        <a:pt x="226" y="663"/>
                      </a:lnTo>
                      <a:lnTo>
                        <a:pt x="147" y="820"/>
                      </a:lnTo>
                      <a:lnTo>
                        <a:pt x="80" y="989"/>
                      </a:lnTo>
                      <a:lnTo>
                        <a:pt x="30" y="1167"/>
                      </a:lnTo>
                      <a:lnTo>
                        <a:pt x="0" y="1353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6"/>
                <p:cNvSpPr/>
                <p:nvPr/>
              </p:nvSpPr>
              <p:spPr>
                <a:xfrm>
                  <a:off x="2993" y="3023"/>
                  <a:ext cx="192" cy="75"/>
                </a:xfrm>
                <a:custGeom>
                  <a:rect b="b" l="l" r="r" t="t"/>
                  <a:pathLst>
                    <a:path extrusionOk="0" h="528" w="1343">
                      <a:moveTo>
                        <a:pt x="1339" y="528"/>
                      </a:moveTo>
                      <a:lnTo>
                        <a:pt x="1343" y="478"/>
                      </a:lnTo>
                      <a:lnTo>
                        <a:pt x="1335" y="427"/>
                      </a:lnTo>
                      <a:lnTo>
                        <a:pt x="1319" y="380"/>
                      </a:lnTo>
                      <a:lnTo>
                        <a:pt x="1292" y="333"/>
                      </a:lnTo>
                      <a:lnTo>
                        <a:pt x="1257" y="289"/>
                      </a:lnTo>
                      <a:lnTo>
                        <a:pt x="1213" y="247"/>
                      </a:lnTo>
                      <a:lnTo>
                        <a:pt x="1159" y="209"/>
                      </a:lnTo>
                      <a:lnTo>
                        <a:pt x="1099" y="172"/>
                      </a:lnTo>
                      <a:lnTo>
                        <a:pt x="1030" y="138"/>
                      </a:lnTo>
                      <a:lnTo>
                        <a:pt x="954" y="107"/>
                      </a:lnTo>
                      <a:lnTo>
                        <a:pt x="871" y="79"/>
                      </a:lnTo>
                      <a:lnTo>
                        <a:pt x="782" y="53"/>
                      </a:lnTo>
                      <a:lnTo>
                        <a:pt x="739" y="43"/>
                      </a:lnTo>
                      <a:lnTo>
                        <a:pt x="690" y="34"/>
                      </a:lnTo>
                      <a:lnTo>
                        <a:pt x="635" y="24"/>
                      </a:lnTo>
                      <a:lnTo>
                        <a:pt x="574" y="15"/>
                      </a:lnTo>
                      <a:lnTo>
                        <a:pt x="510" y="8"/>
                      </a:lnTo>
                      <a:lnTo>
                        <a:pt x="442" y="3"/>
                      </a:lnTo>
                      <a:lnTo>
                        <a:pt x="370" y="0"/>
                      </a:lnTo>
                      <a:lnTo>
                        <a:pt x="297" y="0"/>
                      </a:lnTo>
                      <a:lnTo>
                        <a:pt x="223" y="2"/>
                      </a:lnTo>
                      <a:lnTo>
                        <a:pt x="148" y="9"/>
                      </a:lnTo>
                      <a:lnTo>
                        <a:pt x="74" y="20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rgbClr val="FF9933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76" name="Google Shape;376;p6"/>
          <p:cNvSpPr/>
          <p:nvPr/>
        </p:nvSpPr>
        <p:spPr>
          <a:xfrm>
            <a:off x="9048750" y="5659437"/>
            <a:ext cx="457200" cy="30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90000" y="60000"/>
                </a:moveTo>
                <a:lnTo>
                  <a:pt x="30000" y="15000"/>
                </a:lnTo>
                <a:lnTo>
                  <a:pt x="30000" y="105000"/>
                </a:lnTo>
                <a:close/>
              </a:path>
              <a:path extrusionOk="0" fill="darken" h="120000" w="120000">
                <a:moveTo>
                  <a:pt x="90000" y="60000"/>
                </a:moveTo>
                <a:lnTo>
                  <a:pt x="30000" y="15000"/>
                </a:lnTo>
                <a:lnTo>
                  <a:pt x="30000" y="105000"/>
                </a:lnTo>
                <a:close/>
              </a:path>
              <a:path extrusionOk="0" fill="none" h="120000" w="120000">
                <a:moveTo>
                  <a:pt x="90000" y="60000"/>
                </a:moveTo>
                <a:lnTo>
                  <a:pt x="30000" y="105000"/>
                </a:lnTo>
                <a:lnTo>
                  <a:pt x="30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folHlink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"/>
          <p:cNvSpPr txBox="1"/>
          <p:nvPr/>
        </p:nvSpPr>
        <p:spPr>
          <a:xfrm>
            <a:off x="4800025" y="6537325"/>
            <a:ext cx="22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O próprio autor.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1846262" y="1957387"/>
            <a:ext cx="3784600" cy="3784600"/>
            <a:chOff x="894" y="174"/>
            <a:chExt cx="3984" cy="3984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2670" y="1938"/>
              <a:ext cx="432" cy="432"/>
              <a:chOff x="1392" y="1200"/>
              <a:chExt cx="432" cy="432"/>
            </a:xfrm>
          </p:grpSpPr>
          <p:sp>
            <p:nvSpPr>
              <p:cNvPr id="384" name="Google Shape;384;p7"/>
              <p:cNvSpPr/>
              <p:nvPr/>
            </p:nvSpPr>
            <p:spPr>
              <a:xfrm>
                <a:off x="1488" y="156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7"/>
              <p:cNvSpPr/>
              <p:nvPr/>
            </p:nvSpPr>
            <p:spPr>
              <a:xfrm>
                <a:off x="1680" y="157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>
                <a:off x="1440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1437" y="129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7"/>
              <p:cNvSpPr/>
              <p:nvPr/>
            </p:nvSpPr>
            <p:spPr>
              <a:xfrm>
                <a:off x="1533" y="120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>
                <a:off x="1440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1680" y="15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1680" y="147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7"/>
              <p:cNvSpPr/>
              <p:nvPr/>
            </p:nvSpPr>
            <p:spPr>
              <a:xfrm>
                <a:off x="1584" y="13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28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7"/>
              <p:cNvSpPr/>
              <p:nvPr/>
            </p:nvSpPr>
            <p:spPr>
              <a:xfrm>
                <a:off x="1728" y="15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>
                <a:off x="1536" y="129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>
                <a:off x="1536" y="124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153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 rot="5400000">
                <a:off x="1584" y="12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1632" y="140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 rot="5400000">
                <a:off x="1632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7"/>
              <p:cNvSpPr/>
              <p:nvPr/>
            </p:nvSpPr>
            <p:spPr>
              <a:xfrm>
                <a:off x="177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7"/>
              <p:cNvSpPr/>
              <p:nvPr/>
            </p:nvSpPr>
            <p:spPr>
              <a:xfrm>
                <a:off x="177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>
                <a:off x="153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>
                <a:off x="153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7"/>
              <p:cNvSpPr/>
              <p:nvPr/>
            </p:nvSpPr>
            <p:spPr>
              <a:xfrm>
                <a:off x="153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>
                <a:off x="1632" y="149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>
                <a:off x="1632" y="144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>
                <a:off x="1632" y="154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1488" y="131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1488" y="126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1488" y="135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 rot="5400000">
                <a:off x="1584" y="131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>
                <a:off x="1680" y="128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 rot="5400000">
                <a:off x="1632" y="135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680" y="132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1680" y="137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440" y="13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1440" y="13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1440" y="14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1728" y="135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1728" y="130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1728" y="140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1584" y="15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1440" y="148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1584" y="156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 rot="5400000">
                <a:off x="1584" y="141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1728" y="14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 rot="5400000">
                <a:off x="1584" y="126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1728" y="150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177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1392" y="137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1392" y="141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1392" y="146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1680" y="123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1584" y="146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1680" y="142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1488" y="141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177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1392" y="132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 rot="5400000">
                <a:off x="1632" y="130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7"/>
              <p:cNvSpPr/>
              <p:nvPr/>
            </p:nvSpPr>
            <p:spPr>
              <a:xfrm>
                <a:off x="1488" y="146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7"/>
              <p:cNvSpPr/>
              <p:nvPr/>
            </p:nvSpPr>
            <p:spPr>
              <a:xfrm>
                <a:off x="1488" y="15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392" y="1200"/>
                <a:ext cx="432" cy="4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5" name="Google Shape;445;p7"/>
            <p:cNvGrpSpPr/>
            <p:nvPr/>
          </p:nvGrpSpPr>
          <p:grpSpPr>
            <a:xfrm>
              <a:off x="894" y="174"/>
              <a:ext cx="3984" cy="3984"/>
              <a:chOff x="894" y="174"/>
              <a:chExt cx="3984" cy="3984"/>
            </a:xfrm>
          </p:grpSpPr>
          <p:grpSp>
            <p:nvGrpSpPr>
              <p:cNvPr id="446" name="Google Shape;446;p7"/>
              <p:cNvGrpSpPr/>
              <p:nvPr/>
            </p:nvGrpSpPr>
            <p:grpSpPr>
              <a:xfrm>
                <a:off x="2016" y="672"/>
                <a:ext cx="1728" cy="2928"/>
                <a:chOff x="2016" y="672"/>
                <a:chExt cx="1728" cy="2928"/>
              </a:xfrm>
            </p:grpSpPr>
            <p:sp>
              <p:nvSpPr>
                <p:cNvPr id="447" name="Google Shape;447;p7"/>
                <p:cNvSpPr/>
                <p:nvPr/>
              </p:nvSpPr>
              <p:spPr>
                <a:xfrm>
                  <a:off x="2112" y="1392"/>
                  <a:ext cx="1536" cy="1536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7"/>
                <p:cNvSpPr/>
                <p:nvPr/>
              </p:nvSpPr>
              <p:spPr>
                <a:xfrm>
                  <a:off x="2208" y="254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7"/>
                <p:cNvSpPr/>
                <p:nvPr/>
              </p:nvSpPr>
              <p:spPr>
                <a:xfrm>
                  <a:off x="3408" y="163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7"/>
                <p:cNvSpPr/>
                <p:nvPr/>
              </p:nvSpPr>
              <p:spPr>
                <a:xfrm>
                  <a:off x="2064" y="720"/>
                  <a:ext cx="1632" cy="2832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51;p7"/>
                <p:cNvSpPr/>
                <p:nvPr/>
              </p:nvSpPr>
              <p:spPr>
                <a:xfrm>
                  <a:off x="2835" y="67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52;p7"/>
                <p:cNvSpPr/>
                <p:nvPr/>
              </p:nvSpPr>
              <p:spPr>
                <a:xfrm>
                  <a:off x="2835" y="350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7"/>
                <p:cNvSpPr/>
                <p:nvPr/>
              </p:nvSpPr>
              <p:spPr>
                <a:xfrm>
                  <a:off x="2304" y="3168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7"/>
                <p:cNvSpPr/>
                <p:nvPr/>
              </p:nvSpPr>
              <p:spPr>
                <a:xfrm>
                  <a:off x="3390" y="3120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7"/>
                <p:cNvSpPr/>
                <p:nvPr/>
              </p:nvSpPr>
              <p:spPr>
                <a:xfrm>
                  <a:off x="2271" y="107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>
                  <a:off x="3357" y="1026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7"/>
                <p:cNvSpPr/>
                <p:nvPr/>
              </p:nvSpPr>
              <p:spPr>
                <a:xfrm>
                  <a:off x="2016" y="2145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7"/>
                <p:cNvSpPr/>
                <p:nvPr/>
              </p:nvSpPr>
              <p:spPr>
                <a:xfrm>
                  <a:off x="3648" y="209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9" name="Google Shape;459;p7"/>
              <p:cNvSpPr/>
              <p:nvPr/>
            </p:nvSpPr>
            <p:spPr>
              <a:xfrm>
                <a:off x="1554" y="144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4752" y="2109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930" y="2130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2835" y="123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2835" y="297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3936" y="139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3888" y="2835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1584" y="275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1152" y="251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1011" y="182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4416" y="161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4608" y="24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>
                <a:off x="3312" y="292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3264" y="12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2448" y="12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2352" y="292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4272" y="267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960" y="1296"/>
                <a:ext cx="3840" cy="1725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1248" y="160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894" y="174"/>
                <a:ext cx="3984" cy="3984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>
                <a:off x="4098" y="57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2" name="Google Shape;482;p7"/>
          <p:cNvSpPr txBox="1"/>
          <p:nvPr/>
        </p:nvSpPr>
        <p:spPr>
          <a:xfrm>
            <a:off x="106362" y="1476375"/>
            <a:ext cx="3124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Átomos com :</a:t>
            </a:r>
            <a:endParaRPr/>
          </a:p>
        </p:txBody>
      </p:sp>
      <p:sp>
        <p:nvSpPr>
          <p:cNvPr id="483" name="Google Shape;483;p7"/>
          <p:cNvSpPr txBox="1"/>
          <p:nvPr/>
        </p:nvSpPr>
        <p:spPr>
          <a:xfrm>
            <a:off x="5554662" y="1347787"/>
            <a:ext cx="4876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Poucos elétrons na última camada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chemeClr val="dk1"/>
                </a:solidFill>
              </a:rPr>
              <a:t>são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 u="sng">
                <a:solidFill>
                  <a:srgbClr val="FF3300"/>
                </a:solidFill>
              </a:rPr>
              <a:t>condutores</a:t>
            </a:r>
            <a:r>
              <a:rPr b="1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484" name="Google Shape;484;p7"/>
          <p:cNvSpPr txBox="1"/>
          <p:nvPr/>
        </p:nvSpPr>
        <p:spPr>
          <a:xfrm>
            <a:off x="5511800" y="4543425"/>
            <a:ext cx="44244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 sz="3200">
                <a:solidFill>
                  <a:schemeClr val="dk1"/>
                </a:solidFill>
              </a:rPr>
              <a:t>êm facilidade de perder elétrons.</a:t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7"/>
          <p:cNvSpPr/>
          <p:nvPr/>
        </p:nvSpPr>
        <p:spPr>
          <a:xfrm>
            <a:off x="7248525" y="3933825"/>
            <a:ext cx="360362" cy="57626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"/>
          <p:cNvSpPr txBox="1"/>
          <p:nvPr/>
        </p:nvSpPr>
        <p:spPr>
          <a:xfrm>
            <a:off x="2294800" y="5741975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8"/>
          <p:cNvGrpSpPr/>
          <p:nvPr/>
        </p:nvGrpSpPr>
        <p:grpSpPr>
          <a:xfrm>
            <a:off x="2305050" y="2352675"/>
            <a:ext cx="3784600" cy="3784600"/>
            <a:chOff x="112" y="960"/>
            <a:chExt cx="2384" cy="2384"/>
          </a:xfrm>
        </p:grpSpPr>
        <p:grpSp>
          <p:nvGrpSpPr>
            <p:cNvPr id="492" name="Google Shape;492;p8"/>
            <p:cNvGrpSpPr/>
            <p:nvPr/>
          </p:nvGrpSpPr>
          <p:grpSpPr>
            <a:xfrm>
              <a:off x="1175" y="2016"/>
              <a:ext cx="258" cy="258"/>
              <a:chOff x="1392" y="1200"/>
              <a:chExt cx="432" cy="432"/>
            </a:xfrm>
          </p:grpSpPr>
          <p:sp>
            <p:nvSpPr>
              <p:cNvPr id="493" name="Google Shape;493;p8"/>
              <p:cNvSpPr/>
              <p:nvPr/>
            </p:nvSpPr>
            <p:spPr>
              <a:xfrm>
                <a:off x="1488" y="156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1680" y="157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1440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1437" y="129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8"/>
              <p:cNvSpPr/>
              <p:nvPr/>
            </p:nvSpPr>
            <p:spPr>
              <a:xfrm>
                <a:off x="1533" y="120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>
                <a:off x="1440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1680" y="15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1680" y="147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8"/>
              <p:cNvSpPr/>
              <p:nvPr/>
            </p:nvSpPr>
            <p:spPr>
              <a:xfrm>
                <a:off x="1584" y="13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>
                <a:off x="1728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1728" y="15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>
                <a:off x="1536" y="129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8"/>
              <p:cNvSpPr/>
              <p:nvPr/>
            </p:nvSpPr>
            <p:spPr>
              <a:xfrm>
                <a:off x="1536" y="124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8"/>
              <p:cNvSpPr/>
              <p:nvPr/>
            </p:nvSpPr>
            <p:spPr>
              <a:xfrm>
                <a:off x="153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8"/>
              <p:cNvSpPr/>
              <p:nvPr/>
            </p:nvSpPr>
            <p:spPr>
              <a:xfrm rot="5400000">
                <a:off x="1584" y="12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1632" y="140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 rot="5400000">
                <a:off x="1632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8"/>
              <p:cNvSpPr/>
              <p:nvPr/>
            </p:nvSpPr>
            <p:spPr>
              <a:xfrm>
                <a:off x="177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177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>
                <a:off x="153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153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>
                <a:off x="153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8"/>
              <p:cNvSpPr/>
              <p:nvPr/>
            </p:nvSpPr>
            <p:spPr>
              <a:xfrm>
                <a:off x="1632" y="149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8"/>
              <p:cNvSpPr/>
              <p:nvPr/>
            </p:nvSpPr>
            <p:spPr>
              <a:xfrm>
                <a:off x="1632" y="144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8"/>
              <p:cNvSpPr/>
              <p:nvPr/>
            </p:nvSpPr>
            <p:spPr>
              <a:xfrm>
                <a:off x="1632" y="154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8"/>
              <p:cNvSpPr/>
              <p:nvPr/>
            </p:nvSpPr>
            <p:spPr>
              <a:xfrm>
                <a:off x="1488" y="131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8"/>
              <p:cNvSpPr/>
              <p:nvPr/>
            </p:nvSpPr>
            <p:spPr>
              <a:xfrm>
                <a:off x="1488" y="126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8"/>
              <p:cNvSpPr/>
              <p:nvPr/>
            </p:nvSpPr>
            <p:spPr>
              <a:xfrm>
                <a:off x="1488" y="135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8"/>
              <p:cNvSpPr/>
              <p:nvPr/>
            </p:nvSpPr>
            <p:spPr>
              <a:xfrm rot="5400000">
                <a:off x="1584" y="131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8"/>
              <p:cNvSpPr/>
              <p:nvPr/>
            </p:nvSpPr>
            <p:spPr>
              <a:xfrm>
                <a:off x="1680" y="128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8"/>
              <p:cNvSpPr/>
              <p:nvPr/>
            </p:nvSpPr>
            <p:spPr>
              <a:xfrm rot="5400000">
                <a:off x="1632" y="135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8"/>
              <p:cNvSpPr/>
              <p:nvPr/>
            </p:nvSpPr>
            <p:spPr>
              <a:xfrm>
                <a:off x="1680" y="132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8"/>
              <p:cNvSpPr/>
              <p:nvPr/>
            </p:nvSpPr>
            <p:spPr>
              <a:xfrm>
                <a:off x="1680" y="137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8"/>
              <p:cNvSpPr/>
              <p:nvPr/>
            </p:nvSpPr>
            <p:spPr>
              <a:xfrm>
                <a:off x="1440" y="13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8"/>
              <p:cNvSpPr/>
              <p:nvPr/>
            </p:nvSpPr>
            <p:spPr>
              <a:xfrm>
                <a:off x="1440" y="13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>
                <a:off x="1440" y="14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>
                <a:off x="1728" y="135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8"/>
              <p:cNvSpPr/>
              <p:nvPr/>
            </p:nvSpPr>
            <p:spPr>
              <a:xfrm>
                <a:off x="1728" y="130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1728" y="140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1584" y="15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1440" y="148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1584" y="156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 rot="5400000">
                <a:off x="1584" y="141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1728" y="14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8"/>
              <p:cNvSpPr/>
              <p:nvPr/>
            </p:nvSpPr>
            <p:spPr>
              <a:xfrm rot="5400000">
                <a:off x="1584" y="126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>
                <a:off x="1728" y="150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177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1392" y="137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1392" y="141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1392" y="146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1680" y="123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1584" y="146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1680" y="142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1488" y="141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177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1392" y="132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 rot="5400000">
                <a:off x="1632" y="130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1488" y="146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1488" y="15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1392" y="1200"/>
                <a:ext cx="432" cy="4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4" name="Google Shape;554;p8"/>
            <p:cNvGrpSpPr/>
            <p:nvPr/>
          </p:nvGrpSpPr>
          <p:grpSpPr>
            <a:xfrm>
              <a:off x="783" y="1258"/>
              <a:ext cx="1034" cy="1752"/>
              <a:chOff x="2016" y="672"/>
              <a:chExt cx="1728" cy="2928"/>
            </a:xfrm>
          </p:grpSpPr>
          <p:sp>
            <p:nvSpPr>
              <p:cNvPr id="555" name="Google Shape;555;p8"/>
              <p:cNvSpPr/>
              <p:nvPr/>
            </p:nvSpPr>
            <p:spPr>
              <a:xfrm>
                <a:off x="2112" y="1392"/>
                <a:ext cx="1536" cy="1536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2208" y="254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3408" y="163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2064" y="720"/>
                <a:ext cx="1632" cy="283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2835" y="67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2835" y="350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2304" y="316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3390" y="3120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2271" y="107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3357" y="102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2016" y="2145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3648" y="209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8"/>
            <p:cNvSpPr/>
            <p:nvPr/>
          </p:nvSpPr>
          <p:spPr>
            <a:xfrm>
              <a:off x="507" y="1719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2421" y="2118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134" y="2130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1273" y="1594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1273" y="2637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1932" y="1689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1904" y="2552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525" y="2504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66" y="2360"/>
              <a:ext cx="58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182" y="1947"/>
              <a:ext cx="57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2220" y="1822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334" y="2321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1559" y="2608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1530" y="1603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1042" y="1603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984" y="2608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133" y="2455"/>
              <a:ext cx="58" cy="5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151" y="1631"/>
              <a:ext cx="2298" cy="1033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324" y="1815"/>
              <a:ext cx="57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112" y="960"/>
              <a:ext cx="2384" cy="2384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2029" y="1201"/>
              <a:ext cx="58" cy="57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8"/>
          <p:cNvSpPr/>
          <p:nvPr/>
        </p:nvSpPr>
        <p:spPr>
          <a:xfrm>
            <a:off x="2889250" y="5629275"/>
            <a:ext cx="92075" cy="90487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8"/>
          <p:cNvSpPr/>
          <p:nvPr/>
        </p:nvSpPr>
        <p:spPr>
          <a:xfrm>
            <a:off x="4108450" y="6072187"/>
            <a:ext cx="92075" cy="90487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"/>
          <p:cNvSpPr/>
          <p:nvPr/>
        </p:nvSpPr>
        <p:spPr>
          <a:xfrm>
            <a:off x="3803650" y="2352675"/>
            <a:ext cx="92075" cy="90487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"/>
          <p:cNvSpPr/>
          <p:nvPr/>
        </p:nvSpPr>
        <p:spPr>
          <a:xfrm>
            <a:off x="5480050" y="5553075"/>
            <a:ext cx="92075" cy="90487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"/>
          <p:cNvSpPr/>
          <p:nvPr/>
        </p:nvSpPr>
        <p:spPr>
          <a:xfrm>
            <a:off x="2457450" y="3343275"/>
            <a:ext cx="92075" cy="90487"/>
          </a:xfrm>
          <a:prstGeom prst="ellipse">
            <a:avLst/>
          </a:prstGeom>
          <a:solidFill>
            <a:srgbClr val="FF99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8"/>
          <p:cNvSpPr txBox="1"/>
          <p:nvPr/>
        </p:nvSpPr>
        <p:spPr>
          <a:xfrm>
            <a:off x="177800" y="1582737"/>
            <a:ext cx="312420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ÁTOMOS COM :</a:t>
            </a:r>
            <a:endParaRPr/>
          </a:p>
        </p:txBody>
      </p:sp>
      <p:sp>
        <p:nvSpPr>
          <p:cNvPr id="596" name="Google Shape;596;p8"/>
          <p:cNvSpPr txBox="1"/>
          <p:nvPr/>
        </p:nvSpPr>
        <p:spPr>
          <a:xfrm>
            <a:off x="6013450" y="1743075"/>
            <a:ext cx="48768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lang="en-US" sz="3200">
                <a:solidFill>
                  <a:srgbClr val="FF3300"/>
                </a:solidFill>
              </a:rPr>
              <a:t>uitos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</a:t>
            </a:r>
            <a:r>
              <a:rPr b="1" lang="en-US" sz="3200">
                <a:solidFill>
                  <a:schemeClr val="dk1"/>
                </a:solidFill>
              </a:rPr>
              <a:t>étrons na última camada são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isolantes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597" name="Google Shape;597;p8"/>
          <p:cNvSpPr txBox="1"/>
          <p:nvPr/>
        </p:nvSpPr>
        <p:spPr>
          <a:xfrm>
            <a:off x="5970587" y="4938712"/>
            <a:ext cx="4640400" cy="20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Têm facilidade de receber elétrons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8"/>
          <p:cNvSpPr/>
          <p:nvPr/>
        </p:nvSpPr>
        <p:spPr>
          <a:xfrm>
            <a:off x="7707312" y="4329112"/>
            <a:ext cx="360362" cy="57626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8"/>
          <p:cNvSpPr txBox="1"/>
          <p:nvPr/>
        </p:nvSpPr>
        <p:spPr>
          <a:xfrm>
            <a:off x="2753600" y="6273600"/>
            <a:ext cx="288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GREF (2015).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"/>
          <p:cNvSpPr txBox="1"/>
          <p:nvPr/>
        </p:nvSpPr>
        <p:spPr>
          <a:xfrm>
            <a:off x="1981200" y="3429000"/>
            <a:ext cx="7696200" cy="3048000"/>
          </a:xfrm>
          <a:prstGeom prst="rect">
            <a:avLst/>
          </a:prstGeom>
          <a:solidFill>
            <a:srgbClr val="FF99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Google Shape;605;p9"/>
          <p:cNvGrpSpPr/>
          <p:nvPr/>
        </p:nvGrpSpPr>
        <p:grpSpPr>
          <a:xfrm>
            <a:off x="2362200" y="3505200"/>
            <a:ext cx="762000" cy="762000"/>
            <a:chOff x="240" y="192"/>
            <a:chExt cx="2832" cy="2832"/>
          </a:xfrm>
        </p:grpSpPr>
        <p:sp>
          <p:nvSpPr>
            <p:cNvPr id="606" name="Google Shape;606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9"/>
          <p:cNvGrpSpPr/>
          <p:nvPr/>
        </p:nvGrpSpPr>
        <p:grpSpPr>
          <a:xfrm>
            <a:off x="2362200" y="4572000"/>
            <a:ext cx="762000" cy="762000"/>
            <a:chOff x="240" y="192"/>
            <a:chExt cx="2832" cy="2832"/>
          </a:xfrm>
        </p:grpSpPr>
        <p:sp>
          <p:nvSpPr>
            <p:cNvPr id="613" name="Google Shape;613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9"/>
          <p:cNvGrpSpPr/>
          <p:nvPr/>
        </p:nvGrpSpPr>
        <p:grpSpPr>
          <a:xfrm>
            <a:off x="2362200" y="5638800"/>
            <a:ext cx="762000" cy="762000"/>
            <a:chOff x="240" y="192"/>
            <a:chExt cx="2832" cy="2832"/>
          </a:xfrm>
        </p:grpSpPr>
        <p:sp>
          <p:nvSpPr>
            <p:cNvPr id="620" name="Google Shape;620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9"/>
          <p:cNvGrpSpPr/>
          <p:nvPr/>
        </p:nvGrpSpPr>
        <p:grpSpPr>
          <a:xfrm>
            <a:off x="4343400" y="3505200"/>
            <a:ext cx="762000" cy="762000"/>
            <a:chOff x="240" y="192"/>
            <a:chExt cx="2832" cy="2832"/>
          </a:xfrm>
        </p:grpSpPr>
        <p:sp>
          <p:nvSpPr>
            <p:cNvPr id="627" name="Google Shape;627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" name="Google Shape;633;p9"/>
          <p:cNvGrpSpPr/>
          <p:nvPr/>
        </p:nvGrpSpPr>
        <p:grpSpPr>
          <a:xfrm>
            <a:off x="4343400" y="4572000"/>
            <a:ext cx="762000" cy="762000"/>
            <a:chOff x="240" y="192"/>
            <a:chExt cx="2832" cy="2832"/>
          </a:xfrm>
        </p:grpSpPr>
        <p:sp>
          <p:nvSpPr>
            <p:cNvPr id="634" name="Google Shape;634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9"/>
          <p:cNvGrpSpPr/>
          <p:nvPr/>
        </p:nvGrpSpPr>
        <p:grpSpPr>
          <a:xfrm>
            <a:off x="4343400" y="5638800"/>
            <a:ext cx="762000" cy="762000"/>
            <a:chOff x="240" y="192"/>
            <a:chExt cx="2832" cy="2832"/>
          </a:xfrm>
        </p:grpSpPr>
        <p:sp>
          <p:nvSpPr>
            <p:cNvPr id="641" name="Google Shape;641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9"/>
          <p:cNvGrpSpPr/>
          <p:nvPr/>
        </p:nvGrpSpPr>
        <p:grpSpPr>
          <a:xfrm>
            <a:off x="3352800" y="4038600"/>
            <a:ext cx="762000" cy="762000"/>
            <a:chOff x="240" y="192"/>
            <a:chExt cx="2832" cy="2832"/>
          </a:xfrm>
        </p:grpSpPr>
        <p:sp>
          <p:nvSpPr>
            <p:cNvPr id="648" name="Google Shape;648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3352800" y="5105400"/>
            <a:ext cx="762000" cy="762000"/>
            <a:chOff x="240" y="192"/>
            <a:chExt cx="2832" cy="2832"/>
          </a:xfrm>
        </p:grpSpPr>
        <p:sp>
          <p:nvSpPr>
            <p:cNvPr id="655" name="Google Shape;655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9"/>
          <p:cNvGrpSpPr/>
          <p:nvPr/>
        </p:nvGrpSpPr>
        <p:grpSpPr>
          <a:xfrm>
            <a:off x="6400800" y="3505200"/>
            <a:ext cx="762000" cy="762000"/>
            <a:chOff x="240" y="192"/>
            <a:chExt cx="2832" cy="2832"/>
          </a:xfrm>
        </p:grpSpPr>
        <p:sp>
          <p:nvSpPr>
            <p:cNvPr id="662" name="Google Shape;662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9"/>
          <p:cNvGrpSpPr/>
          <p:nvPr/>
        </p:nvGrpSpPr>
        <p:grpSpPr>
          <a:xfrm>
            <a:off x="6400800" y="4572000"/>
            <a:ext cx="762000" cy="762000"/>
            <a:chOff x="240" y="192"/>
            <a:chExt cx="2832" cy="2832"/>
          </a:xfrm>
        </p:grpSpPr>
        <p:sp>
          <p:nvSpPr>
            <p:cNvPr id="669" name="Google Shape;669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9"/>
          <p:cNvGrpSpPr/>
          <p:nvPr/>
        </p:nvGrpSpPr>
        <p:grpSpPr>
          <a:xfrm>
            <a:off x="6400800" y="5638800"/>
            <a:ext cx="762000" cy="762000"/>
            <a:chOff x="240" y="192"/>
            <a:chExt cx="2832" cy="2832"/>
          </a:xfrm>
        </p:grpSpPr>
        <p:sp>
          <p:nvSpPr>
            <p:cNvPr id="676" name="Google Shape;676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9"/>
          <p:cNvGrpSpPr/>
          <p:nvPr/>
        </p:nvGrpSpPr>
        <p:grpSpPr>
          <a:xfrm>
            <a:off x="5410200" y="4038600"/>
            <a:ext cx="762000" cy="762000"/>
            <a:chOff x="240" y="192"/>
            <a:chExt cx="2832" cy="2832"/>
          </a:xfrm>
        </p:grpSpPr>
        <p:sp>
          <p:nvSpPr>
            <p:cNvPr id="683" name="Google Shape;683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9"/>
          <p:cNvGrpSpPr/>
          <p:nvPr/>
        </p:nvGrpSpPr>
        <p:grpSpPr>
          <a:xfrm>
            <a:off x="5410200" y="5105400"/>
            <a:ext cx="762000" cy="762000"/>
            <a:chOff x="240" y="192"/>
            <a:chExt cx="2832" cy="2832"/>
          </a:xfrm>
        </p:grpSpPr>
        <p:sp>
          <p:nvSpPr>
            <p:cNvPr id="690" name="Google Shape;690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6" name="Google Shape;696;p9"/>
          <p:cNvGrpSpPr/>
          <p:nvPr/>
        </p:nvGrpSpPr>
        <p:grpSpPr>
          <a:xfrm>
            <a:off x="8458200" y="3479800"/>
            <a:ext cx="762000" cy="762000"/>
            <a:chOff x="240" y="192"/>
            <a:chExt cx="2832" cy="2832"/>
          </a:xfrm>
        </p:grpSpPr>
        <p:sp>
          <p:nvSpPr>
            <p:cNvPr id="697" name="Google Shape;697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9"/>
          <p:cNvGrpSpPr/>
          <p:nvPr/>
        </p:nvGrpSpPr>
        <p:grpSpPr>
          <a:xfrm>
            <a:off x="8458200" y="4546600"/>
            <a:ext cx="762000" cy="762000"/>
            <a:chOff x="240" y="192"/>
            <a:chExt cx="2832" cy="2832"/>
          </a:xfrm>
        </p:grpSpPr>
        <p:sp>
          <p:nvSpPr>
            <p:cNvPr id="704" name="Google Shape;704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9"/>
          <p:cNvGrpSpPr/>
          <p:nvPr/>
        </p:nvGrpSpPr>
        <p:grpSpPr>
          <a:xfrm>
            <a:off x="8458200" y="5613400"/>
            <a:ext cx="762000" cy="762000"/>
            <a:chOff x="240" y="192"/>
            <a:chExt cx="2832" cy="2832"/>
          </a:xfrm>
        </p:grpSpPr>
        <p:sp>
          <p:nvSpPr>
            <p:cNvPr id="711" name="Google Shape;711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9"/>
          <p:cNvGrpSpPr/>
          <p:nvPr/>
        </p:nvGrpSpPr>
        <p:grpSpPr>
          <a:xfrm>
            <a:off x="7467600" y="4013200"/>
            <a:ext cx="762000" cy="762000"/>
            <a:chOff x="240" y="192"/>
            <a:chExt cx="2832" cy="2832"/>
          </a:xfrm>
        </p:grpSpPr>
        <p:sp>
          <p:nvSpPr>
            <p:cNvPr id="718" name="Google Shape;718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4" name="Google Shape;724;p9"/>
          <p:cNvGrpSpPr/>
          <p:nvPr/>
        </p:nvGrpSpPr>
        <p:grpSpPr>
          <a:xfrm>
            <a:off x="7467600" y="5080000"/>
            <a:ext cx="762000" cy="762000"/>
            <a:chOff x="240" y="192"/>
            <a:chExt cx="2832" cy="2832"/>
          </a:xfrm>
        </p:grpSpPr>
        <p:sp>
          <p:nvSpPr>
            <p:cNvPr id="725" name="Google Shape;725;p9"/>
            <p:cNvSpPr/>
            <p:nvPr/>
          </p:nvSpPr>
          <p:spPr>
            <a:xfrm>
              <a:off x="1076" y="1136"/>
              <a:ext cx="1092" cy="1091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1042" y="658"/>
              <a:ext cx="1160" cy="2013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287" y="990"/>
              <a:ext cx="2730" cy="1226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240" y="192"/>
              <a:ext cx="2832" cy="2832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2518" y="478"/>
              <a:ext cx="68" cy="68"/>
            </a:xfrm>
            <a:prstGeom prst="ellipse">
              <a:avLst/>
            </a:prstGeom>
            <a:solidFill>
              <a:srgbClr val="FF993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1440" y="1440"/>
              <a:ext cx="384" cy="384"/>
            </a:xfrm>
            <a:prstGeom prst="ellipse">
              <a:avLst/>
            </a:prstGeom>
            <a:solidFill>
              <a:srgbClr val="FBA69D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1" name="Google Shape;731;p9"/>
          <p:cNvCxnSpPr/>
          <p:nvPr/>
        </p:nvCxnSpPr>
        <p:spPr>
          <a:xfrm>
            <a:off x="3124200" y="3657600"/>
            <a:ext cx="121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2" name="Google Shape;732;p9"/>
          <p:cNvCxnSpPr/>
          <p:nvPr/>
        </p:nvCxnSpPr>
        <p:spPr>
          <a:xfrm flipH="1">
            <a:off x="4114800" y="4038600"/>
            <a:ext cx="22860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3" name="Google Shape;733;p9"/>
          <p:cNvCxnSpPr/>
          <p:nvPr/>
        </p:nvCxnSpPr>
        <p:spPr>
          <a:xfrm flipH="1">
            <a:off x="3048000" y="4495800"/>
            <a:ext cx="22860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4" name="Google Shape;734;p9"/>
          <p:cNvCxnSpPr/>
          <p:nvPr/>
        </p:nvCxnSpPr>
        <p:spPr>
          <a:xfrm>
            <a:off x="2743200" y="5334000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5" name="Google Shape;735;p9"/>
          <p:cNvCxnSpPr/>
          <p:nvPr/>
        </p:nvCxnSpPr>
        <p:spPr>
          <a:xfrm flipH="1" rot="10800000">
            <a:off x="3124200" y="5767387"/>
            <a:ext cx="304800" cy="176212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6" name="Google Shape;736;p9"/>
          <p:cNvCxnSpPr/>
          <p:nvPr/>
        </p:nvCxnSpPr>
        <p:spPr>
          <a:xfrm flipH="1" rot="10800000">
            <a:off x="4038600" y="5029200"/>
            <a:ext cx="304800" cy="176212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7" name="Google Shape;737;p9"/>
          <p:cNvCxnSpPr/>
          <p:nvPr/>
        </p:nvCxnSpPr>
        <p:spPr>
          <a:xfrm>
            <a:off x="4724400" y="5334000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8" name="Google Shape;738;p9"/>
          <p:cNvCxnSpPr/>
          <p:nvPr/>
        </p:nvCxnSpPr>
        <p:spPr>
          <a:xfrm flipH="1" rot="10800000">
            <a:off x="4953000" y="4762500"/>
            <a:ext cx="533400" cy="900112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39" name="Google Shape;739;p9"/>
          <p:cNvCxnSpPr/>
          <p:nvPr/>
        </p:nvCxnSpPr>
        <p:spPr>
          <a:xfrm>
            <a:off x="5781675" y="4829175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0" name="Google Shape;740;p9"/>
          <p:cNvCxnSpPr/>
          <p:nvPr/>
        </p:nvCxnSpPr>
        <p:spPr>
          <a:xfrm>
            <a:off x="6248400" y="5486400"/>
            <a:ext cx="121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1" name="Google Shape;741;p9"/>
          <p:cNvCxnSpPr/>
          <p:nvPr/>
        </p:nvCxnSpPr>
        <p:spPr>
          <a:xfrm rot="10800000">
            <a:off x="7162800" y="6019800"/>
            <a:ext cx="121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2" name="Google Shape;742;p9"/>
          <p:cNvCxnSpPr/>
          <p:nvPr/>
        </p:nvCxnSpPr>
        <p:spPr>
          <a:xfrm rot="10800000">
            <a:off x="7048500" y="4191000"/>
            <a:ext cx="571500" cy="990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3" name="Google Shape;743;p9"/>
          <p:cNvCxnSpPr/>
          <p:nvPr/>
        </p:nvCxnSpPr>
        <p:spPr>
          <a:xfrm>
            <a:off x="6781800" y="4267200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4" name="Google Shape;744;p9"/>
          <p:cNvCxnSpPr/>
          <p:nvPr/>
        </p:nvCxnSpPr>
        <p:spPr>
          <a:xfrm>
            <a:off x="7239000" y="4953000"/>
            <a:ext cx="121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5" name="Google Shape;745;p9"/>
          <p:cNvCxnSpPr/>
          <p:nvPr/>
        </p:nvCxnSpPr>
        <p:spPr>
          <a:xfrm rot="10800000">
            <a:off x="8839200" y="4267200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6" name="Google Shape;746;p9"/>
          <p:cNvCxnSpPr/>
          <p:nvPr/>
        </p:nvCxnSpPr>
        <p:spPr>
          <a:xfrm flipH="1">
            <a:off x="8153400" y="3962400"/>
            <a:ext cx="304800" cy="176212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47" name="Google Shape;747;p9"/>
          <p:cNvCxnSpPr/>
          <p:nvPr/>
        </p:nvCxnSpPr>
        <p:spPr>
          <a:xfrm>
            <a:off x="8081962" y="4762500"/>
            <a:ext cx="528637" cy="914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48" name="Google Shape;748;p9"/>
          <p:cNvSpPr txBox="1"/>
          <p:nvPr/>
        </p:nvSpPr>
        <p:spPr>
          <a:xfrm>
            <a:off x="1595437" y="1338262"/>
            <a:ext cx="8686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O que ocorre se aproximarmos um polo positivo de um lado e um negativ</a:t>
            </a:r>
            <a:r>
              <a:rPr b="1" lang="en-US" sz="3000">
                <a:solidFill>
                  <a:srgbClr val="0000FF"/>
                </a:solidFill>
              </a:rPr>
              <a:t>o de outro?</a:t>
            </a:r>
            <a:endParaRPr/>
          </a:p>
        </p:txBody>
      </p:sp>
      <p:sp>
        <p:nvSpPr>
          <p:cNvPr id="749" name="Google Shape;749;p9"/>
          <p:cNvSpPr txBox="1"/>
          <p:nvPr/>
        </p:nvSpPr>
        <p:spPr>
          <a:xfrm>
            <a:off x="5207950" y="6488700"/>
            <a:ext cx="221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Fonte</a:t>
            </a:r>
            <a:r>
              <a:rPr lang="en-US" sz="1200"/>
              <a:t>: O próprio autor.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8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0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9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1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2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2009-10-01T12:59:34Z</dcterms:created>
  <dc:creator>Server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