
<file path=[Content_Types].xml><?xml version="1.0" encoding="utf-8"?>
<Types xmlns="http://schemas.openxmlformats.org/package/2006/content-types">
  <Default ContentType="image/jpeg" Extension="jpg"/>
  <Default ContentType="application/vnd.openxmlformats-officedocument.spreadsheetml.sheet" Extension="xlsx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5.xml"/>
  <Override ContentType="application/vnd.openxmlformats-officedocument.presentationml.slide+xml" PartName="/ppt/slides/slide60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50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6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7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54.xml"/>
  <Override ContentType="application/vnd.openxmlformats-officedocument.presentationml.slide+xml" PartName="/ppt/slides/slide36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6.xml"/>
  <Override ContentType="application/vnd.openxmlformats-officedocument.presentationml.slide+xml" PartName="/ppt/slides/slide53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9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6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8.xml"/>
  <Override ContentType="application/vnd.openxmlformats-officedocument.presentationml.slide+xml" PartName="/ppt/slides/slide55.xml"/>
  <Override ContentType="application/vnd.openxmlformats-officedocument.presentationml.slide+xml" PartName="/ppt/slides/slide29.xml"/>
  <Override ContentType="application/vnd.openxmlformats-officedocument.presentationml.slide+xml" PartName="/ppt/slides/slide59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58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7.xml"/>
  <Override ContentType="application/vnd.openxmlformats-officedocument.presentationml.slide+xml" PartName="/ppt/slides/slide5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drawingml.chart+xml" PartName="/ppt/charts/chart3.xml"/>
  <Override ContentType="application/vnd.openxmlformats-officedocument.drawingml.chart+xml" PartName="/ppt/charts/chart2.xml"/>
  <Override ContentType="application/vnd.openxmlformats-officedocument.drawingml.chart+xml" PartName="/ppt/charts/chart4.xml"/>
  <Override ContentType="application/vnd.openxmlformats-officedocument.drawingml.chart+xml" PartName="/ppt/charts/chart1.xml"/>
  <Override ContentType="application/vnd.openxmlformats-officedocument.presentationml.notesSlide+xml" PartName="/ppt/notesSlides/notesSlide5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56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57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58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54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60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10.xml"/>
  <Override ContentType="application/binary" PartName="/ppt/metadata"/>
  <Override ContentType="application/vnd.openxmlformats-officedocument.presentationml.notesMaster+xml" PartName="/ppt/notesMasters/notesMaster1.xml"/>
  <Override ContentType="application/vnd.openxmlformats-officedocument.presentationml.presProps+xml" PartName="/ppt/presProps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  <p:sldId id="307" r:id="rId58"/>
    <p:sldId id="308" r:id="rId59"/>
    <p:sldId id="309" r:id="rId60"/>
    <p:sldId id="310" r:id="rId61"/>
    <p:sldId id="311" r:id="rId62"/>
    <p:sldId id="312" r:id="rId63"/>
    <p:sldId id="313" r:id="rId64"/>
    <p:sldId id="314" r:id="rId65"/>
    <p:sldId id="315" r:id="rId66"/>
  </p:sldIdLst>
  <p:sldSz cy="6858000" cx="12192000"/>
  <p:notesSz cx="6858000" cy="9144000"/>
  <p:embeddedFontLst>
    <p:embeddedFont>
      <p:font typeface="Roboto Condensed"/>
      <p:regular r:id="rId67"/>
      <p:bold r:id="rId68"/>
      <p:italic r:id="rId69"/>
      <p:boldItalic r:id="rId70"/>
    </p:embeddedFont>
    <p:embeddedFont>
      <p:font typeface="Roboto Condensed Light"/>
      <p:regular r:id="rId71"/>
      <p:bold r:id="rId72"/>
      <p:italic r:id="rId73"/>
      <p:boldItalic r:id="rId74"/>
    </p:embeddedFont>
    <p:embeddedFont>
      <p:font typeface="Open Sans"/>
      <p:regular r:id="rId75"/>
      <p:bold r:id="rId76"/>
      <p:italic r:id="rId77"/>
      <p:boldItalic r:id="rId7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  <p:ext uri="http://customooxmlschemas.google.com/">
      <go:slidesCustomData xmlns:go="http://customooxmlschemas.google.com/" r:id="rId79" roundtripDataSignature="AMtx7mjmODgMdX4rQcJrCi2T46qi5lGk7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5F221AF5-2676-417A-BCF4-780830727DBF}">
  <a:tblStyle styleId="{5F221AF5-2676-417A-BCF4-780830727DBF}" styleName="Table_0">
    <a:wholeTbl>
      <a:tcTxStyle b="off" i="off">
        <a:font>
          <a:latin typeface="Trebuchet MS"/>
          <a:ea typeface="Trebuchet MS"/>
          <a:cs typeface="Trebuchet MS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EF4E7"/>
          </a:solidFill>
        </a:fill>
      </a:tcStyle>
    </a:wholeTbl>
    <a:band1H>
      <a:tcTxStyle/>
      <a:tcStyle>
        <a:fill>
          <a:solidFill>
            <a:srgbClr val="DBE9CB"/>
          </a:solidFill>
        </a:fill>
      </a:tcStyle>
    </a:band1H>
    <a:band2H>
      <a:tcTxStyle/>
    </a:band2H>
    <a:band1V>
      <a:tcTxStyle/>
      <a:tcStyle>
        <a:fill>
          <a:solidFill>
            <a:srgbClr val="DBE9CB"/>
          </a:solidFill>
        </a:fill>
      </a:tcStyle>
    </a:band1V>
    <a:band2V>
      <a:tcTxStyle/>
    </a:band2V>
    <a:lastCol>
      <a:tcTxStyle b="on" i="off">
        <a:font>
          <a:latin typeface="Trebuchet MS"/>
          <a:ea typeface="Trebuchet MS"/>
          <a:cs typeface="Trebuchet MS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Trebuchet MS"/>
          <a:ea typeface="Trebuchet MS"/>
          <a:cs typeface="Trebuchet MS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Trebuchet MS"/>
          <a:ea typeface="Trebuchet MS"/>
          <a:cs typeface="Trebuchet MS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Trebuchet MS"/>
          <a:ea typeface="Trebuchet MS"/>
          <a:cs typeface="Trebuchet MS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/>
    </a:neCell>
    <a:nwCell>
      <a:tcTxStyle/>
    </a:nwCell>
  </a:tblStyle>
  <a:tblStyle styleId="{CDFFC8D8-0B6F-487E-A3B3-260631513B2E}" styleName="Table_1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pos="2880" orient="horz"/>
        <p:guide pos="2160"/>
      </p:guideLst>
    </p:cSldViewPr>
  </p:notes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4.xml"/><Relationship Id="rId42" Type="http://schemas.openxmlformats.org/officeDocument/2006/relationships/slide" Target="slides/slide36.xml"/><Relationship Id="rId41" Type="http://schemas.openxmlformats.org/officeDocument/2006/relationships/slide" Target="slides/slide35.xml"/><Relationship Id="rId44" Type="http://schemas.openxmlformats.org/officeDocument/2006/relationships/slide" Target="slides/slide38.xml"/><Relationship Id="rId43" Type="http://schemas.openxmlformats.org/officeDocument/2006/relationships/slide" Target="slides/slide37.xml"/><Relationship Id="rId46" Type="http://schemas.openxmlformats.org/officeDocument/2006/relationships/slide" Target="slides/slide40.xml"/><Relationship Id="rId45" Type="http://schemas.openxmlformats.org/officeDocument/2006/relationships/slide" Target="slides/slide39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48" Type="http://schemas.openxmlformats.org/officeDocument/2006/relationships/slide" Target="slides/slide42.xml"/><Relationship Id="rId47" Type="http://schemas.openxmlformats.org/officeDocument/2006/relationships/slide" Target="slides/slide41.xml"/><Relationship Id="rId49" Type="http://schemas.openxmlformats.org/officeDocument/2006/relationships/slide" Target="slides/slide43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73" Type="http://schemas.openxmlformats.org/officeDocument/2006/relationships/font" Target="fonts/RobotoCondensedLight-italic.fntdata"/><Relationship Id="rId72" Type="http://schemas.openxmlformats.org/officeDocument/2006/relationships/font" Target="fonts/RobotoCondensedLight-bold.fntdata"/><Relationship Id="rId31" Type="http://schemas.openxmlformats.org/officeDocument/2006/relationships/slide" Target="slides/slide25.xml"/><Relationship Id="rId75" Type="http://schemas.openxmlformats.org/officeDocument/2006/relationships/font" Target="fonts/OpenSans-regular.fntdata"/><Relationship Id="rId30" Type="http://schemas.openxmlformats.org/officeDocument/2006/relationships/slide" Target="slides/slide24.xml"/><Relationship Id="rId74" Type="http://schemas.openxmlformats.org/officeDocument/2006/relationships/font" Target="fonts/RobotoCondensedLight-boldItalic.fntdata"/><Relationship Id="rId33" Type="http://schemas.openxmlformats.org/officeDocument/2006/relationships/slide" Target="slides/slide27.xml"/><Relationship Id="rId77" Type="http://schemas.openxmlformats.org/officeDocument/2006/relationships/font" Target="fonts/OpenSans-italic.fntdata"/><Relationship Id="rId32" Type="http://schemas.openxmlformats.org/officeDocument/2006/relationships/slide" Target="slides/slide26.xml"/><Relationship Id="rId76" Type="http://schemas.openxmlformats.org/officeDocument/2006/relationships/font" Target="fonts/OpenSans-bold.fntdata"/><Relationship Id="rId35" Type="http://schemas.openxmlformats.org/officeDocument/2006/relationships/slide" Target="slides/slide29.xml"/><Relationship Id="rId79" Type="http://customschemas.google.com/relationships/presentationmetadata" Target="metadata"/><Relationship Id="rId34" Type="http://schemas.openxmlformats.org/officeDocument/2006/relationships/slide" Target="slides/slide28.xml"/><Relationship Id="rId78" Type="http://schemas.openxmlformats.org/officeDocument/2006/relationships/font" Target="fonts/OpenSans-boldItalic.fntdata"/><Relationship Id="rId71" Type="http://schemas.openxmlformats.org/officeDocument/2006/relationships/font" Target="fonts/RobotoCondensedLight-regular.fntdata"/><Relationship Id="rId70" Type="http://schemas.openxmlformats.org/officeDocument/2006/relationships/font" Target="fonts/RobotoCondensed-boldItalic.fntdata"/><Relationship Id="rId37" Type="http://schemas.openxmlformats.org/officeDocument/2006/relationships/slide" Target="slides/slide31.xml"/><Relationship Id="rId36" Type="http://schemas.openxmlformats.org/officeDocument/2006/relationships/slide" Target="slides/slide30.xml"/><Relationship Id="rId39" Type="http://schemas.openxmlformats.org/officeDocument/2006/relationships/slide" Target="slides/slide33.xml"/><Relationship Id="rId38" Type="http://schemas.openxmlformats.org/officeDocument/2006/relationships/slide" Target="slides/slide32.xml"/><Relationship Id="rId62" Type="http://schemas.openxmlformats.org/officeDocument/2006/relationships/slide" Target="slides/slide56.xml"/><Relationship Id="rId61" Type="http://schemas.openxmlformats.org/officeDocument/2006/relationships/slide" Target="slides/slide55.xml"/><Relationship Id="rId20" Type="http://schemas.openxmlformats.org/officeDocument/2006/relationships/slide" Target="slides/slide14.xml"/><Relationship Id="rId64" Type="http://schemas.openxmlformats.org/officeDocument/2006/relationships/slide" Target="slides/slide58.xml"/><Relationship Id="rId63" Type="http://schemas.openxmlformats.org/officeDocument/2006/relationships/slide" Target="slides/slide57.xml"/><Relationship Id="rId22" Type="http://schemas.openxmlformats.org/officeDocument/2006/relationships/slide" Target="slides/slide16.xml"/><Relationship Id="rId66" Type="http://schemas.openxmlformats.org/officeDocument/2006/relationships/slide" Target="slides/slide60.xml"/><Relationship Id="rId21" Type="http://schemas.openxmlformats.org/officeDocument/2006/relationships/slide" Target="slides/slide15.xml"/><Relationship Id="rId65" Type="http://schemas.openxmlformats.org/officeDocument/2006/relationships/slide" Target="slides/slide59.xml"/><Relationship Id="rId24" Type="http://schemas.openxmlformats.org/officeDocument/2006/relationships/slide" Target="slides/slide18.xml"/><Relationship Id="rId68" Type="http://schemas.openxmlformats.org/officeDocument/2006/relationships/font" Target="fonts/RobotoCondensed-bold.fntdata"/><Relationship Id="rId23" Type="http://schemas.openxmlformats.org/officeDocument/2006/relationships/slide" Target="slides/slide17.xml"/><Relationship Id="rId67" Type="http://schemas.openxmlformats.org/officeDocument/2006/relationships/font" Target="fonts/RobotoCondensed-regular.fntdata"/><Relationship Id="rId60" Type="http://schemas.openxmlformats.org/officeDocument/2006/relationships/slide" Target="slides/slide54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69" Type="http://schemas.openxmlformats.org/officeDocument/2006/relationships/font" Target="fonts/RobotoCondensed-italic.fntdata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29" Type="http://schemas.openxmlformats.org/officeDocument/2006/relationships/slide" Target="slides/slide23.xml"/><Relationship Id="rId51" Type="http://schemas.openxmlformats.org/officeDocument/2006/relationships/slide" Target="slides/slide45.xml"/><Relationship Id="rId50" Type="http://schemas.openxmlformats.org/officeDocument/2006/relationships/slide" Target="slides/slide44.xml"/><Relationship Id="rId53" Type="http://schemas.openxmlformats.org/officeDocument/2006/relationships/slide" Target="slides/slide47.xml"/><Relationship Id="rId52" Type="http://schemas.openxmlformats.org/officeDocument/2006/relationships/slide" Target="slides/slide46.xml"/><Relationship Id="rId11" Type="http://schemas.openxmlformats.org/officeDocument/2006/relationships/slide" Target="slides/slide5.xml"/><Relationship Id="rId55" Type="http://schemas.openxmlformats.org/officeDocument/2006/relationships/slide" Target="slides/slide49.xml"/><Relationship Id="rId10" Type="http://schemas.openxmlformats.org/officeDocument/2006/relationships/slide" Target="slides/slide4.xml"/><Relationship Id="rId54" Type="http://schemas.openxmlformats.org/officeDocument/2006/relationships/slide" Target="slides/slide48.xml"/><Relationship Id="rId13" Type="http://schemas.openxmlformats.org/officeDocument/2006/relationships/slide" Target="slides/slide7.xml"/><Relationship Id="rId57" Type="http://schemas.openxmlformats.org/officeDocument/2006/relationships/slide" Target="slides/slide51.xml"/><Relationship Id="rId12" Type="http://schemas.openxmlformats.org/officeDocument/2006/relationships/slide" Target="slides/slide6.xml"/><Relationship Id="rId56" Type="http://schemas.openxmlformats.org/officeDocument/2006/relationships/slide" Target="slides/slide50.xml"/><Relationship Id="rId15" Type="http://schemas.openxmlformats.org/officeDocument/2006/relationships/slide" Target="slides/slide9.xml"/><Relationship Id="rId59" Type="http://schemas.openxmlformats.org/officeDocument/2006/relationships/slide" Target="slides/slide53.xml"/><Relationship Id="rId14" Type="http://schemas.openxmlformats.org/officeDocument/2006/relationships/slide" Target="slides/slide8.xml"/><Relationship Id="rId58" Type="http://schemas.openxmlformats.org/officeDocument/2006/relationships/slide" Target="slides/slide52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charts/_rels/chart1.xml.rels><?xml version="1.0" encoding="UTF-8" standalone="yes"?>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"1.0" encoding="UTF-8" standalone="yes"?>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"1.0" encoding="UTF-8" standalone="yes"?>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"1.0" encoding="UTF-8" standalone="yes"?>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34"/>
    </mc:Choice>
    <mc:Fallback>
      <c:style val="34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rgbClr val="379936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DDFD-4CE2-8EAA-7CA7B69F5A83}"/>
              </c:ext>
            </c:extLst>
          </c:dPt>
          <c:dPt>
            <c:idx val="1"/>
            <c:bubble3D val="0"/>
            <c:spPr>
              <a:solidFill>
                <a:srgbClr val="2FAC66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DDFD-4CE2-8EAA-7CA7B69F5A83}"/>
              </c:ext>
            </c:extLst>
          </c:dPt>
          <c:dPt>
            <c:idx val="2"/>
            <c:bubble3D val="0"/>
            <c:spPr>
              <a:solidFill>
                <a:srgbClr val="94C11F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DDFD-4CE2-8EAA-7CA7B69F5A83}"/>
              </c:ext>
            </c:extLst>
          </c:dPt>
          <c:dPt>
            <c:idx val="3"/>
            <c:bubble3D val="0"/>
            <c:spPr>
              <a:solidFill>
                <a:srgbClr val="076639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DDFD-4CE2-8EAA-7CA7B69F5A83}"/>
              </c:ext>
            </c:extLst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DDFD-4CE2-8EAA-7CA7B69F5A8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77342476918218295"/>
          <c:y val="0.52356560603072699"/>
          <c:w val="0.19732620036169701"/>
          <c:h val="0.4068284825575900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pt-BR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34"/>
    </mc:Choice>
    <mc:Fallback>
      <c:style val="34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rgbClr val="379936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DDFD-4CE2-8EAA-7CA7B69F5A83}"/>
              </c:ext>
            </c:extLst>
          </c:dPt>
          <c:dPt>
            <c:idx val="1"/>
            <c:bubble3D val="0"/>
            <c:spPr>
              <a:solidFill>
                <a:srgbClr val="2FAC66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DDFD-4CE2-8EAA-7CA7B69F5A83}"/>
              </c:ext>
            </c:extLst>
          </c:dPt>
          <c:dPt>
            <c:idx val="2"/>
            <c:bubble3D val="0"/>
            <c:spPr>
              <a:solidFill>
                <a:srgbClr val="94C11F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DDFD-4CE2-8EAA-7CA7B69F5A83}"/>
              </c:ext>
            </c:extLst>
          </c:dPt>
          <c:dPt>
            <c:idx val="3"/>
            <c:bubble3D val="0"/>
            <c:spPr>
              <a:solidFill>
                <a:srgbClr val="076639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DDFD-4CE2-8EAA-7CA7B69F5A83}"/>
              </c:ext>
            </c:extLst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DDFD-4CE2-8EAA-7CA7B69F5A8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77342476918218295"/>
          <c:y val="0.52356560603072699"/>
          <c:w val="0.19732620036169701"/>
          <c:h val="0.4068284825575900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pt-BR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379936">
                <a:alpha val="70000"/>
              </a:srgbClr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502-4E71-8A2F-C9AA3344F9C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rgbClr val="076639"/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2502-4E71-8A2F-C9AA3344F9C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rgbClr val="94C11F"/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2502-4E71-8A2F-C9AA3344F9C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1134718480"/>
        <c:axId val="-1134713040"/>
      </c:barChart>
      <c:catAx>
        <c:axId val="-113471848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-1134713040"/>
        <c:crosses val="autoZero"/>
        <c:auto val="1"/>
        <c:lblAlgn val="ctr"/>
        <c:lblOffset val="100"/>
        <c:noMultiLvlLbl val="0"/>
      </c:catAx>
      <c:valAx>
        <c:axId val="-113471304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-1134718480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pt-BR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379936">
                <a:alpha val="70000"/>
              </a:srgbClr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502-4E71-8A2F-C9AA3344F9C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rgbClr val="076639"/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2502-4E71-8A2F-C9AA3344F9C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rgbClr val="94C11F"/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2502-4E71-8A2F-C9AA3344F9C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1134707600"/>
        <c:axId val="-1134705424"/>
      </c:barChart>
      <c:catAx>
        <c:axId val="-113470760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-1134705424"/>
        <c:crosses val="autoZero"/>
        <c:auto val="1"/>
        <c:lblAlgn val="ctr"/>
        <c:lblOffset val="100"/>
        <c:noMultiLvlLbl val="0"/>
      </c:catAx>
      <c:valAx>
        <c:axId val="-113470542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-1134707600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pt-BR"/>
    </a:p>
  </c:txPr>
  <c:externalData r:id="rId1">
    <c:autoUpdate val="0"/>
  </c:externalData>
</c:chartSpace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/>
        </p:nvSpPr>
        <p:spPr>
          <a:xfrm>
            <a:off x="0" y="0"/>
            <a:ext cx="6858000" cy="9144000"/>
          </a:xfrm>
          <a:prstGeom prst="roundRect">
            <a:avLst>
              <a:gd fmla="val 23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4;n"/>
          <p:cNvSpPr txBox="1"/>
          <p:nvPr/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" name="Google Shape;5;n"/>
          <p:cNvSpPr txBox="1"/>
          <p:nvPr>
            <p:ph idx="10" type="dt"/>
          </p:nvPr>
        </p:nvSpPr>
        <p:spPr>
          <a:xfrm>
            <a:off x="3884613" y="0"/>
            <a:ext cx="2970212" cy="455613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None/>
              <a:defRPr sz="1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" name="Google Shape;6;n"/>
          <p:cNvSpPr/>
          <p:nvPr>
            <p:ph idx="2" type="sldImg"/>
          </p:nvPr>
        </p:nvSpPr>
        <p:spPr>
          <a:xfrm>
            <a:off x="382588" y="685800"/>
            <a:ext cx="6091237" cy="34274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sq" cmpd="sng" w="126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7" name="Google Shape;7;n"/>
          <p:cNvSpPr txBox="1"/>
          <p:nvPr>
            <p:ph idx="1" type="body"/>
          </p:nvPr>
        </p:nvSpPr>
        <p:spPr>
          <a:xfrm>
            <a:off x="685800" y="4343400"/>
            <a:ext cx="5484813" cy="4113213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Autofit/>
          </a:bodyPr>
          <a:lstStyle>
            <a:lvl1pPr indent="-228600" lvl="0" marL="4572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-228600" lvl="1" marL="9144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-228600" lvl="2" marL="13716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-228600" lvl="3" marL="18288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-228600" lvl="4" marL="22860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/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" name="Google Shape;9;n"/>
          <p:cNvSpPr txBox="1"/>
          <p:nvPr>
            <p:ph idx="12" type="sldNum"/>
          </p:nvPr>
        </p:nvSpPr>
        <p:spPr>
          <a:xfrm>
            <a:off x="3884613" y="8685213"/>
            <a:ext cx="2970212" cy="455612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None/>
            </a:pPr>
            <a:fld id="{00000000-1234-1234-1234-123412341234}" type="slidenum">
              <a:rPr b="0" lang="pt-BR" sz="12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sz="1200" u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:notes"/>
          <p:cNvSpPr/>
          <p:nvPr>
            <p:ph idx="2" type="sldImg"/>
          </p:nvPr>
        </p:nvSpPr>
        <p:spPr>
          <a:xfrm>
            <a:off x="382588" y="685800"/>
            <a:ext cx="6091237" cy="34274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sq" cmpd="sng" w="126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87" name="Google Shape;87;p1:notes"/>
          <p:cNvSpPr txBox="1"/>
          <p:nvPr>
            <p:ph idx="1" type="body"/>
          </p:nvPr>
        </p:nvSpPr>
        <p:spPr>
          <a:xfrm>
            <a:off x="685800" y="4343400"/>
            <a:ext cx="5484813" cy="4113213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" name="Google Shape;88;p1:notes"/>
          <p:cNvSpPr txBox="1"/>
          <p:nvPr>
            <p:ph idx="12" type="sldNum"/>
          </p:nvPr>
        </p:nvSpPr>
        <p:spPr>
          <a:xfrm>
            <a:off x="3884613" y="8685213"/>
            <a:ext cx="2970212" cy="455612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:notes"/>
          <p:cNvSpPr txBox="1"/>
          <p:nvPr>
            <p:ph idx="1" type="body"/>
          </p:nvPr>
        </p:nvSpPr>
        <p:spPr>
          <a:xfrm>
            <a:off x="685800" y="4343400"/>
            <a:ext cx="5484813" cy="4113213"/>
          </a:xfrm>
          <a:prstGeom prst="rect">
            <a:avLst/>
          </a:prstGeom>
        </p:spPr>
        <p:txBody>
          <a:bodyPr anchorCtr="0" anchor="t" bIns="46800" lIns="90000" spcFirstLastPara="1" rIns="90000" wrap="square" tIns="468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" name="Google Shape;93;p2:notes"/>
          <p:cNvSpPr/>
          <p:nvPr>
            <p:ph idx="2" type="sldImg"/>
          </p:nvPr>
        </p:nvSpPr>
        <p:spPr>
          <a:xfrm>
            <a:off x="382588" y="685800"/>
            <a:ext cx="6091237" cy="34274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3:notes"/>
          <p:cNvSpPr txBox="1"/>
          <p:nvPr>
            <p:ph idx="1" type="body"/>
          </p:nvPr>
        </p:nvSpPr>
        <p:spPr>
          <a:xfrm>
            <a:off x="685800" y="4343400"/>
            <a:ext cx="5484813" cy="4113213"/>
          </a:xfrm>
          <a:prstGeom prst="rect">
            <a:avLst/>
          </a:prstGeom>
        </p:spPr>
        <p:txBody>
          <a:bodyPr anchorCtr="0" anchor="t" bIns="46800" lIns="90000" spcFirstLastPara="1" rIns="90000" wrap="square" tIns="468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" name="Google Shape;101;p3:notes"/>
          <p:cNvSpPr/>
          <p:nvPr>
            <p:ph idx="2" type="sldImg"/>
          </p:nvPr>
        </p:nvSpPr>
        <p:spPr>
          <a:xfrm>
            <a:off x="382588" y="685800"/>
            <a:ext cx="6091237" cy="34274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4:notes"/>
          <p:cNvSpPr txBox="1"/>
          <p:nvPr>
            <p:ph idx="1" type="body"/>
          </p:nvPr>
        </p:nvSpPr>
        <p:spPr>
          <a:xfrm>
            <a:off x="685800" y="4343400"/>
            <a:ext cx="5484813" cy="4113213"/>
          </a:xfrm>
          <a:prstGeom prst="rect">
            <a:avLst/>
          </a:prstGeom>
        </p:spPr>
        <p:txBody>
          <a:bodyPr anchorCtr="0" anchor="t" bIns="46800" lIns="90000" spcFirstLastPara="1" rIns="90000" wrap="square" tIns="468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p4:notes"/>
          <p:cNvSpPr/>
          <p:nvPr>
            <p:ph idx="2" type="sldImg"/>
          </p:nvPr>
        </p:nvSpPr>
        <p:spPr>
          <a:xfrm>
            <a:off x="382588" y="685800"/>
            <a:ext cx="6091237" cy="34274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5:notes"/>
          <p:cNvSpPr txBox="1"/>
          <p:nvPr>
            <p:ph idx="1" type="body"/>
          </p:nvPr>
        </p:nvSpPr>
        <p:spPr>
          <a:xfrm>
            <a:off x="685800" y="4343400"/>
            <a:ext cx="5484813" cy="4113213"/>
          </a:xfrm>
          <a:prstGeom prst="rect">
            <a:avLst/>
          </a:prstGeom>
        </p:spPr>
        <p:txBody>
          <a:bodyPr anchorCtr="0" anchor="t" bIns="46800" lIns="90000" spcFirstLastPara="1" rIns="90000" wrap="square" tIns="468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" name="Google Shape;113;p5:notes"/>
          <p:cNvSpPr/>
          <p:nvPr>
            <p:ph idx="2" type="sldImg"/>
          </p:nvPr>
        </p:nvSpPr>
        <p:spPr>
          <a:xfrm>
            <a:off x="382588" y="685800"/>
            <a:ext cx="6091237" cy="34274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6:notes"/>
          <p:cNvSpPr txBox="1"/>
          <p:nvPr>
            <p:ph idx="1" type="body"/>
          </p:nvPr>
        </p:nvSpPr>
        <p:spPr>
          <a:xfrm>
            <a:off x="685800" y="4343400"/>
            <a:ext cx="5484813" cy="4113213"/>
          </a:xfrm>
          <a:prstGeom prst="rect">
            <a:avLst/>
          </a:prstGeom>
        </p:spPr>
        <p:txBody>
          <a:bodyPr anchorCtr="0" anchor="t" bIns="46800" lIns="90000" spcFirstLastPara="1" rIns="90000" wrap="square" tIns="468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2" name="Google Shape;222;p6:notes"/>
          <p:cNvSpPr/>
          <p:nvPr>
            <p:ph idx="2" type="sldImg"/>
          </p:nvPr>
        </p:nvSpPr>
        <p:spPr>
          <a:xfrm>
            <a:off x="382588" y="685800"/>
            <a:ext cx="6091237" cy="34274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7:notes"/>
          <p:cNvSpPr txBox="1"/>
          <p:nvPr>
            <p:ph idx="1" type="body"/>
          </p:nvPr>
        </p:nvSpPr>
        <p:spPr>
          <a:xfrm>
            <a:off x="685800" y="4343400"/>
            <a:ext cx="5484813" cy="4113213"/>
          </a:xfrm>
          <a:prstGeom prst="rect">
            <a:avLst/>
          </a:prstGeom>
        </p:spPr>
        <p:txBody>
          <a:bodyPr anchorCtr="0" anchor="t" bIns="46800" lIns="90000" spcFirstLastPara="1" rIns="90000" wrap="square" tIns="468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5" name="Google Shape;335;p7:notes"/>
          <p:cNvSpPr/>
          <p:nvPr>
            <p:ph idx="2" type="sldImg"/>
          </p:nvPr>
        </p:nvSpPr>
        <p:spPr>
          <a:xfrm>
            <a:off x="382588" y="685800"/>
            <a:ext cx="6091237" cy="34274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2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Google Shape;443;p8:notes"/>
          <p:cNvSpPr txBox="1"/>
          <p:nvPr>
            <p:ph idx="1" type="body"/>
          </p:nvPr>
        </p:nvSpPr>
        <p:spPr>
          <a:xfrm>
            <a:off x="685800" y="4343400"/>
            <a:ext cx="5484813" cy="4113213"/>
          </a:xfrm>
          <a:prstGeom prst="rect">
            <a:avLst/>
          </a:prstGeom>
        </p:spPr>
        <p:txBody>
          <a:bodyPr anchorCtr="0" anchor="t" bIns="46800" lIns="90000" spcFirstLastPara="1" rIns="90000" wrap="square" tIns="468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4" name="Google Shape;444;p8:notes"/>
          <p:cNvSpPr/>
          <p:nvPr>
            <p:ph idx="2" type="sldImg"/>
          </p:nvPr>
        </p:nvSpPr>
        <p:spPr>
          <a:xfrm>
            <a:off x="382588" y="685800"/>
            <a:ext cx="6091237" cy="34274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5" name="Shape 5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6" name="Google Shape;556;p9:notes"/>
          <p:cNvSpPr txBox="1"/>
          <p:nvPr>
            <p:ph idx="12" type="sldNum"/>
          </p:nvPr>
        </p:nvSpPr>
        <p:spPr>
          <a:xfrm>
            <a:off x="3884613" y="8685213"/>
            <a:ext cx="2970212" cy="455612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557" name="Google Shape;557;p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558" name="Google Shape;558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None/>
            </a:pPr>
            <a:r>
              <a:t/>
            </a:r>
            <a:endParaRPr b="1">
              <a:solidFill>
                <a:srgbClr val="FFFF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9" name="Google Shape;559;p9:notes"/>
          <p:cNvSpPr txBox="1"/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None/>
            </a:pPr>
            <a:fld id="{00000000-1234-1234-1234-123412341234}" type="slidenum">
              <a:rPr lang="pt-BR" sz="1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6" name="Shape 5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7" name="Google Shape;567;p10:notes"/>
          <p:cNvSpPr txBox="1"/>
          <p:nvPr>
            <p:ph idx="12" type="sldNum"/>
          </p:nvPr>
        </p:nvSpPr>
        <p:spPr>
          <a:xfrm>
            <a:off x="3884613" y="8685213"/>
            <a:ext cx="2970212" cy="455612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568" name="Google Shape;568;p1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569" name="Google Shape;569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34290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None/>
            </a:pPr>
            <a:r>
              <a:t/>
            </a:r>
            <a:endParaRPr b="1">
              <a:solidFill>
                <a:srgbClr val="FFFF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0" name="Google Shape;570;p10:notes"/>
          <p:cNvSpPr txBox="1"/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None/>
            </a:pPr>
            <a:fld id="{00000000-1234-1234-1234-123412341234}" type="slidenum">
              <a:rPr lang="pt-BR" sz="1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1" name="Shape 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" name="Google Shape;582;p11:notes"/>
          <p:cNvSpPr txBox="1"/>
          <p:nvPr>
            <p:ph idx="12" type="sldNum"/>
          </p:nvPr>
        </p:nvSpPr>
        <p:spPr>
          <a:xfrm>
            <a:off x="3884613" y="8685213"/>
            <a:ext cx="2970212" cy="455612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583" name="Google Shape;583;p1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584" name="Google Shape;584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9" name="Shape 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0" name="Google Shape;590;p12:notes"/>
          <p:cNvSpPr txBox="1"/>
          <p:nvPr>
            <p:ph idx="12" type="sldNum"/>
          </p:nvPr>
        </p:nvSpPr>
        <p:spPr>
          <a:xfrm>
            <a:off x="3884613" y="8685213"/>
            <a:ext cx="2970212" cy="455612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591" name="Google Shape;591;p1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592" name="Google Shape;592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None/>
            </a:pPr>
            <a:r>
              <a:t/>
            </a:r>
            <a:endParaRPr b="1">
              <a:solidFill>
                <a:srgbClr val="FFFF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3" name="Google Shape;593;p12:notes"/>
          <p:cNvSpPr txBox="1"/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None/>
            </a:pPr>
            <a:fld id="{00000000-1234-1234-1234-123412341234}" type="slidenum">
              <a:rPr lang="pt-BR" sz="1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4" name="Shape 6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" name="Google Shape;665;p13:notes"/>
          <p:cNvSpPr txBox="1"/>
          <p:nvPr>
            <p:ph idx="12" type="sldNum"/>
          </p:nvPr>
        </p:nvSpPr>
        <p:spPr>
          <a:xfrm>
            <a:off x="3884613" y="8685213"/>
            <a:ext cx="2970212" cy="455612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666" name="Google Shape;666;p1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67" name="Google Shape;667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r>
              <a:rPr lang="pt-BR">
                <a:latin typeface="Calibri"/>
                <a:ea typeface="Calibri"/>
                <a:cs typeface="Calibri"/>
                <a:sym typeface="Calibri"/>
              </a:rPr>
              <a:t>Ligação Terra</a:t>
            </a:r>
            <a:endParaRPr/>
          </a:p>
        </p:txBody>
      </p:sp>
      <p:sp>
        <p:nvSpPr>
          <p:cNvPr id="668" name="Google Shape;668;p13:notes"/>
          <p:cNvSpPr txBox="1"/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None/>
            </a:pPr>
            <a:fld id="{00000000-1234-1234-1234-123412341234}" type="slidenum">
              <a:rPr lang="pt-BR" sz="1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4" name="Shape 7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5" name="Google Shape;725;p14:notes"/>
          <p:cNvSpPr txBox="1"/>
          <p:nvPr>
            <p:ph idx="12" type="sldNum"/>
          </p:nvPr>
        </p:nvSpPr>
        <p:spPr>
          <a:xfrm>
            <a:off x="3884613" y="8685213"/>
            <a:ext cx="2970212" cy="455612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726" name="Google Shape;726;p1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727" name="Google Shape;727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200"/>
              <a:buFont typeface="Calibri"/>
              <a:buNone/>
            </a:pPr>
            <a:r>
              <a:rPr b="1" lang="pt-BR">
                <a:solidFill>
                  <a:srgbClr val="FFFF00"/>
                </a:solidFill>
                <a:latin typeface="Calibri"/>
                <a:ea typeface="Calibri"/>
                <a:cs typeface="Calibri"/>
                <a:sym typeface="Calibri"/>
              </a:rPr>
              <a:t>2.3 – Eletrização Por Indução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8" name="Google Shape;728;p14:notes"/>
          <p:cNvSpPr txBox="1"/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None/>
            </a:pPr>
            <a:fld id="{00000000-1234-1234-1234-123412341234}" type="slidenum">
              <a:rPr lang="pt-BR" sz="1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2" name="Shape 7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3" name="Google Shape;793;p15:notes"/>
          <p:cNvSpPr/>
          <p:nvPr>
            <p:ph idx="2" type="sldImg"/>
          </p:nvPr>
        </p:nvSpPr>
        <p:spPr>
          <a:xfrm>
            <a:off x="382588" y="685800"/>
            <a:ext cx="6091237" cy="34274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sq" cmpd="sng" w="126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794" name="Google Shape;794;p15:notes"/>
          <p:cNvSpPr txBox="1"/>
          <p:nvPr>
            <p:ph idx="1" type="body"/>
          </p:nvPr>
        </p:nvSpPr>
        <p:spPr>
          <a:xfrm>
            <a:off x="685800" y="4343400"/>
            <a:ext cx="5484813" cy="4113213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5" name="Google Shape;795;p15:notes"/>
          <p:cNvSpPr txBox="1"/>
          <p:nvPr>
            <p:ph idx="12" type="sldNum"/>
          </p:nvPr>
        </p:nvSpPr>
        <p:spPr>
          <a:xfrm>
            <a:off x="3884613" y="8685213"/>
            <a:ext cx="2970212" cy="455612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1" name="Shape 8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2" name="Google Shape;802;p16:notes"/>
          <p:cNvSpPr txBox="1"/>
          <p:nvPr>
            <p:ph idx="1" type="body"/>
          </p:nvPr>
        </p:nvSpPr>
        <p:spPr>
          <a:xfrm>
            <a:off x="685800" y="4343400"/>
            <a:ext cx="5484813" cy="4113213"/>
          </a:xfrm>
          <a:prstGeom prst="rect">
            <a:avLst/>
          </a:prstGeom>
        </p:spPr>
        <p:txBody>
          <a:bodyPr anchorCtr="0" anchor="t" bIns="46800" lIns="90000" spcFirstLastPara="1" rIns="90000" wrap="square" tIns="468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3" name="Google Shape;803;p16:notes"/>
          <p:cNvSpPr/>
          <p:nvPr>
            <p:ph idx="2" type="sldImg"/>
          </p:nvPr>
        </p:nvSpPr>
        <p:spPr>
          <a:xfrm>
            <a:off x="382588" y="685800"/>
            <a:ext cx="6091237" cy="34274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8" name="Shape 8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" name="Google Shape;809;p17:notes"/>
          <p:cNvSpPr txBox="1"/>
          <p:nvPr>
            <p:ph idx="1" type="body"/>
          </p:nvPr>
        </p:nvSpPr>
        <p:spPr>
          <a:xfrm>
            <a:off x="685800" y="4343400"/>
            <a:ext cx="5484813" cy="4113213"/>
          </a:xfrm>
          <a:prstGeom prst="rect">
            <a:avLst/>
          </a:prstGeom>
        </p:spPr>
        <p:txBody>
          <a:bodyPr anchorCtr="0" anchor="t" bIns="46800" lIns="90000" spcFirstLastPara="1" rIns="90000" wrap="square" tIns="468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0" name="Google Shape;810;p17:notes"/>
          <p:cNvSpPr/>
          <p:nvPr>
            <p:ph idx="2" type="sldImg"/>
          </p:nvPr>
        </p:nvSpPr>
        <p:spPr>
          <a:xfrm>
            <a:off x="382588" y="685800"/>
            <a:ext cx="6091237" cy="34274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0" name="Shape 8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1" name="Google Shape;821;p18:notes"/>
          <p:cNvSpPr txBox="1"/>
          <p:nvPr>
            <p:ph idx="1" type="body"/>
          </p:nvPr>
        </p:nvSpPr>
        <p:spPr>
          <a:xfrm>
            <a:off x="685800" y="4343400"/>
            <a:ext cx="5484813" cy="4113213"/>
          </a:xfrm>
          <a:prstGeom prst="rect">
            <a:avLst/>
          </a:prstGeom>
        </p:spPr>
        <p:txBody>
          <a:bodyPr anchorCtr="0" anchor="t" bIns="46800" lIns="90000" spcFirstLastPara="1" rIns="90000" wrap="square" tIns="468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2" name="Google Shape;822;p18:notes"/>
          <p:cNvSpPr/>
          <p:nvPr>
            <p:ph idx="2" type="sldImg"/>
          </p:nvPr>
        </p:nvSpPr>
        <p:spPr>
          <a:xfrm>
            <a:off x="382588" y="685800"/>
            <a:ext cx="6091237" cy="34274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7" name="Shape 8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8" name="Google Shape;828;p19:notes"/>
          <p:cNvSpPr txBox="1"/>
          <p:nvPr>
            <p:ph idx="1" type="body"/>
          </p:nvPr>
        </p:nvSpPr>
        <p:spPr>
          <a:xfrm>
            <a:off x="685800" y="4343400"/>
            <a:ext cx="5484813" cy="4113213"/>
          </a:xfrm>
          <a:prstGeom prst="rect">
            <a:avLst/>
          </a:prstGeom>
        </p:spPr>
        <p:txBody>
          <a:bodyPr anchorCtr="0" anchor="t" bIns="46800" lIns="90000" spcFirstLastPara="1" rIns="90000" wrap="square" tIns="468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9" name="Google Shape;829;p19:notes"/>
          <p:cNvSpPr/>
          <p:nvPr>
            <p:ph idx="2" type="sldImg"/>
          </p:nvPr>
        </p:nvSpPr>
        <p:spPr>
          <a:xfrm>
            <a:off x="382588" y="685800"/>
            <a:ext cx="6091237" cy="34274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6" name="Shape 8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7" name="Google Shape;837;p20:notes"/>
          <p:cNvSpPr txBox="1"/>
          <p:nvPr>
            <p:ph idx="1" type="body"/>
          </p:nvPr>
        </p:nvSpPr>
        <p:spPr>
          <a:xfrm>
            <a:off x="685800" y="4343400"/>
            <a:ext cx="5484813" cy="4113213"/>
          </a:xfrm>
          <a:prstGeom prst="rect">
            <a:avLst/>
          </a:prstGeom>
        </p:spPr>
        <p:txBody>
          <a:bodyPr anchorCtr="0" anchor="t" bIns="46800" lIns="90000" spcFirstLastPara="1" rIns="90000" wrap="square" tIns="468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8" name="Google Shape;838;p20:notes"/>
          <p:cNvSpPr/>
          <p:nvPr>
            <p:ph idx="2" type="sldImg"/>
          </p:nvPr>
        </p:nvSpPr>
        <p:spPr>
          <a:xfrm>
            <a:off x="382588" y="685800"/>
            <a:ext cx="6091237" cy="34274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4" name="Shape 8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5" name="Google Shape;845;p21:notes"/>
          <p:cNvSpPr txBox="1"/>
          <p:nvPr>
            <p:ph idx="1" type="body"/>
          </p:nvPr>
        </p:nvSpPr>
        <p:spPr>
          <a:xfrm>
            <a:off x="685800" y="4343400"/>
            <a:ext cx="5484813" cy="4113213"/>
          </a:xfrm>
          <a:prstGeom prst="rect">
            <a:avLst/>
          </a:prstGeom>
        </p:spPr>
        <p:txBody>
          <a:bodyPr anchorCtr="0" anchor="t" bIns="46800" lIns="90000" spcFirstLastPara="1" rIns="90000" wrap="square" tIns="468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6" name="Google Shape;846;p21:notes"/>
          <p:cNvSpPr/>
          <p:nvPr>
            <p:ph idx="2" type="sldImg"/>
          </p:nvPr>
        </p:nvSpPr>
        <p:spPr>
          <a:xfrm>
            <a:off x="382588" y="685800"/>
            <a:ext cx="6091237" cy="34274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1" name="Shape 8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2" name="Google Shape;852;p22:notes"/>
          <p:cNvSpPr txBox="1"/>
          <p:nvPr>
            <p:ph idx="1" type="body"/>
          </p:nvPr>
        </p:nvSpPr>
        <p:spPr>
          <a:xfrm>
            <a:off x="685800" y="4343400"/>
            <a:ext cx="5484813" cy="4113213"/>
          </a:xfrm>
          <a:prstGeom prst="rect">
            <a:avLst/>
          </a:prstGeom>
        </p:spPr>
        <p:txBody>
          <a:bodyPr anchorCtr="0" anchor="t" bIns="46800" lIns="90000" spcFirstLastPara="1" rIns="90000" wrap="square" tIns="468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3" name="Google Shape;853;p22:notes"/>
          <p:cNvSpPr/>
          <p:nvPr>
            <p:ph idx="2" type="sldImg"/>
          </p:nvPr>
        </p:nvSpPr>
        <p:spPr>
          <a:xfrm>
            <a:off x="382588" y="685800"/>
            <a:ext cx="6091237" cy="34274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0" name="Shape 8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1" name="Google Shape;861;p23:notes"/>
          <p:cNvSpPr txBox="1"/>
          <p:nvPr>
            <p:ph idx="1" type="body"/>
          </p:nvPr>
        </p:nvSpPr>
        <p:spPr>
          <a:xfrm>
            <a:off x="685800" y="4343400"/>
            <a:ext cx="5484813" cy="4113213"/>
          </a:xfrm>
          <a:prstGeom prst="rect">
            <a:avLst/>
          </a:prstGeom>
        </p:spPr>
        <p:txBody>
          <a:bodyPr anchorCtr="0" anchor="t" bIns="46800" lIns="90000" spcFirstLastPara="1" rIns="90000" wrap="square" tIns="468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2" name="Google Shape;862;p23:notes"/>
          <p:cNvSpPr/>
          <p:nvPr>
            <p:ph idx="2" type="sldImg"/>
          </p:nvPr>
        </p:nvSpPr>
        <p:spPr>
          <a:xfrm>
            <a:off x="382588" y="685800"/>
            <a:ext cx="6091237" cy="34274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9" name="Shape 8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" name="Google Shape;870;p24:notes"/>
          <p:cNvSpPr txBox="1"/>
          <p:nvPr>
            <p:ph idx="1" type="body"/>
          </p:nvPr>
        </p:nvSpPr>
        <p:spPr>
          <a:xfrm>
            <a:off x="685800" y="4343400"/>
            <a:ext cx="5484813" cy="4113213"/>
          </a:xfrm>
          <a:prstGeom prst="rect">
            <a:avLst/>
          </a:prstGeom>
        </p:spPr>
        <p:txBody>
          <a:bodyPr anchorCtr="0" anchor="t" bIns="46800" lIns="90000" spcFirstLastPara="1" rIns="90000" wrap="square" tIns="468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1" name="Google Shape;871;p24:notes"/>
          <p:cNvSpPr/>
          <p:nvPr>
            <p:ph idx="2" type="sldImg"/>
          </p:nvPr>
        </p:nvSpPr>
        <p:spPr>
          <a:xfrm>
            <a:off x="382588" y="685800"/>
            <a:ext cx="6091237" cy="34274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6" name="Shape 8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7" name="Google Shape;877;p25:notes"/>
          <p:cNvSpPr txBox="1"/>
          <p:nvPr>
            <p:ph idx="1" type="body"/>
          </p:nvPr>
        </p:nvSpPr>
        <p:spPr>
          <a:xfrm>
            <a:off x="685800" y="4343400"/>
            <a:ext cx="5484813" cy="4113213"/>
          </a:xfrm>
          <a:prstGeom prst="rect">
            <a:avLst/>
          </a:prstGeom>
        </p:spPr>
        <p:txBody>
          <a:bodyPr anchorCtr="0" anchor="t" bIns="46800" lIns="90000" spcFirstLastPara="1" rIns="90000" wrap="square" tIns="468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8" name="Google Shape;878;p25:notes"/>
          <p:cNvSpPr/>
          <p:nvPr>
            <p:ph idx="2" type="sldImg"/>
          </p:nvPr>
        </p:nvSpPr>
        <p:spPr>
          <a:xfrm>
            <a:off x="382588" y="685800"/>
            <a:ext cx="6091237" cy="34274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4" name="Shape 8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5" name="Google Shape;885;p26:notes"/>
          <p:cNvSpPr txBox="1"/>
          <p:nvPr>
            <p:ph idx="12" type="sldNum"/>
          </p:nvPr>
        </p:nvSpPr>
        <p:spPr>
          <a:xfrm>
            <a:off x="3884613" y="8685213"/>
            <a:ext cx="2970212" cy="455612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886" name="Google Shape;886;p2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887" name="Google Shape;887;p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4" name="Shape 8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5" name="Google Shape;895;p27:notes"/>
          <p:cNvSpPr txBox="1"/>
          <p:nvPr>
            <p:ph idx="1" type="body"/>
          </p:nvPr>
        </p:nvSpPr>
        <p:spPr>
          <a:xfrm>
            <a:off x="685800" y="4343400"/>
            <a:ext cx="5484813" cy="4113213"/>
          </a:xfrm>
          <a:prstGeom prst="rect">
            <a:avLst/>
          </a:prstGeom>
        </p:spPr>
        <p:txBody>
          <a:bodyPr anchorCtr="0" anchor="t" bIns="46800" lIns="90000" spcFirstLastPara="1" rIns="90000" wrap="square" tIns="468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6" name="Google Shape;896;p27:notes"/>
          <p:cNvSpPr/>
          <p:nvPr>
            <p:ph idx="2" type="sldImg"/>
          </p:nvPr>
        </p:nvSpPr>
        <p:spPr>
          <a:xfrm>
            <a:off x="382588" y="685800"/>
            <a:ext cx="6091237" cy="34274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1" name="Shape 9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2" name="Google Shape;902;p28:notes"/>
          <p:cNvSpPr txBox="1"/>
          <p:nvPr>
            <p:ph idx="1" type="body"/>
          </p:nvPr>
        </p:nvSpPr>
        <p:spPr>
          <a:xfrm>
            <a:off x="685800" y="4343400"/>
            <a:ext cx="5484813" cy="4113213"/>
          </a:xfrm>
          <a:prstGeom prst="rect">
            <a:avLst/>
          </a:prstGeom>
        </p:spPr>
        <p:txBody>
          <a:bodyPr anchorCtr="0" anchor="t" bIns="46800" lIns="90000" spcFirstLastPara="1" rIns="90000" wrap="square" tIns="468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3" name="Google Shape;903;p28:notes"/>
          <p:cNvSpPr/>
          <p:nvPr>
            <p:ph idx="2" type="sldImg"/>
          </p:nvPr>
        </p:nvSpPr>
        <p:spPr>
          <a:xfrm>
            <a:off x="382588" y="685800"/>
            <a:ext cx="6091237" cy="34274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0" name="Shape 9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" name="Google Shape;911;p29:notes"/>
          <p:cNvSpPr txBox="1"/>
          <p:nvPr>
            <p:ph idx="1" type="body"/>
          </p:nvPr>
        </p:nvSpPr>
        <p:spPr>
          <a:xfrm>
            <a:off x="685800" y="4343400"/>
            <a:ext cx="5484813" cy="4113213"/>
          </a:xfrm>
          <a:prstGeom prst="rect">
            <a:avLst/>
          </a:prstGeom>
        </p:spPr>
        <p:txBody>
          <a:bodyPr anchorCtr="0" anchor="t" bIns="46800" lIns="90000" spcFirstLastPara="1" rIns="90000" wrap="square" tIns="468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2" name="Google Shape;912;p29:notes"/>
          <p:cNvSpPr/>
          <p:nvPr>
            <p:ph idx="2" type="sldImg"/>
          </p:nvPr>
        </p:nvSpPr>
        <p:spPr>
          <a:xfrm>
            <a:off x="382588" y="685800"/>
            <a:ext cx="6091237" cy="34274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1" name="Shape 9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" name="Google Shape;922;p30:notes"/>
          <p:cNvSpPr txBox="1"/>
          <p:nvPr>
            <p:ph idx="1" type="body"/>
          </p:nvPr>
        </p:nvSpPr>
        <p:spPr>
          <a:xfrm>
            <a:off x="685800" y="4343400"/>
            <a:ext cx="5484813" cy="4113213"/>
          </a:xfrm>
          <a:prstGeom prst="rect">
            <a:avLst/>
          </a:prstGeom>
        </p:spPr>
        <p:txBody>
          <a:bodyPr anchorCtr="0" anchor="t" bIns="46800" lIns="90000" spcFirstLastPara="1" rIns="90000" wrap="square" tIns="468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3" name="Google Shape;923;p30:notes"/>
          <p:cNvSpPr/>
          <p:nvPr>
            <p:ph idx="2" type="sldImg"/>
          </p:nvPr>
        </p:nvSpPr>
        <p:spPr>
          <a:xfrm>
            <a:off x="382588" y="685800"/>
            <a:ext cx="6091237" cy="34274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8" name="Shape 9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9" name="Google Shape;929;p31:notes"/>
          <p:cNvSpPr txBox="1"/>
          <p:nvPr>
            <p:ph idx="1" type="body"/>
          </p:nvPr>
        </p:nvSpPr>
        <p:spPr>
          <a:xfrm>
            <a:off x="685800" y="4343400"/>
            <a:ext cx="5484813" cy="4113213"/>
          </a:xfrm>
          <a:prstGeom prst="rect">
            <a:avLst/>
          </a:prstGeom>
        </p:spPr>
        <p:txBody>
          <a:bodyPr anchorCtr="0" anchor="t" bIns="46800" lIns="90000" spcFirstLastPara="1" rIns="90000" wrap="square" tIns="468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0" name="Google Shape;930;p31:notes"/>
          <p:cNvSpPr/>
          <p:nvPr>
            <p:ph idx="2" type="sldImg"/>
          </p:nvPr>
        </p:nvSpPr>
        <p:spPr>
          <a:xfrm>
            <a:off x="382588" y="685800"/>
            <a:ext cx="6091237" cy="34274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5" name="Shape 9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6" name="Google Shape;936;p32:notes"/>
          <p:cNvSpPr txBox="1"/>
          <p:nvPr>
            <p:ph idx="1" type="body"/>
          </p:nvPr>
        </p:nvSpPr>
        <p:spPr>
          <a:xfrm>
            <a:off x="685800" y="4343400"/>
            <a:ext cx="5484813" cy="4113213"/>
          </a:xfrm>
          <a:prstGeom prst="rect">
            <a:avLst/>
          </a:prstGeom>
        </p:spPr>
        <p:txBody>
          <a:bodyPr anchorCtr="0" anchor="t" bIns="46800" lIns="90000" spcFirstLastPara="1" rIns="90000" wrap="square" tIns="468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7" name="Google Shape;937;p32:notes"/>
          <p:cNvSpPr/>
          <p:nvPr>
            <p:ph idx="2" type="sldImg"/>
          </p:nvPr>
        </p:nvSpPr>
        <p:spPr>
          <a:xfrm>
            <a:off x="382588" y="685800"/>
            <a:ext cx="6091237" cy="34274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2" name="Shape 9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3" name="Google Shape;943;p33:notes"/>
          <p:cNvSpPr txBox="1"/>
          <p:nvPr>
            <p:ph idx="1" type="body"/>
          </p:nvPr>
        </p:nvSpPr>
        <p:spPr>
          <a:xfrm>
            <a:off x="685800" y="4343400"/>
            <a:ext cx="5484813" cy="4113213"/>
          </a:xfrm>
          <a:prstGeom prst="rect">
            <a:avLst/>
          </a:prstGeom>
        </p:spPr>
        <p:txBody>
          <a:bodyPr anchorCtr="0" anchor="t" bIns="46800" lIns="90000" spcFirstLastPara="1" rIns="90000" wrap="square" tIns="468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4" name="Google Shape;944;p33:notes"/>
          <p:cNvSpPr/>
          <p:nvPr>
            <p:ph idx="2" type="sldImg"/>
          </p:nvPr>
        </p:nvSpPr>
        <p:spPr>
          <a:xfrm>
            <a:off x="382588" y="685800"/>
            <a:ext cx="6091237" cy="34274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9" name="Shape 9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0" name="Google Shape;950;p34:notes"/>
          <p:cNvSpPr txBox="1"/>
          <p:nvPr>
            <p:ph idx="1" type="body"/>
          </p:nvPr>
        </p:nvSpPr>
        <p:spPr>
          <a:xfrm>
            <a:off x="685800" y="4343400"/>
            <a:ext cx="5484813" cy="4113213"/>
          </a:xfrm>
          <a:prstGeom prst="rect">
            <a:avLst/>
          </a:prstGeom>
        </p:spPr>
        <p:txBody>
          <a:bodyPr anchorCtr="0" anchor="t" bIns="46800" lIns="90000" spcFirstLastPara="1" rIns="90000" wrap="square" tIns="468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1" name="Google Shape;951;p34:notes"/>
          <p:cNvSpPr/>
          <p:nvPr>
            <p:ph idx="2" type="sldImg"/>
          </p:nvPr>
        </p:nvSpPr>
        <p:spPr>
          <a:xfrm>
            <a:off x="382588" y="685800"/>
            <a:ext cx="6091237" cy="34274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6" name="Shape 9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7" name="Google Shape;957;p35:notes"/>
          <p:cNvSpPr txBox="1"/>
          <p:nvPr>
            <p:ph idx="1" type="body"/>
          </p:nvPr>
        </p:nvSpPr>
        <p:spPr>
          <a:xfrm>
            <a:off x="685800" y="4343400"/>
            <a:ext cx="5484813" cy="4113213"/>
          </a:xfrm>
          <a:prstGeom prst="rect">
            <a:avLst/>
          </a:prstGeom>
        </p:spPr>
        <p:txBody>
          <a:bodyPr anchorCtr="0" anchor="t" bIns="46800" lIns="90000" spcFirstLastPara="1" rIns="90000" wrap="square" tIns="468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8" name="Google Shape;958;p35:notes"/>
          <p:cNvSpPr/>
          <p:nvPr>
            <p:ph idx="2" type="sldImg"/>
          </p:nvPr>
        </p:nvSpPr>
        <p:spPr>
          <a:xfrm>
            <a:off x="382588" y="685800"/>
            <a:ext cx="6091237" cy="34274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3" name="Shape 9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4" name="Google Shape;964;p36:notes"/>
          <p:cNvSpPr txBox="1"/>
          <p:nvPr>
            <p:ph idx="1" type="body"/>
          </p:nvPr>
        </p:nvSpPr>
        <p:spPr>
          <a:xfrm>
            <a:off x="685800" y="4343400"/>
            <a:ext cx="5484813" cy="4113213"/>
          </a:xfrm>
          <a:prstGeom prst="rect">
            <a:avLst/>
          </a:prstGeom>
        </p:spPr>
        <p:txBody>
          <a:bodyPr anchorCtr="0" anchor="t" bIns="46800" lIns="90000" spcFirstLastPara="1" rIns="90000" wrap="square" tIns="468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5" name="Google Shape;965;p36:notes"/>
          <p:cNvSpPr/>
          <p:nvPr>
            <p:ph idx="2" type="sldImg"/>
          </p:nvPr>
        </p:nvSpPr>
        <p:spPr>
          <a:xfrm>
            <a:off x="382588" y="685800"/>
            <a:ext cx="6091237" cy="34274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0" name="Shape 9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1" name="Google Shape;971;p37:notes"/>
          <p:cNvSpPr txBox="1"/>
          <p:nvPr>
            <p:ph idx="1" type="body"/>
          </p:nvPr>
        </p:nvSpPr>
        <p:spPr>
          <a:xfrm>
            <a:off x="685800" y="4343400"/>
            <a:ext cx="5484813" cy="4113213"/>
          </a:xfrm>
          <a:prstGeom prst="rect">
            <a:avLst/>
          </a:prstGeom>
        </p:spPr>
        <p:txBody>
          <a:bodyPr anchorCtr="0" anchor="t" bIns="46800" lIns="90000" spcFirstLastPara="1" rIns="90000" wrap="square" tIns="468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2" name="Google Shape;972;p37:notes"/>
          <p:cNvSpPr/>
          <p:nvPr>
            <p:ph idx="2" type="sldImg"/>
          </p:nvPr>
        </p:nvSpPr>
        <p:spPr>
          <a:xfrm>
            <a:off x="382588" y="685800"/>
            <a:ext cx="6091237" cy="34274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7" name="Shape 9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8" name="Google Shape;978;p38:notes"/>
          <p:cNvSpPr txBox="1"/>
          <p:nvPr>
            <p:ph idx="1" type="body"/>
          </p:nvPr>
        </p:nvSpPr>
        <p:spPr>
          <a:xfrm>
            <a:off x="685800" y="4343400"/>
            <a:ext cx="5484813" cy="4113213"/>
          </a:xfrm>
          <a:prstGeom prst="rect">
            <a:avLst/>
          </a:prstGeom>
        </p:spPr>
        <p:txBody>
          <a:bodyPr anchorCtr="0" anchor="t" bIns="46800" lIns="90000" spcFirstLastPara="1" rIns="90000" wrap="square" tIns="468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9" name="Google Shape;979;p38:notes"/>
          <p:cNvSpPr/>
          <p:nvPr>
            <p:ph idx="2" type="sldImg"/>
          </p:nvPr>
        </p:nvSpPr>
        <p:spPr>
          <a:xfrm>
            <a:off x="382588" y="685800"/>
            <a:ext cx="6091237" cy="34274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6" name="Shape 9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7" name="Google Shape;987;p39:notes"/>
          <p:cNvSpPr txBox="1"/>
          <p:nvPr>
            <p:ph idx="12" type="sldNum"/>
          </p:nvPr>
        </p:nvSpPr>
        <p:spPr>
          <a:xfrm>
            <a:off x="3884613" y="8685213"/>
            <a:ext cx="2970212" cy="455612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988" name="Google Shape;988;p3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989" name="Google Shape;989;p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5" name="Shape 9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6" name="Google Shape;996;p40:notes"/>
          <p:cNvSpPr txBox="1"/>
          <p:nvPr>
            <p:ph idx="1" type="body"/>
          </p:nvPr>
        </p:nvSpPr>
        <p:spPr>
          <a:xfrm>
            <a:off x="685800" y="4343400"/>
            <a:ext cx="5484813" cy="4113213"/>
          </a:xfrm>
          <a:prstGeom prst="rect">
            <a:avLst/>
          </a:prstGeom>
        </p:spPr>
        <p:txBody>
          <a:bodyPr anchorCtr="0" anchor="t" bIns="46800" lIns="90000" spcFirstLastPara="1" rIns="90000" wrap="square" tIns="468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7" name="Google Shape;997;p40:notes"/>
          <p:cNvSpPr/>
          <p:nvPr>
            <p:ph idx="2" type="sldImg"/>
          </p:nvPr>
        </p:nvSpPr>
        <p:spPr>
          <a:xfrm>
            <a:off x="382588" y="685800"/>
            <a:ext cx="6091237" cy="34274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4" name="Shape 10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5" name="Google Shape;1005;p41:notes"/>
          <p:cNvSpPr txBox="1"/>
          <p:nvPr>
            <p:ph idx="1" type="body"/>
          </p:nvPr>
        </p:nvSpPr>
        <p:spPr>
          <a:xfrm>
            <a:off x="685800" y="4343400"/>
            <a:ext cx="5484813" cy="4113213"/>
          </a:xfrm>
          <a:prstGeom prst="rect">
            <a:avLst/>
          </a:prstGeom>
        </p:spPr>
        <p:txBody>
          <a:bodyPr anchorCtr="0" anchor="t" bIns="46800" lIns="90000" spcFirstLastPara="1" rIns="90000" wrap="square" tIns="468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6" name="Google Shape;1006;p41:notes"/>
          <p:cNvSpPr/>
          <p:nvPr>
            <p:ph idx="2" type="sldImg"/>
          </p:nvPr>
        </p:nvSpPr>
        <p:spPr>
          <a:xfrm>
            <a:off x="382588" y="685800"/>
            <a:ext cx="6091237" cy="34274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2" name="Shape 10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" name="Google Shape;1013;p42:notes"/>
          <p:cNvSpPr txBox="1"/>
          <p:nvPr>
            <p:ph idx="12" type="sldNum"/>
          </p:nvPr>
        </p:nvSpPr>
        <p:spPr>
          <a:xfrm>
            <a:off x="3884613" y="8685213"/>
            <a:ext cx="2970212" cy="455612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1014" name="Google Shape;1014;p4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015" name="Google Shape;1015;p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2" name="Shape 10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3" name="Google Shape;1023;p43:notes"/>
          <p:cNvSpPr txBox="1"/>
          <p:nvPr>
            <p:ph idx="1" type="body"/>
          </p:nvPr>
        </p:nvSpPr>
        <p:spPr>
          <a:xfrm>
            <a:off x="685800" y="4343400"/>
            <a:ext cx="5484813" cy="4113213"/>
          </a:xfrm>
          <a:prstGeom prst="rect">
            <a:avLst/>
          </a:prstGeom>
        </p:spPr>
        <p:txBody>
          <a:bodyPr anchorCtr="0" anchor="t" bIns="46800" lIns="90000" spcFirstLastPara="1" rIns="90000" wrap="square" tIns="468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4" name="Google Shape;1024;p43:notes"/>
          <p:cNvSpPr/>
          <p:nvPr>
            <p:ph idx="2" type="sldImg"/>
          </p:nvPr>
        </p:nvSpPr>
        <p:spPr>
          <a:xfrm>
            <a:off x="382588" y="685800"/>
            <a:ext cx="6091237" cy="34274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1" name="Shape 10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2" name="Google Shape;1032;p44:notes"/>
          <p:cNvSpPr txBox="1"/>
          <p:nvPr>
            <p:ph idx="1" type="body"/>
          </p:nvPr>
        </p:nvSpPr>
        <p:spPr>
          <a:xfrm>
            <a:off x="685800" y="4343400"/>
            <a:ext cx="5484813" cy="4113213"/>
          </a:xfrm>
          <a:prstGeom prst="rect">
            <a:avLst/>
          </a:prstGeom>
        </p:spPr>
        <p:txBody>
          <a:bodyPr anchorCtr="0" anchor="t" bIns="46800" lIns="90000" spcFirstLastPara="1" rIns="90000" wrap="square" tIns="468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3" name="Google Shape;1033;p44:notes"/>
          <p:cNvSpPr/>
          <p:nvPr>
            <p:ph idx="2" type="sldImg"/>
          </p:nvPr>
        </p:nvSpPr>
        <p:spPr>
          <a:xfrm>
            <a:off x="382588" y="685800"/>
            <a:ext cx="6091237" cy="34274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8" name="Shape 10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9" name="Google Shape;1039;p45:notes"/>
          <p:cNvSpPr txBox="1"/>
          <p:nvPr>
            <p:ph idx="1" type="body"/>
          </p:nvPr>
        </p:nvSpPr>
        <p:spPr>
          <a:xfrm>
            <a:off x="685800" y="4343400"/>
            <a:ext cx="5484813" cy="4113213"/>
          </a:xfrm>
          <a:prstGeom prst="rect">
            <a:avLst/>
          </a:prstGeom>
        </p:spPr>
        <p:txBody>
          <a:bodyPr anchorCtr="0" anchor="t" bIns="46800" lIns="90000" spcFirstLastPara="1" rIns="90000" wrap="square" tIns="468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0" name="Google Shape;1040;p45:notes"/>
          <p:cNvSpPr/>
          <p:nvPr>
            <p:ph idx="2" type="sldImg"/>
          </p:nvPr>
        </p:nvSpPr>
        <p:spPr>
          <a:xfrm>
            <a:off x="382588" y="685800"/>
            <a:ext cx="6091237" cy="34274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7" name="Shape 10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" name="Google Shape;1048;p46:notes"/>
          <p:cNvSpPr txBox="1"/>
          <p:nvPr>
            <p:ph idx="12" type="sldNum"/>
          </p:nvPr>
        </p:nvSpPr>
        <p:spPr>
          <a:xfrm>
            <a:off x="3884613" y="8685213"/>
            <a:ext cx="2970212" cy="455612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1049" name="Google Shape;1049;p4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050" name="Google Shape;1050;p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6" name="Shape 10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" name="Google Shape;1057;p47:notes"/>
          <p:cNvSpPr txBox="1"/>
          <p:nvPr>
            <p:ph idx="12" type="sldNum"/>
          </p:nvPr>
        </p:nvSpPr>
        <p:spPr>
          <a:xfrm>
            <a:off x="3884613" y="8685213"/>
            <a:ext cx="2970212" cy="455612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1058" name="Google Shape;1058;p4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059" name="Google Shape;1059;p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8" name="Shape 10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9" name="Google Shape;1069;p48:notes"/>
          <p:cNvSpPr txBox="1"/>
          <p:nvPr>
            <p:ph idx="12" type="sldNum"/>
          </p:nvPr>
        </p:nvSpPr>
        <p:spPr>
          <a:xfrm>
            <a:off x="3884613" y="8685213"/>
            <a:ext cx="2970212" cy="455612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1070" name="Google Shape;1070;p4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071" name="Google Shape;1071;p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1" name="Shape 10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2" name="Google Shape;1082;p49:notes"/>
          <p:cNvSpPr txBox="1"/>
          <p:nvPr>
            <p:ph idx="1" type="body"/>
          </p:nvPr>
        </p:nvSpPr>
        <p:spPr>
          <a:xfrm>
            <a:off x="685800" y="4343400"/>
            <a:ext cx="5484813" cy="4113213"/>
          </a:xfrm>
          <a:prstGeom prst="rect">
            <a:avLst/>
          </a:prstGeom>
        </p:spPr>
        <p:txBody>
          <a:bodyPr anchorCtr="0" anchor="t" bIns="46800" lIns="90000" spcFirstLastPara="1" rIns="90000" wrap="square" tIns="468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3" name="Google Shape;1083;p49:notes"/>
          <p:cNvSpPr/>
          <p:nvPr>
            <p:ph idx="2" type="sldImg"/>
          </p:nvPr>
        </p:nvSpPr>
        <p:spPr>
          <a:xfrm>
            <a:off x="382588" y="685800"/>
            <a:ext cx="6091237" cy="34274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8" name="Shape 10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9" name="Google Shape;1089;p50:notes"/>
          <p:cNvSpPr txBox="1"/>
          <p:nvPr>
            <p:ph idx="1" type="body"/>
          </p:nvPr>
        </p:nvSpPr>
        <p:spPr>
          <a:xfrm>
            <a:off x="685800" y="4343400"/>
            <a:ext cx="5484813" cy="4113213"/>
          </a:xfrm>
          <a:prstGeom prst="rect">
            <a:avLst/>
          </a:prstGeom>
        </p:spPr>
        <p:txBody>
          <a:bodyPr anchorCtr="0" anchor="t" bIns="46800" lIns="90000" spcFirstLastPara="1" rIns="90000" wrap="square" tIns="468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0" name="Google Shape;1090;p50:notes"/>
          <p:cNvSpPr/>
          <p:nvPr>
            <p:ph idx="2" type="sldImg"/>
          </p:nvPr>
        </p:nvSpPr>
        <p:spPr>
          <a:xfrm>
            <a:off x="382588" y="685800"/>
            <a:ext cx="6091237" cy="34274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1" name="Shape 1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2" name="Google Shape;1152;p51:notes"/>
          <p:cNvSpPr txBox="1"/>
          <p:nvPr>
            <p:ph idx="1" type="body"/>
          </p:nvPr>
        </p:nvSpPr>
        <p:spPr>
          <a:xfrm>
            <a:off x="685800" y="4343400"/>
            <a:ext cx="5484813" cy="4113213"/>
          </a:xfrm>
          <a:prstGeom prst="rect">
            <a:avLst/>
          </a:prstGeom>
        </p:spPr>
        <p:txBody>
          <a:bodyPr anchorCtr="0" anchor="t" bIns="46800" lIns="90000" spcFirstLastPara="1" rIns="90000" wrap="square" tIns="468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3" name="Google Shape;1153;p51:notes"/>
          <p:cNvSpPr/>
          <p:nvPr>
            <p:ph idx="2" type="sldImg"/>
          </p:nvPr>
        </p:nvSpPr>
        <p:spPr>
          <a:xfrm>
            <a:off x="382588" y="685800"/>
            <a:ext cx="6091237" cy="34274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8" name="Shape 1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9" name="Google Shape;1219;p52:notes"/>
          <p:cNvSpPr txBox="1"/>
          <p:nvPr>
            <p:ph idx="1" type="body"/>
          </p:nvPr>
        </p:nvSpPr>
        <p:spPr>
          <a:xfrm>
            <a:off x="685800" y="4343400"/>
            <a:ext cx="5484813" cy="4113213"/>
          </a:xfrm>
          <a:prstGeom prst="rect">
            <a:avLst/>
          </a:prstGeom>
        </p:spPr>
        <p:txBody>
          <a:bodyPr anchorCtr="0" anchor="t" bIns="46800" lIns="90000" spcFirstLastPara="1" rIns="90000" wrap="square" tIns="468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0" name="Google Shape;1220;p52:notes"/>
          <p:cNvSpPr/>
          <p:nvPr>
            <p:ph idx="2" type="sldImg"/>
          </p:nvPr>
        </p:nvSpPr>
        <p:spPr>
          <a:xfrm>
            <a:off x="382588" y="685800"/>
            <a:ext cx="6091237" cy="34274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5" name="Shape 1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6" name="Google Shape;1286;p53:notes"/>
          <p:cNvSpPr txBox="1"/>
          <p:nvPr>
            <p:ph idx="1" type="body"/>
          </p:nvPr>
        </p:nvSpPr>
        <p:spPr>
          <a:xfrm>
            <a:off x="685800" y="4343400"/>
            <a:ext cx="5484813" cy="4113213"/>
          </a:xfrm>
          <a:prstGeom prst="rect">
            <a:avLst/>
          </a:prstGeom>
        </p:spPr>
        <p:txBody>
          <a:bodyPr anchorCtr="0" anchor="t" bIns="46800" lIns="90000" spcFirstLastPara="1" rIns="90000" wrap="square" tIns="468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7" name="Google Shape;1287;p53:notes"/>
          <p:cNvSpPr/>
          <p:nvPr>
            <p:ph idx="2" type="sldImg"/>
          </p:nvPr>
        </p:nvSpPr>
        <p:spPr>
          <a:xfrm>
            <a:off x="382588" y="685800"/>
            <a:ext cx="6091237" cy="34274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5" name="Shape 1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6" name="Google Shape;1356;p54:notes"/>
          <p:cNvSpPr txBox="1"/>
          <p:nvPr>
            <p:ph idx="1" type="body"/>
          </p:nvPr>
        </p:nvSpPr>
        <p:spPr>
          <a:xfrm>
            <a:off x="685800" y="4343400"/>
            <a:ext cx="5484813" cy="4113213"/>
          </a:xfrm>
          <a:prstGeom prst="rect">
            <a:avLst/>
          </a:prstGeom>
        </p:spPr>
        <p:txBody>
          <a:bodyPr anchorCtr="0" anchor="t" bIns="46800" lIns="90000" spcFirstLastPara="1" rIns="90000" wrap="square" tIns="468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7" name="Google Shape;1357;p54:notes"/>
          <p:cNvSpPr/>
          <p:nvPr>
            <p:ph idx="2" type="sldImg"/>
          </p:nvPr>
        </p:nvSpPr>
        <p:spPr>
          <a:xfrm>
            <a:off x="382588" y="685800"/>
            <a:ext cx="6091237" cy="34274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5" name="Shape 1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6" name="Google Shape;1366;p55:notes"/>
          <p:cNvSpPr txBox="1"/>
          <p:nvPr>
            <p:ph idx="1" type="body"/>
          </p:nvPr>
        </p:nvSpPr>
        <p:spPr>
          <a:xfrm>
            <a:off x="685800" y="4343400"/>
            <a:ext cx="5484813" cy="4113213"/>
          </a:xfrm>
          <a:prstGeom prst="rect">
            <a:avLst/>
          </a:prstGeom>
        </p:spPr>
        <p:txBody>
          <a:bodyPr anchorCtr="0" anchor="t" bIns="46800" lIns="90000" spcFirstLastPara="1" rIns="90000" wrap="square" tIns="468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7" name="Google Shape;1367;p55:notes"/>
          <p:cNvSpPr/>
          <p:nvPr>
            <p:ph idx="2" type="sldImg"/>
          </p:nvPr>
        </p:nvSpPr>
        <p:spPr>
          <a:xfrm>
            <a:off x="382588" y="685800"/>
            <a:ext cx="6091237" cy="34274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2" name="Shape 1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3" name="Google Shape;1383;p56:notes"/>
          <p:cNvSpPr txBox="1"/>
          <p:nvPr>
            <p:ph idx="1" type="body"/>
          </p:nvPr>
        </p:nvSpPr>
        <p:spPr>
          <a:xfrm>
            <a:off x="685800" y="4343400"/>
            <a:ext cx="5484813" cy="4113213"/>
          </a:xfrm>
          <a:prstGeom prst="rect">
            <a:avLst/>
          </a:prstGeom>
        </p:spPr>
        <p:txBody>
          <a:bodyPr anchorCtr="0" anchor="t" bIns="46800" lIns="90000" spcFirstLastPara="1" rIns="90000" wrap="square" tIns="468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4" name="Google Shape;1384;p56:notes"/>
          <p:cNvSpPr/>
          <p:nvPr>
            <p:ph idx="2" type="sldImg"/>
          </p:nvPr>
        </p:nvSpPr>
        <p:spPr>
          <a:xfrm>
            <a:off x="382588" y="685800"/>
            <a:ext cx="6091237" cy="34274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1" name="Shape 1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" name="Google Shape;1392;p57:notes"/>
          <p:cNvSpPr txBox="1"/>
          <p:nvPr>
            <p:ph idx="1" type="body"/>
          </p:nvPr>
        </p:nvSpPr>
        <p:spPr>
          <a:xfrm>
            <a:off x="685800" y="4343400"/>
            <a:ext cx="5484813" cy="4113213"/>
          </a:xfrm>
          <a:prstGeom prst="rect">
            <a:avLst/>
          </a:prstGeom>
        </p:spPr>
        <p:txBody>
          <a:bodyPr anchorCtr="0" anchor="t" bIns="46800" lIns="90000" spcFirstLastPara="1" rIns="90000" wrap="square" tIns="468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3" name="Google Shape;1393;p57:notes"/>
          <p:cNvSpPr/>
          <p:nvPr>
            <p:ph idx="2" type="sldImg"/>
          </p:nvPr>
        </p:nvSpPr>
        <p:spPr>
          <a:xfrm>
            <a:off x="382588" y="685800"/>
            <a:ext cx="6091237" cy="34274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2" name="Shape 1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3" name="Google Shape;1403;p58:notes"/>
          <p:cNvSpPr txBox="1"/>
          <p:nvPr>
            <p:ph idx="1" type="body"/>
          </p:nvPr>
        </p:nvSpPr>
        <p:spPr>
          <a:xfrm>
            <a:off x="685800" y="4343400"/>
            <a:ext cx="5484813" cy="4113213"/>
          </a:xfrm>
          <a:prstGeom prst="rect">
            <a:avLst/>
          </a:prstGeom>
        </p:spPr>
        <p:txBody>
          <a:bodyPr anchorCtr="0" anchor="t" bIns="46800" lIns="90000" spcFirstLastPara="1" rIns="90000" wrap="square" tIns="468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4" name="Google Shape;1404;p58:notes"/>
          <p:cNvSpPr/>
          <p:nvPr>
            <p:ph idx="2" type="sldImg"/>
          </p:nvPr>
        </p:nvSpPr>
        <p:spPr>
          <a:xfrm>
            <a:off x="382588" y="685800"/>
            <a:ext cx="6091237" cy="34274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1" name="Shape 1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2" name="Google Shape;1412;p59:notes"/>
          <p:cNvSpPr txBox="1"/>
          <p:nvPr>
            <p:ph idx="1" type="body"/>
          </p:nvPr>
        </p:nvSpPr>
        <p:spPr>
          <a:xfrm>
            <a:off x="685800" y="4343400"/>
            <a:ext cx="5484813" cy="4113213"/>
          </a:xfrm>
          <a:prstGeom prst="rect">
            <a:avLst/>
          </a:prstGeom>
        </p:spPr>
        <p:txBody>
          <a:bodyPr anchorCtr="0" anchor="t" bIns="46800" lIns="90000" spcFirstLastPara="1" rIns="90000" wrap="square" tIns="468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3" name="Google Shape;1413;p59:notes"/>
          <p:cNvSpPr/>
          <p:nvPr>
            <p:ph idx="2" type="sldImg"/>
          </p:nvPr>
        </p:nvSpPr>
        <p:spPr>
          <a:xfrm>
            <a:off x="382588" y="685800"/>
            <a:ext cx="6091237" cy="34274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8" name="Shape 1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9" name="Google Shape;1419;p60:notes"/>
          <p:cNvSpPr txBox="1"/>
          <p:nvPr>
            <p:ph idx="1" type="body"/>
          </p:nvPr>
        </p:nvSpPr>
        <p:spPr>
          <a:xfrm>
            <a:off x="685800" y="4343400"/>
            <a:ext cx="5484813" cy="4113213"/>
          </a:xfrm>
          <a:prstGeom prst="rect">
            <a:avLst/>
          </a:prstGeom>
        </p:spPr>
        <p:txBody>
          <a:bodyPr anchorCtr="0" anchor="t" bIns="46800" lIns="90000" spcFirstLastPara="1" rIns="90000" wrap="square" tIns="468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0" name="Google Shape;1420;p60:notes"/>
          <p:cNvSpPr/>
          <p:nvPr>
            <p:ph idx="2" type="sldImg"/>
          </p:nvPr>
        </p:nvSpPr>
        <p:spPr>
          <a:xfrm>
            <a:off x="382588" y="685800"/>
            <a:ext cx="6091237" cy="34274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13.png"/><Relationship Id="rId4" Type="http://schemas.openxmlformats.org/officeDocument/2006/relationships/image" Target="../media/image2.png"/><Relationship Id="rId5" Type="http://schemas.openxmlformats.org/officeDocument/2006/relationships/image" Target="../media/image1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chart" Target="../charts/chart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chart" Target="../charts/chart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chart" Target="../charts/chart3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chart" Target="../charts/chart4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de Título" showMasterSp="0">
  <p:cSld name="Slide de Título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oogle Shape;16;p6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550577" y="5196827"/>
            <a:ext cx="1180965" cy="10310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7;p6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99390" y="-105699"/>
            <a:ext cx="12379907" cy="69636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8;p6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441775" y="5109930"/>
            <a:ext cx="1094231" cy="9553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9;p6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837699" y="2351728"/>
            <a:ext cx="1644848" cy="1644848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82745"/>
              </a:srgbClr>
            </a:outerShdw>
          </a:effec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m branco" type="blank">
  <p:cSld name="BLANK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6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2" name="Google Shape;22;p6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3" name="Google Shape;23;p6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Slide de título" type="title">
  <p:cSld name="TITLE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4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Font typeface="Trebuchet MS"/>
              <a:buNone/>
              <a:defRPr b="0" i="0" sz="60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26" name="Google Shape;26;p64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Noto Sans Symbols"/>
              <a:buNone/>
              <a:defRPr b="0" i="0" sz="2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None/>
              <a:defRPr b="0" i="0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Noto Sans Symbols"/>
              <a:buNone/>
              <a:defRPr b="0" i="0" sz="1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marR="0" rtl="0" algn="ct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marR="0" rtl="0" algn="ct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marR="0" rtl="0" algn="ct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27" name="Google Shape;27;p6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8" name="Google Shape;28;p6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9" name="Google Shape;29;p6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ítulo e conteúdo" type="obj">
  <p:cSld name="OBJECT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6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  <a:defRPr b="0" i="0" sz="36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32" name="Google Shape;32;p65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70840" lvl="0" marL="457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Char char="►"/>
              <a:defRPr b="0" i="0" sz="2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0519" lvl="1" marL="914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Noto Sans Symbols"/>
              <a:buChar char="►"/>
              <a:defRPr b="0" i="0" sz="2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30200" lvl="2" marL="1371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►"/>
              <a:defRPr b="0" i="0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None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89560" lvl="4" marL="22860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89560" lvl="5" marL="2743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-289560" lvl="6" marL="3200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-289559" lvl="7" marL="3657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-289559" lvl="8" marL="4114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33" name="Google Shape;33;p6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4" name="Google Shape;34;p6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5" name="Google Shape;35;p6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uas Partes de Conteúdo" type="twoObj">
  <p:cSld name="TWO_OBJECTS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  <a:defRPr b="0" i="0" sz="36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38" name="Google Shape;38;p66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70840" lvl="0" marL="457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Char char="►"/>
              <a:defRPr b="0" i="0" sz="2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0519" lvl="1" marL="914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Noto Sans Symbols"/>
              <a:buChar char="►"/>
              <a:defRPr b="0" i="0" sz="2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30200" lvl="2" marL="1371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►"/>
              <a:defRPr b="0" i="0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None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89560" lvl="4" marL="22860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89560" lvl="5" marL="2743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-289560" lvl="6" marL="3200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-289559" lvl="7" marL="3657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-289559" lvl="8" marL="4114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39" name="Google Shape;39;p66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70840" lvl="0" marL="457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Char char="►"/>
              <a:defRPr b="0" i="0" sz="2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0519" lvl="1" marL="914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Noto Sans Symbols"/>
              <a:buChar char="►"/>
              <a:defRPr b="0" i="0" sz="2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30200" lvl="2" marL="1371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►"/>
              <a:defRPr b="0" i="0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None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89560" lvl="4" marL="22860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89560" lvl="5" marL="2743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-289560" lvl="6" marL="3200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-289559" lvl="7" marL="3657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-289559" lvl="8" marL="4114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40" name="Google Shape;40;p6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1" name="Google Shape;41;p6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2" name="Google Shape;42;p6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e texto e 2 partes de conteúdo" type="txAndTwoObj">
  <p:cSld name="TEXT_AND_TWO_OBJECTS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67"/>
          <p:cNvSpPr txBox="1"/>
          <p:nvPr>
            <p:ph type="title"/>
          </p:nvPr>
        </p:nvSpPr>
        <p:spPr>
          <a:xfrm>
            <a:off x="260352" y="228600"/>
            <a:ext cx="10687049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  <a:defRPr b="0" i="0" sz="36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45" name="Google Shape;45;p67"/>
          <p:cNvSpPr txBox="1"/>
          <p:nvPr>
            <p:ph idx="1" type="body"/>
          </p:nvPr>
        </p:nvSpPr>
        <p:spPr>
          <a:xfrm>
            <a:off x="812800" y="1600200"/>
            <a:ext cx="5181600" cy="441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70840" lvl="0" marL="457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Char char="►"/>
              <a:defRPr b="0" i="0" sz="2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0519" lvl="1" marL="914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Noto Sans Symbols"/>
              <a:buChar char="►"/>
              <a:defRPr b="0" i="0" sz="2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30200" lvl="2" marL="1371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►"/>
              <a:defRPr b="0" i="0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None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89560" lvl="4" marL="22860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89560" lvl="5" marL="2743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-289560" lvl="6" marL="3200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-289559" lvl="7" marL="3657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-289559" lvl="8" marL="4114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46" name="Google Shape;46;p67"/>
          <p:cNvSpPr txBox="1"/>
          <p:nvPr>
            <p:ph idx="2" type="body"/>
          </p:nvPr>
        </p:nvSpPr>
        <p:spPr>
          <a:xfrm>
            <a:off x="6197600" y="1600200"/>
            <a:ext cx="5181600" cy="213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70840" lvl="0" marL="457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Char char="►"/>
              <a:defRPr b="0" i="0" sz="2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0519" lvl="1" marL="914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Noto Sans Symbols"/>
              <a:buChar char="►"/>
              <a:defRPr b="0" i="0" sz="2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30200" lvl="2" marL="1371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►"/>
              <a:defRPr b="0" i="0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None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89560" lvl="4" marL="22860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89560" lvl="5" marL="2743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-289560" lvl="6" marL="3200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-289559" lvl="7" marL="3657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-289559" lvl="8" marL="4114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47" name="Google Shape;47;p67"/>
          <p:cNvSpPr txBox="1"/>
          <p:nvPr>
            <p:ph idx="3" type="body"/>
          </p:nvPr>
        </p:nvSpPr>
        <p:spPr>
          <a:xfrm>
            <a:off x="6197600" y="3886200"/>
            <a:ext cx="5181600" cy="213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70840" lvl="0" marL="457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Char char="►"/>
              <a:defRPr b="0" i="0" sz="2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0519" lvl="1" marL="914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Noto Sans Symbols"/>
              <a:buChar char="►"/>
              <a:defRPr b="0" i="0" sz="2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30200" lvl="2" marL="1371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►"/>
              <a:defRPr b="0" i="0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None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89560" lvl="4" marL="22860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89560" lvl="5" marL="2743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-289560" lvl="6" marL="3200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-289559" lvl="7" marL="3657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-289559" lvl="8" marL="4114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48" name="Google Shape;48;p6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9" name="Google Shape;49;p67"/>
          <p:cNvSpPr txBox="1"/>
          <p:nvPr>
            <p:ph idx="11" type="ftr"/>
          </p:nvPr>
        </p:nvSpPr>
        <p:spPr>
          <a:xfrm rot="5400000">
            <a:off x="9853648" y="3676280"/>
            <a:ext cx="3200400" cy="4876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0" name="Google Shape;50;p6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, texto e conteúdo" type="txAndObj">
  <p:cSld name="TEXT_AND_OBJECT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68"/>
          <p:cNvSpPr txBox="1"/>
          <p:nvPr>
            <p:ph type="title"/>
          </p:nvPr>
        </p:nvSpPr>
        <p:spPr>
          <a:xfrm>
            <a:off x="260352" y="228600"/>
            <a:ext cx="10687049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  <a:defRPr b="0" i="0" sz="36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53" name="Google Shape;53;p68"/>
          <p:cNvSpPr txBox="1"/>
          <p:nvPr>
            <p:ph idx="1" type="body"/>
          </p:nvPr>
        </p:nvSpPr>
        <p:spPr>
          <a:xfrm>
            <a:off x="812800" y="1600200"/>
            <a:ext cx="5181600" cy="441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70840" lvl="0" marL="457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Char char="►"/>
              <a:defRPr b="0" i="0" sz="2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0519" lvl="1" marL="914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Noto Sans Symbols"/>
              <a:buChar char="►"/>
              <a:defRPr b="0" i="0" sz="2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30200" lvl="2" marL="1371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►"/>
              <a:defRPr b="0" i="0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None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89560" lvl="4" marL="22860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89560" lvl="5" marL="2743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-289560" lvl="6" marL="3200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-289559" lvl="7" marL="3657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-289559" lvl="8" marL="4114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54" name="Google Shape;54;p68"/>
          <p:cNvSpPr txBox="1"/>
          <p:nvPr>
            <p:ph idx="2" type="body"/>
          </p:nvPr>
        </p:nvSpPr>
        <p:spPr>
          <a:xfrm>
            <a:off x="6197600" y="1600200"/>
            <a:ext cx="5181600" cy="441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70840" lvl="0" marL="457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Char char="►"/>
              <a:defRPr b="0" i="0" sz="2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0519" lvl="1" marL="914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Noto Sans Symbols"/>
              <a:buChar char="►"/>
              <a:defRPr b="0" i="0" sz="2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30200" lvl="2" marL="1371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►"/>
              <a:defRPr b="0" i="0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None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89560" lvl="4" marL="22860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89560" lvl="5" marL="2743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-289560" lvl="6" marL="3200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-289559" lvl="7" marL="3657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-289559" lvl="8" marL="4114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55" name="Google Shape;55;p6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6" name="Google Shape;56;p68"/>
          <p:cNvSpPr txBox="1"/>
          <p:nvPr>
            <p:ph idx="11" type="ftr"/>
          </p:nvPr>
        </p:nvSpPr>
        <p:spPr>
          <a:xfrm rot="5400000">
            <a:off x="9853648" y="3676280"/>
            <a:ext cx="3200400" cy="4876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7" name="Google Shape;57;p6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ayout Personalizado">
  <p:cSld name="Layout Personalizado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69"/>
          <p:cNvSpPr txBox="1"/>
          <p:nvPr>
            <p:ph type="ctrTitle"/>
          </p:nvPr>
        </p:nvSpPr>
        <p:spPr>
          <a:xfrm>
            <a:off x="1680815" y="1072680"/>
            <a:ext cx="5681273" cy="5376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  <a:defRPr b="1" i="0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60" name="Google Shape;60;p69"/>
          <p:cNvSpPr txBox="1"/>
          <p:nvPr/>
        </p:nvSpPr>
        <p:spPr>
          <a:xfrm>
            <a:off x="796233" y="1732248"/>
            <a:ext cx="5390806" cy="53245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SOBRENOME, Nome. </a:t>
            </a:r>
            <a:r>
              <a:rPr b="1" lang="pt-BR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Título da Obra</a:t>
            </a:r>
            <a:r>
              <a:rPr lang="pt-BR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 Cidade: Editora, Ano.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SOBRENOME, Nome. </a:t>
            </a:r>
            <a:r>
              <a:rPr b="1" lang="pt-BR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Título da Obra</a:t>
            </a:r>
            <a:r>
              <a:rPr lang="pt-BR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 Cidade: Editora, Ano.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SOBRENOME, Nome. </a:t>
            </a:r>
            <a:r>
              <a:rPr b="1" lang="pt-BR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Título da Obra</a:t>
            </a:r>
            <a:r>
              <a:rPr lang="pt-BR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 Cidade: Editora, Ano.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Times New Roman"/>
              <a:buNone/>
            </a:pPr>
            <a:r>
              <a:rPr lang="pt-BR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SOBRENOME, Nome. </a:t>
            </a:r>
            <a:r>
              <a:rPr b="1" lang="pt-BR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Título da Obra</a:t>
            </a:r>
            <a:r>
              <a:rPr lang="pt-BR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 Cidade: Editora, Ano.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Times New Roman"/>
              <a:buNone/>
            </a:pPr>
            <a:r>
              <a:rPr lang="pt-BR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SOBRENOME, Nome. </a:t>
            </a:r>
            <a:r>
              <a:rPr b="1" lang="pt-BR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Título da Obra</a:t>
            </a:r>
            <a:r>
              <a:rPr lang="pt-BR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 Cidade: Editora, Ano.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Times New Roman"/>
              <a:buNone/>
            </a:pPr>
            <a:r>
              <a:rPr lang="pt-BR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SOBRENOME, Nome. </a:t>
            </a:r>
            <a:r>
              <a:rPr b="1" lang="pt-BR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Título da Obra</a:t>
            </a:r>
            <a:r>
              <a:rPr lang="pt-BR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 Cidade: Editora, Ano.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Times New Roman"/>
              <a:buNone/>
            </a:pPr>
            <a:r>
              <a:rPr lang="pt-BR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SOBRENOME, Nome. </a:t>
            </a:r>
            <a:r>
              <a:rPr b="1" lang="pt-BR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Título da Obra</a:t>
            </a:r>
            <a:r>
              <a:rPr lang="pt-BR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 Cidade: Editora, Ano.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Times New Roman"/>
              <a:buNone/>
            </a:pPr>
            <a:r>
              <a:rPr lang="pt-BR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SOBRENOME, Nome. </a:t>
            </a:r>
            <a:r>
              <a:rPr b="1" lang="pt-BR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Título da Obra</a:t>
            </a:r>
            <a:r>
              <a:rPr lang="pt-BR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 Cidade: Editora, Ano.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Times New Roman"/>
              <a:buNone/>
            </a:pPr>
            <a:r>
              <a:t/>
            </a:r>
            <a:endParaRPr sz="2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" name="Google Shape;61;p69"/>
          <p:cNvSpPr txBox="1"/>
          <p:nvPr/>
        </p:nvSpPr>
        <p:spPr>
          <a:xfrm>
            <a:off x="6187039" y="1732248"/>
            <a:ext cx="5390806" cy="47089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SOBRENOME, Nome. </a:t>
            </a:r>
            <a:r>
              <a:rPr b="1" lang="pt-BR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Título da Obra</a:t>
            </a:r>
            <a:r>
              <a:rPr lang="pt-BR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 Cidade: Editora, Ano.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SOBRENOME, Nome. </a:t>
            </a:r>
            <a:r>
              <a:rPr b="1" lang="pt-BR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Título da Obra</a:t>
            </a:r>
            <a:r>
              <a:rPr lang="pt-BR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 Cidade: Editora, Ano.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SOBRENOME, Nome. </a:t>
            </a:r>
            <a:r>
              <a:rPr b="1" lang="pt-BR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Título da Obra</a:t>
            </a:r>
            <a:r>
              <a:rPr lang="pt-BR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 Cidade: Editora, Ano.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Times New Roman"/>
              <a:buNone/>
            </a:pPr>
            <a:r>
              <a:rPr lang="pt-BR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SOBRENOME, Nome. </a:t>
            </a:r>
            <a:r>
              <a:rPr b="1" lang="pt-BR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Título da Obra</a:t>
            </a:r>
            <a:r>
              <a:rPr lang="pt-BR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 Cidade: Editora, Ano.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Times New Roman"/>
              <a:buNone/>
            </a:pPr>
            <a:r>
              <a:rPr lang="pt-BR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SOBRENOME, Nome. </a:t>
            </a:r>
            <a:r>
              <a:rPr b="1" lang="pt-BR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Título da Obra</a:t>
            </a:r>
            <a:r>
              <a:rPr lang="pt-BR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 Cidade: Editora, Ano.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Times New Roman"/>
              <a:buNone/>
            </a:pPr>
            <a:r>
              <a:rPr lang="pt-BR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SOBRENOME, Nome. </a:t>
            </a:r>
            <a:r>
              <a:rPr b="1" lang="pt-BR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Título da Obra</a:t>
            </a:r>
            <a:r>
              <a:rPr lang="pt-BR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 Cidade: Editora, Ano.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Times New Roman"/>
              <a:buNone/>
            </a:pPr>
            <a:r>
              <a:rPr lang="pt-BR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SOBRENOME, Nome. </a:t>
            </a:r>
            <a:r>
              <a:rPr b="1" lang="pt-BR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Título da Obra</a:t>
            </a:r>
            <a:r>
              <a:rPr lang="pt-BR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 Cidade: Editora, Ano.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Times New Roman"/>
              <a:buNone/>
            </a:pPr>
            <a:r>
              <a:t/>
            </a:r>
            <a:endParaRPr sz="2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e Conteúdo">
  <p:cSld name="Título e Conteúdo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70"/>
          <p:cNvSpPr txBox="1"/>
          <p:nvPr>
            <p:ph idx="1" type="body"/>
          </p:nvPr>
        </p:nvSpPr>
        <p:spPr>
          <a:xfrm>
            <a:off x="677334" y="1969033"/>
            <a:ext cx="5418666" cy="38807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70840" lvl="0" marL="457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Char char="►"/>
              <a:defRPr b="0" i="0" sz="2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0519" lvl="1" marL="914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Noto Sans Symbols"/>
              <a:buChar char="►"/>
              <a:defRPr b="0" i="0" sz="2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30200" lvl="2" marL="1371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►"/>
              <a:defRPr b="0" i="0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None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89560" lvl="4" marL="22860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89560" lvl="5" marL="2743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-289560" lvl="6" marL="3200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-289559" lvl="7" marL="3657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-289559" lvl="8" marL="4114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64" name="Google Shape;64;p70"/>
          <p:cNvSpPr txBox="1"/>
          <p:nvPr>
            <p:ph idx="2" type="body"/>
          </p:nvPr>
        </p:nvSpPr>
        <p:spPr>
          <a:xfrm>
            <a:off x="6277970" y="1969033"/>
            <a:ext cx="5571693" cy="38807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70840" lvl="0" marL="457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Char char="►"/>
              <a:defRPr b="0" i="0" sz="2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0519" lvl="1" marL="914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Noto Sans Symbols"/>
              <a:buChar char="►"/>
              <a:defRPr b="0" i="0" sz="2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30200" lvl="2" marL="1371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►"/>
              <a:defRPr b="0" i="0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None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89560" lvl="4" marL="22860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89560" lvl="5" marL="2743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-289560" lvl="6" marL="3200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-289559" lvl="7" marL="3657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-289559" lvl="8" marL="4114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m">
  <p:cSld name="Imagem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71"/>
          <p:cNvSpPr txBox="1"/>
          <p:nvPr>
            <p:ph idx="1" type="body"/>
          </p:nvPr>
        </p:nvSpPr>
        <p:spPr>
          <a:xfrm>
            <a:off x="677334" y="1969033"/>
            <a:ext cx="5418666" cy="38807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70840" lvl="0" marL="457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Char char="►"/>
              <a:defRPr b="0" i="0" sz="2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0519" lvl="1" marL="914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Noto Sans Symbols"/>
              <a:buChar char="►"/>
              <a:defRPr b="0" i="0" sz="2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30200" lvl="2" marL="1371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►"/>
              <a:defRPr b="0" i="0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None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89560" lvl="4" marL="22860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89560" lvl="5" marL="2743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-289560" lvl="6" marL="3200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-289559" lvl="7" marL="3657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-289559" lvl="8" marL="4114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pic>
        <p:nvPicPr>
          <p:cNvPr id="67" name="Google Shape;67;p7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746882" y="1900942"/>
            <a:ext cx="3062145" cy="3662366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71"/>
          <p:cNvSpPr txBox="1"/>
          <p:nvPr>
            <p:ph idx="2" type="body"/>
          </p:nvPr>
        </p:nvSpPr>
        <p:spPr>
          <a:xfrm>
            <a:off x="7373918" y="5745871"/>
            <a:ext cx="3854528" cy="7189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None/>
              <a:defRPr b="0" i="0" sz="1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None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800"/>
              <a:buFont typeface="Noto Sans Symbols"/>
              <a:buNone/>
              <a:defRPr b="0" i="0" sz="1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800"/>
              <a:buFont typeface="Noto Sans Symbols"/>
              <a:buNone/>
              <a:defRPr b="0" i="0" sz="1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800"/>
              <a:buFont typeface="Noto Sans Symbols"/>
              <a:buNone/>
              <a:defRPr b="0" i="0" sz="10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-228600" lvl="6" marL="3200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800"/>
              <a:buFont typeface="Noto Sans Symbols"/>
              <a:buNone/>
              <a:defRPr b="0" i="0" sz="10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-228600" lvl="7" marL="3657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800"/>
              <a:buFont typeface="Noto Sans Symbols"/>
              <a:buNone/>
              <a:defRPr b="0" i="0" sz="10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-228600" lvl="8" marL="4114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800"/>
              <a:buFont typeface="Noto Sans Symbols"/>
              <a:buNone/>
              <a:defRPr b="0" i="0" sz="10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Grafico e texto">
  <p:cSld name="Grafico e texto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72"/>
          <p:cNvSpPr txBox="1"/>
          <p:nvPr>
            <p:ph idx="1" type="body"/>
          </p:nvPr>
        </p:nvSpPr>
        <p:spPr>
          <a:xfrm>
            <a:off x="677334" y="1969033"/>
            <a:ext cx="5418666" cy="38807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70840" lvl="0" marL="457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Char char="►"/>
              <a:defRPr b="0" i="0" sz="2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0519" lvl="1" marL="914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Noto Sans Symbols"/>
              <a:buChar char="►"/>
              <a:defRPr b="0" i="0" sz="2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30200" lvl="2" marL="1371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►"/>
              <a:defRPr b="0" i="0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None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89560" lvl="4" marL="22860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89560" lvl="5" marL="2743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-289560" lvl="6" marL="3200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-289559" lvl="7" marL="3657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-289559" lvl="8" marL="4114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graphicFrame>
        <p:nvGraphicFramePr>
          <p:cNvPr id="71" name="Google Shape;71;p72"/>
          <p:cNvGraphicFramePr/>
          <p:nvPr/>
        </p:nvGraphicFramePr>
        <p:xfrm>
          <a:off x="6195159" y="1969033"/>
          <a:ext cx="5996841" cy="3585287"/>
        </p:xfrm>
        <a:graphic>
          <a:graphicData uri="http://schemas.openxmlformats.org/drawingml/2006/chart">
            <c:chart r:id="rId2"/>
          </a:graphicData>
        </a:graphic>
      </p:graphicFrame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Grafico">
  <p:cSld name="Grafico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3" name="Google Shape;73;p73"/>
          <p:cNvGraphicFramePr/>
          <p:nvPr/>
        </p:nvGraphicFramePr>
        <p:xfrm>
          <a:off x="908173" y="1600199"/>
          <a:ext cx="8961384" cy="4682089"/>
        </p:xfrm>
        <a:graphic>
          <a:graphicData uri="http://schemas.openxmlformats.org/drawingml/2006/chart">
            <c:chart r:id="rId2"/>
          </a:graphicData>
        </a:graphic>
      </p:graphicFrame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Grafico e texto 2">
  <p:cSld name="Grafico e texto 2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74"/>
          <p:cNvSpPr txBox="1"/>
          <p:nvPr>
            <p:ph idx="1" type="body"/>
          </p:nvPr>
        </p:nvSpPr>
        <p:spPr>
          <a:xfrm>
            <a:off x="677334" y="1969033"/>
            <a:ext cx="5418666" cy="38807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70840" lvl="0" marL="457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Char char="►"/>
              <a:defRPr b="0" i="0" sz="2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0519" lvl="1" marL="914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Noto Sans Symbols"/>
              <a:buChar char="►"/>
              <a:defRPr b="0" i="0" sz="2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30200" lvl="2" marL="1371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►"/>
              <a:defRPr b="0" i="0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None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89560" lvl="4" marL="22860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89560" lvl="5" marL="2743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-289560" lvl="6" marL="3200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-289559" lvl="7" marL="3657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-289559" lvl="8" marL="4114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graphicFrame>
        <p:nvGraphicFramePr>
          <p:cNvPr id="76" name="Google Shape;76;p74"/>
          <p:cNvGraphicFramePr/>
          <p:nvPr/>
        </p:nvGraphicFramePr>
        <p:xfrm>
          <a:off x="6348273" y="2670629"/>
          <a:ext cx="5684070" cy="3179177"/>
        </p:xfrm>
        <a:graphic>
          <a:graphicData uri="http://schemas.openxmlformats.org/drawingml/2006/chart">
            <c:chart r:id="rId2"/>
          </a:graphicData>
        </a:graphic>
      </p:graphicFrame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Grafico3">
  <p:cSld name="Grafico3"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8" name="Google Shape;78;p75"/>
          <p:cNvGraphicFramePr/>
          <p:nvPr/>
        </p:nvGraphicFramePr>
        <p:xfrm>
          <a:off x="2908386" y="2150094"/>
          <a:ext cx="7387978" cy="4132196"/>
        </p:xfrm>
        <a:graphic>
          <a:graphicData uri="http://schemas.openxmlformats.org/drawingml/2006/chart">
            <c:chart r:id="rId2"/>
          </a:graphicData>
        </a:graphic>
      </p:graphicFrame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ela e texto">
  <p:cSld name="Tabela e texto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76"/>
          <p:cNvSpPr txBox="1"/>
          <p:nvPr>
            <p:ph idx="1" type="body"/>
          </p:nvPr>
        </p:nvSpPr>
        <p:spPr>
          <a:xfrm>
            <a:off x="677334" y="1969033"/>
            <a:ext cx="5418666" cy="38807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70840" lvl="0" marL="457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Char char="►"/>
              <a:defRPr b="0" i="0" sz="2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0519" lvl="1" marL="914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Noto Sans Symbols"/>
              <a:buChar char="►"/>
              <a:defRPr b="0" i="0" sz="2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30200" lvl="2" marL="1371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►"/>
              <a:defRPr b="0" i="0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None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89560" lvl="4" marL="22860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89560" lvl="5" marL="2743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-289560" lvl="6" marL="3200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-289559" lvl="7" marL="3657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-289559" lvl="8" marL="4114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graphicFrame>
        <p:nvGraphicFramePr>
          <p:cNvPr id="81" name="Google Shape;81;p76"/>
          <p:cNvGraphicFramePr/>
          <p:nvPr/>
        </p:nvGraphicFramePr>
        <p:xfrm>
          <a:off x="6444343" y="2074332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{5F221AF5-2676-417A-BCF4-780830727DBF}</a:tableStyleId>
              </a:tblPr>
              <a:tblGrid>
                <a:gridCol w="1843325"/>
                <a:gridCol w="1843325"/>
                <a:gridCol w="1843325"/>
              </a:tblGrid>
              <a:tr h="7761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7761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7761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7761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7761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Layout Personalizado">
  <p:cSld name="1_Layout Personalizado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3" name="Google Shape;83;p77"/>
          <p:cNvGraphicFramePr/>
          <p:nvPr/>
        </p:nvGraphicFramePr>
        <p:xfrm>
          <a:off x="783770" y="1490870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{CDFFC8D8-0B6F-487E-A3B3-260631513B2E}</a:tableStyleId>
              </a:tblPr>
              <a:tblGrid>
                <a:gridCol w="2076575"/>
                <a:gridCol w="351425"/>
                <a:gridCol w="1214000"/>
                <a:gridCol w="1214000"/>
                <a:gridCol w="1214000"/>
                <a:gridCol w="1214000"/>
                <a:gridCol w="1214000"/>
                <a:gridCol w="1214000"/>
              </a:tblGrid>
              <a:tr h="5927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94C11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94C11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94C11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94C11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300"/>
                    </a:p>
                  </a:txBody>
                  <a:tcPr marT="41725" marB="41725" marR="111275" marL="111275">
                    <a:solidFill>
                      <a:srgbClr val="94C11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94C11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94C11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94C11F"/>
                    </a:solidFill>
                  </a:tcPr>
                </a:tc>
              </a:tr>
              <a:tr h="4666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</a:tr>
              <a:tr h="4666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</a:tr>
              <a:tr h="4666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</a:tr>
              <a:tr h="4666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</a:tr>
              <a:tr h="4666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</a:tr>
              <a:tr h="4666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</a:tr>
              <a:tr h="5431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</a:tr>
              <a:tr h="4666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</a:tr>
              <a:tr h="4666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rganograma">
  <p:cSld name="Organograma"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4.xml"/><Relationship Id="rId14" Type="http://schemas.openxmlformats.org/officeDocument/2006/relationships/slideLayout" Target="../slideLayouts/slideLayout13.xml"/><Relationship Id="rId17" Type="http://schemas.openxmlformats.org/officeDocument/2006/relationships/slideLayout" Target="../slideLayouts/slideLayout16.xml"/><Relationship Id="rId16" Type="http://schemas.openxmlformats.org/officeDocument/2006/relationships/slideLayout" Target="../slideLayouts/slideLayout15.xml"/><Relationship Id="rId5" Type="http://schemas.openxmlformats.org/officeDocument/2006/relationships/slideLayout" Target="../slideLayouts/slideLayout4.xml"/><Relationship Id="rId19" Type="http://schemas.openxmlformats.org/officeDocument/2006/relationships/theme" Target="../theme/theme2.xml"/><Relationship Id="rId6" Type="http://schemas.openxmlformats.org/officeDocument/2006/relationships/slideLayout" Target="../slideLayouts/slideLayout5.xml"/><Relationship Id="rId18" Type="http://schemas.openxmlformats.org/officeDocument/2006/relationships/slideLayout" Target="../slideLayouts/slideLayout17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61"/>
          <p:cNvSpPr/>
          <p:nvPr/>
        </p:nvSpPr>
        <p:spPr>
          <a:xfrm>
            <a:off x="1285875" y="1"/>
            <a:ext cx="10906125" cy="1053548"/>
          </a:xfrm>
          <a:prstGeom prst="rect">
            <a:avLst/>
          </a:prstGeom>
          <a:solidFill>
            <a:srgbClr val="72B93C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imes New Roman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" name="Google Shape;12;p61"/>
          <p:cNvSpPr txBox="1"/>
          <p:nvPr/>
        </p:nvSpPr>
        <p:spPr>
          <a:xfrm>
            <a:off x="1769192" y="232735"/>
            <a:ext cx="9889407" cy="588080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Times New Roman"/>
              <a:buNone/>
            </a:pPr>
            <a:r>
              <a:rPr b="1" lang="pt-BR" sz="32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Formações Complementares</a:t>
            </a:r>
            <a:endParaRPr b="1" sz="32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3" name="Google Shape;13;p61"/>
          <p:cNvSpPr/>
          <p:nvPr/>
        </p:nvSpPr>
        <p:spPr>
          <a:xfrm>
            <a:off x="0" y="-71718"/>
            <a:ext cx="1666726" cy="1473136"/>
          </a:xfrm>
          <a:prstGeom prst="rect">
            <a:avLst/>
          </a:prstGeom>
          <a:solidFill>
            <a:srgbClr val="399736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imes New Roman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" name="Google Shape;14;p61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203829" y="0"/>
            <a:ext cx="1259067" cy="1259067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82745"/>
              </a:srgbClr>
            </a:outerShdw>
          </a:effectLst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jpg"/><Relationship Id="rId4" Type="http://schemas.openxmlformats.org/officeDocument/2006/relationships/hyperlink" Target="https://praticaspedagogicas.com.br/blog/?p=102" TargetMode="Externa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6.png"/><Relationship Id="rId4" Type="http://schemas.openxmlformats.org/officeDocument/2006/relationships/image" Target="../media/image17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0.png"/><Relationship Id="rId4" Type="http://schemas.openxmlformats.org/officeDocument/2006/relationships/image" Target="../media/image14.png"/><Relationship Id="rId5" Type="http://schemas.openxmlformats.org/officeDocument/2006/relationships/image" Target="../media/image7.png"/><Relationship Id="rId6" Type="http://schemas.openxmlformats.org/officeDocument/2006/relationships/image" Target="../media/image15.jpg"/><Relationship Id="rId7" Type="http://schemas.openxmlformats.org/officeDocument/2006/relationships/hyperlink" Target="http://br.geocities.com/saladefisica8/eletrostatica" TargetMode="Externa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5.gif"/><Relationship Id="rId4" Type="http://schemas.openxmlformats.org/officeDocument/2006/relationships/hyperlink" Target="http://br.geocities.com/saladefisica8/eletrostatica" TargetMode="Externa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6.png"/><Relationship Id="rId4" Type="http://schemas.openxmlformats.org/officeDocument/2006/relationships/image" Target="../media/image21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9.jpg"/><Relationship Id="rId4" Type="http://schemas.openxmlformats.org/officeDocument/2006/relationships/hyperlink" Target="http://www.mundociencia.com.br/fisica/eletricidade" TargetMode="Externa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8.png"/><Relationship Id="rId4" Type="http://schemas.openxmlformats.org/officeDocument/2006/relationships/image" Target="../media/image10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8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4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2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1.png"/><Relationship Id="rId4" Type="http://schemas.openxmlformats.org/officeDocument/2006/relationships/image" Target="../media/image22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5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7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26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23.jpg"/><Relationship Id="rId4" Type="http://schemas.openxmlformats.org/officeDocument/2006/relationships/hyperlink" Target="http://www.mundociencia.com.br/fisica/eletricidade" TargetMode="Externa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31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30.png"/><Relationship Id="rId4" Type="http://schemas.openxmlformats.org/officeDocument/2006/relationships/hyperlink" Target="http://www.mundociencia.com.br/fisica/eletricidade" TargetMode="Externa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28.png"/><Relationship Id="rId4" Type="http://schemas.openxmlformats.org/officeDocument/2006/relationships/image" Target="../media/image33.png"/><Relationship Id="rId5" Type="http://schemas.openxmlformats.org/officeDocument/2006/relationships/image" Target="../media/image29.png"/><Relationship Id="rId6" Type="http://schemas.openxmlformats.org/officeDocument/2006/relationships/image" Target="../media/image32.png"/><Relationship Id="rId7" Type="http://schemas.openxmlformats.org/officeDocument/2006/relationships/hyperlink" Target="http://www.mundociencia.com.br/fisica/eletricidade" TargetMode="Externa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28.png"/><Relationship Id="rId4" Type="http://schemas.openxmlformats.org/officeDocument/2006/relationships/hyperlink" Target="http://www.mundociencia.com.br/fisica/eletricidade" TargetMode="Externa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33.png"/><Relationship Id="rId4" Type="http://schemas.openxmlformats.org/officeDocument/2006/relationships/hyperlink" Target="http://www.mundociencia.com.br/fisica/eletricidade" TargetMode="Externa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29.png"/><Relationship Id="rId4" Type="http://schemas.openxmlformats.org/officeDocument/2006/relationships/hyperlink" Target="http://www.mundociencia.com.br/fisica/eletricidade" TargetMode="Externa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32.png"/><Relationship Id="rId4" Type="http://schemas.openxmlformats.org/officeDocument/2006/relationships/hyperlink" Target="http://www.mundociencia.com.br/fisica/eletricidade" TargetMode="External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28.png"/><Relationship Id="rId4" Type="http://schemas.openxmlformats.org/officeDocument/2006/relationships/hyperlink" Target="http://www.mundociencia.com.br/fisica/eletricidade" TargetMode="External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33.png"/><Relationship Id="rId4" Type="http://schemas.openxmlformats.org/officeDocument/2006/relationships/hyperlink" Target="http://www.mundociencia.com.br/fisica/eletricidade" TargetMode="External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29.png"/><Relationship Id="rId4" Type="http://schemas.openxmlformats.org/officeDocument/2006/relationships/hyperlink" Target="http://www.mundociencia.com.br/fisica/eletricidade" TargetMode="External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32.png"/><Relationship Id="rId4" Type="http://schemas.openxmlformats.org/officeDocument/2006/relationships/hyperlink" Target="http://www.mundociencia.com.br/fisica/eletricidade" TargetMode="External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35.gif"/><Relationship Id="rId4" Type="http://schemas.openxmlformats.org/officeDocument/2006/relationships/hyperlink" Target="http://www.mundociencia.com.br/fisica/eletricidade" TargetMode="External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39.jpg"/><Relationship Id="rId4" Type="http://schemas.openxmlformats.org/officeDocument/2006/relationships/hyperlink" Target="http://br.geocities.com/saladefisica7/funciona/pararaio.htm" TargetMode="External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34.jpg"/><Relationship Id="rId4" Type="http://schemas.openxmlformats.org/officeDocument/2006/relationships/image" Target="../media/image43.jpg"/><Relationship Id="rId5" Type="http://schemas.openxmlformats.org/officeDocument/2006/relationships/hyperlink" Target="http://www.mundociencia.com.br/fisica/eletricidade" TargetMode="External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34.jpg"/><Relationship Id="rId4" Type="http://schemas.openxmlformats.org/officeDocument/2006/relationships/image" Target="../media/image43.jpg"/><Relationship Id="rId5" Type="http://schemas.openxmlformats.org/officeDocument/2006/relationships/hyperlink" Target="http://www.mundociencia.com.br/fisica/eletricidade" TargetMode="External"/><Relationship Id="rId6" Type="http://schemas.openxmlformats.org/officeDocument/2006/relationships/hyperlink" Target="http://www.mundociencia.com.br/fisica/eletricidade" TargetMode="External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42.png"/><Relationship Id="rId4" Type="http://schemas.openxmlformats.org/officeDocument/2006/relationships/hyperlink" Target="http://www.mundociencia.com.br/fisica/eletricidade" TargetMode="External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46.pn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4.xml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44.png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41.png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7.xml"/><Relationship Id="rId3" Type="http://schemas.openxmlformats.org/officeDocument/2006/relationships/image" Target="../media/image37.png"/><Relationship Id="rId4" Type="http://schemas.openxmlformats.org/officeDocument/2006/relationships/image" Target="../media/image40.png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8.xml"/><Relationship Id="rId3" Type="http://schemas.openxmlformats.org/officeDocument/2006/relationships/image" Target="../media/image38.png"/><Relationship Id="rId4" Type="http://schemas.openxmlformats.org/officeDocument/2006/relationships/image" Target="../media/image36.png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9.xml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0.xml"/><Relationship Id="rId3" Type="http://schemas.openxmlformats.org/officeDocument/2006/relationships/image" Target="../media/image45.jpg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1.xml"/><Relationship Id="rId3" Type="http://schemas.openxmlformats.org/officeDocument/2006/relationships/image" Target="../media/image45.jpg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2.xml"/><Relationship Id="rId3" Type="http://schemas.openxmlformats.org/officeDocument/2006/relationships/image" Target="../media/image45.jpg"/></Relationships>
</file>

<file path=ppt/slides/_rels/slide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3.xml"/><Relationship Id="rId3" Type="http://schemas.openxmlformats.org/officeDocument/2006/relationships/image" Target="../media/image45.jpg"/></Relationships>
</file>

<file path=ppt/slides/_rels/slide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4.xml"/><Relationship Id="rId3" Type="http://schemas.openxmlformats.org/officeDocument/2006/relationships/image" Target="../media/image53.png"/><Relationship Id="rId4" Type="http://schemas.openxmlformats.org/officeDocument/2006/relationships/image" Target="../media/image48.png"/></Relationships>
</file>

<file path=ppt/slides/_rels/slide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5.xml"/></Relationships>
</file>

<file path=ppt/slides/_rels/slide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6.xml"/><Relationship Id="rId3" Type="http://schemas.openxmlformats.org/officeDocument/2006/relationships/image" Target="../media/image54.png"/><Relationship Id="rId4" Type="http://schemas.openxmlformats.org/officeDocument/2006/relationships/hyperlink" Target="http://images.google.com.br/imgres?imgurl=http://portalsaofrancisco.com.br/alfa/energia-mecanica/imagens/energia-mecanica-8.gif&amp;imgrefurl=http://portalsaofrancisco.com.br/alfa/energia-mecanica/curso-de-energia-mecanica.php&amp;usg=__zvIHdKFfbVIp7Se3gCbhSn5U4UE=&amp;h=481&amp;w=569&amp;sz=5&amp;hl=pt-BR&amp;start=1&amp;sig2=QLqprfHq0DmTZrmsCLp2Zw&amp;tbnid=uHkwfuRTE7F-5M:&amp;tbnh=113&amp;tbnw=134&amp;ei=Bm6pSbK5OtXkmQeemcDXDQ&amp;prev=/images?q=energia+potencial&amp;gbv=2&amp;hl=pt-BR&amp;sa=G" TargetMode="External"/><Relationship Id="rId5" Type="http://schemas.openxmlformats.org/officeDocument/2006/relationships/image" Target="../media/image51.jpg"/></Relationships>
</file>

<file path=ppt/slides/_rels/slide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7.xml"/><Relationship Id="rId3" Type="http://schemas.openxmlformats.org/officeDocument/2006/relationships/image" Target="../media/image55.png"/><Relationship Id="rId4" Type="http://schemas.openxmlformats.org/officeDocument/2006/relationships/image" Target="../media/image47.png"/></Relationships>
</file>

<file path=ppt/slides/_rels/slide5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8.xml"/><Relationship Id="rId3" Type="http://schemas.openxmlformats.org/officeDocument/2006/relationships/image" Target="../media/image52.png"/><Relationship Id="rId4" Type="http://schemas.openxmlformats.org/officeDocument/2006/relationships/image" Target="../media/image50.png"/></Relationships>
</file>

<file path=ppt/slides/_rels/slide5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9.xml"/><Relationship Id="rId3" Type="http://schemas.openxmlformats.org/officeDocument/2006/relationships/image" Target="../media/image49.png"/></Relationships>
</file>

<file path=ppt/slides/_rels/slide6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"/>
          <p:cNvSpPr txBox="1"/>
          <p:nvPr/>
        </p:nvSpPr>
        <p:spPr>
          <a:xfrm>
            <a:off x="4534262" y="2629002"/>
            <a:ext cx="5851514" cy="14607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Times New Roman"/>
              <a:buNone/>
            </a:pPr>
            <a:r>
              <a:rPr b="1" lang="pt-BR" sz="36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Eletrostática - Introdução</a:t>
            </a:r>
            <a:br>
              <a:rPr b="1" lang="pt-BR" sz="36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</a:br>
            <a:r>
              <a:rPr b="0" lang="pt-BR" sz="36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Jean Marcel Espinoza</a:t>
            </a:r>
            <a:endParaRPr b="0" sz="36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"/>
          <p:cNvSpPr txBox="1"/>
          <p:nvPr/>
        </p:nvSpPr>
        <p:spPr>
          <a:xfrm>
            <a:off x="767408" y="2117751"/>
            <a:ext cx="6552728" cy="440120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Eletrostática</a:t>
            </a:r>
            <a:r>
              <a:rPr lang="pt-B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é a área da Física que abrange o estudo das </a:t>
            </a:r>
            <a:r>
              <a:rPr lang="pt-BR" sz="280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cargas elétricas em repouso</a:t>
            </a:r>
            <a:r>
              <a:rPr lang="pt-B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Os fenômenos eletrostáticos estudados por essa área da Física surgem em decorrência das forças de atração e repulsão que as cargas elétricas exercem umas sobre as outras. 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Tales de Mileto, no século VI a.C.</a:t>
            </a:r>
            <a:endParaRPr/>
          </a:p>
        </p:txBody>
      </p:sp>
      <p:sp>
        <p:nvSpPr>
          <p:cNvPr id="96" name="Google Shape;96;p2"/>
          <p:cNvSpPr txBox="1"/>
          <p:nvPr/>
        </p:nvSpPr>
        <p:spPr>
          <a:xfrm>
            <a:off x="1415480" y="1124744"/>
            <a:ext cx="7772400" cy="8640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Times New Roman"/>
              <a:buNone/>
            </a:pPr>
            <a:r>
              <a:rPr b="1" lang="pt-BR" sz="4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Introdução:</a:t>
            </a:r>
            <a:endParaRPr/>
          </a:p>
        </p:txBody>
      </p:sp>
      <p:pic>
        <p:nvPicPr>
          <p:cNvPr descr="Biografia do filósofo Tales de Mileto - Estudo Prático" id="97" name="Google Shape;97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256240" y="2276872"/>
            <a:ext cx="2965469" cy="3672408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2"/>
          <p:cNvSpPr txBox="1"/>
          <p:nvPr/>
        </p:nvSpPr>
        <p:spPr>
          <a:xfrm>
            <a:off x="8238975" y="5949275"/>
            <a:ext cx="35004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/>
              <a:t>Fonte</a:t>
            </a:r>
            <a:r>
              <a:rPr lang="pt-BR" sz="1200"/>
              <a:t>: </a:t>
            </a:r>
            <a:r>
              <a:rPr lang="pt-BR" sz="1200" u="sng">
                <a:hlinkClick r:id="rId4"/>
              </a:rPr>
              <a:t>https://praticaspedagogicas.com.br/blog/?p=102</a:t>
            </a:r>
            <a:r>
              <a:rPr lang="pt-BR" sz="1200"/>
              <a:t>. Acesso em 31 ago. 2021</a:t>
            </a:r>
            <a:endParaRPr sz="12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3"/>
          <p:cNvSpPr txBox="1"/>
          <p:nvPr/>
        </p:nvSpPr>
        <p:spPr>
          <a:xfrm>
            <a:off x="549568" y="2348880"/>
            <a:ext cx="11161240" cy="26776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</a:t>
            </a:r>
            <a:r>
              <a:rPr lang="pt-BR" sz="280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carga elétrica (Q) </a:t>
            </a:r>
            <a:r>
              <a:rPr lang="pt-B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é uma propriedade intrínseca (própria) das partículas fundamentais da matéria, como prótons e elétrons, assim como a massa. Corpos eletricamente neutros apresentam a mesma quantidade de cargas elétricas positivas e negativas. A unidade de carga elétrica no Sistema Internacional de Unidades é o Coulomb (C).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Os principais portadores de carga são:</a:t>
            </a:r>
            <a:endParaRPr/>
          </a:p>
        </p:txBody>
      </p:sp>
      <p:sp>
        <p:nvSpPr>
          <p:cNvPr id="104" name="Google Shape;104;p3"/>
          <p:cNvSpPr txBox="1"/>
          <p:nvPr/>
        </p:nvSpPr>
        <p:spPr>
          <a:xfrm>
            <a:off x="549568" y="1196752"/>
            <a:ext cx="7772400" cy="648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Times New Roman"/>
              <a:buNone/>
            </a:pPr>
            <a:r>
              <a:rPr b="1" lang="pt-BR" sz="4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Cargas elétricas (Q):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4"/>
          <p:cNvSpPr txBox="1"/>
          <p:nvPr/>
        </p:nvSpPr>
        <p:spPr>
          <a:xfrm>
            <a:off x="335360" y="1847719"/>
            <a:ext cx="11665200" cy="4833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Elétrons (</a:t>
            </a:r>
            <a:r>
              <a:rPr i="1" lang="pt-BR" sz="280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e</a:t>
            </a:r>
            <a:r>
              <a:rPr baseline="30000" lang="pt-BR" sz="280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-</a:t>
            </a:r>
            <a:r>
              <a:rPr lang="pt-BR" sz="280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): </a:t>
            </a:r>
            <a:endParaRPr/>
          </a:p>
          <a:p>
            <a:pPr indent="-342900" lvl="0" marL="342900" marR="0" rtl="0" algn="just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</a:pPr>
            <a:r>
              <a:rPr lang="pt-B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São responsáveis pelas reações químicas </a:t>
            </a: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(que ocorrem em busca do equilíbrio elétrico);</a:t>
            </a:r>
            <a:endParaRPr/>
          </a:p>
          <a:p>
            <a:pPr indent="-342900" lvl="0" marL="342900" marR="0" rtl="0" algn="just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</a:pPr>
            <a:r>
              <a:rPr lang="pt-B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São portadores de carga elétrica negativa (-1,6x10</a:t>
            </a:r>
            <a:r>
              <a:rPr baseline="30000" lang="pt-B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-19</a:t>
            </a:r>
            <a:r>
              <a:rPr lang="pt-B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C).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Prótons (</a:t>
            </a:r>
            <a:r>
              <a:rPr i="1" lang="pt-BR" sz="280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p</a:t>
            </a:r>
            <a:r>
              <a:rPr b="1" baseline="30000" lang="pt-BR" sz="280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+</a:t>
            </a:r>
            <a:r>
              <a:rPr lang="pt-BR" sz="280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):</a:t>
            </a:r>
            <a:endParaRPr/>
          </a:p>
          <a:p>
            <a:pPr indent="-342900" lvl="0" marL="342900" marR="0" rtl="0" algn="just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</a:pPr>
            <a:r>
              <a:rPr lang="pt-B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São responsáveis por compor aprox. 50% da massa atômica;</a:t>
            </a:r>
            <a:endParaRPr/>
          </a:p>
          <a:p>
            <a:pPr indent="-342900" lvl="0" marL="342900" marR="0" rtl="0" algn="just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</a:pPr>
            <a:r>
              <a:rPr lang="pt-B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Definem quimicamente o átomo;</a:t>
            </a:r>
            <a:endParaRPr/>
          </a:p>
          <a:p>
            <a:pPr indent="-342900" lvl="0" marL="342900" marR="0" rtl="0" algn="just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</a:pPr>
            <a:r>
              <a:rPr lang="pt-B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Portadores de carga elétrica positiva (+ 1,6x10</a:t>
            </a:r>
            <a:r>
              <a:rPr baseline="30000" lang="pt-B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-19</a:t>
            </a:r>
            <a:r>
              <a:rPr lang="pt-B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C).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Nêutrons (</a:t>
            </a:r>
            <a:r>
              <a:rPr i="1" lang="pt-BR" sz="280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N</a:t>
            </a:r>
            <a:r>
              <a:rPr lang="pt-BR" sz="280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):</a:t>
            </a:r>
            <a:endParaRPr/>
          </a:p>
          <a:p>
            <a:pPr indent="-342900" lvl="0" marL="342900" marR="0" rtl="0" algn="just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</a:pPr>
            <a:r>
              <a:rPr lang="pt-B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São responsáveis por compor aprox. 50% da massa atômica;</a:t>
            </a:r>
            <a:endParaRPr/>
          </a:p>
          <a:p>
            <a:pPr indent="-342900" lvl="0" marL="342900" marR="0" rtl="0" algn="just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</a:pPr>
            <a:r>
              <a:rPr lang="pt-B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São responsáveis pelo equilíbrio nuclear através da geração da força de coesão entre os nuclídeos (força nuclear forte).</a:t>
            </a:r>
            <a:endParaRPr/>
          </a:p>
        </p:txBody>
      </p:sp>
      <p:sp>
        <p:nvSpPr>
          <p:cNvPr id="110" name="Google Shape;110;p4"/>
          <p:cNvSpPr txBox="1"/>
          <p:nvPr/>
        </p:nvSpPr>
        <p:spPr>
          <a:xfrm>
            <a:off x="549568" y="1196752"/>
            <a:ext cx="7772400" cy="648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Times New Roman"/>
              <a:buNone/>
            </a:pPr>
            <a:r>
              <a:rPr b="1" lang="pt-BR" sz="4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Cargas elétricas (Q):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5" name="Google Shape;115;p5"/>
          <p:cNvGrpSpPr/>
          <p:nvPr/>
        </p:nvGrpSpPr>
        <p:grpSpPr>
          <a:xfrm>
            <a:off x="2088952" y="2496344"/>
            <a:ext cx="3784600" cy="3784600"/>
            <a:chOff x="894" y="174"/>
            <a:chExt cx="3984" cy="3984"/>
          </a:xfrm>
        </p:grpSpPr>
        <p:grpSp>
          <p:nvGrpSpPr>
            <p:cNvPr id="116" name="Google Shape;116;p5"/>
            <p:cNvGrpSpPr/>
            <p:nvPr/>
          </p:nvGrpSpPr>
          <p:grpSpPr>
            <a:xfrm>
              <a:off x="2670" y="1938"/>
              <a:ext cx="432" cy="432"/>
              <a:chOff x="1392" y="1200"/>
              <a:chExt cx="432" cy="432"/>
            </a:xfrm>
          </p:grpSpPr>
          <p:sp>
            <p:nvSpPr>
              <p:cNvPr id="117" name="Google Shape;117;p5"/>
              <p:cNvSpPr/>
              <p:nvPr/>
            </p:nvSpPr>
            <p:spPr>
              <a:xfrm>
                <a:off x="1488" y="1563"/>
                <a:ext cx="48" cy="48"/>
              </a:xfrm>
              <a:prstGeom prst="ellipse">
                <a:avLst/>
              </a:prstGeom>
              <a:solidFill>
                <a:srgbClr val="FFCC66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8" name="Google Shape;118;p5"/>
              <p:cNvSpPr/>
              <p:nvPr/>
            </p:nvSpPr>
            <p:spPr>
              <a:xfrm>
                <a:off x="1680" y="1578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9" name="Google Shape;119;p5"/>
              <p:cNvSpPr/>
              <p:nvPr/>
            </p:nvSpPr>
            <p:spPr>
              <a:xfrm>
                <a:off x="1440" y="1248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0" name="Google Shape;120;p5"/>
              <p:cNvSpPr/>
              <p:nvPr/>
            </p:nvSpPr>
            <p:spPr>
              <a:xfrm>
                <a:off x="1437" y="1290"/>
                <a:ext cx="48" cy="48"/>
              </a:xfrm>
              <a:prstGeom prst="ellipse">
                <a:avLst/>
              </a:prstGeom>
              <a:solidFill>
                <a:srgbClr val="FFCC66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1" name="Google Shape;121;p5"/>
              <p:cNvSpPr/>
              <p:nvPr/>
            </p:nvSpPr>
            <p:spPr>
              <a:xfrm>
                <a:off x="1533" y="1206"/>
                <a:ext cx="48" cy="48"/>
              </a:xfrm>
              <a:prstGeom prst="ellipse">
                <a:avLst/>
              </a:prstGeom>
              <a:solidFill>
                <a:srgbClr val="FFCC66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2" name="Google Shape;122;p5"/>
              <p:cNvSpPr/>
              <p:nvPr/>
            </p:nvSpPr>
            <p:spPr>
              <a:xfrm>
                <a:off x="1440" y="1536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3" name="Google Shape;123;p5"/>
              <p:cNvSpPr/>
              <p:nvPr/>
            </p:nvSpPr>
            <p:spPr>
              <a:xfrm>
                <a:off x="1536" y="1536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4" name="Google Shape;124;p5"/>
              <p:cNvSpPr/>
              <p:nvPr/>
            </p:nvSpPr>
            <p:spPr>
              <a:xfrm>
                <a:off x="1680" y="1524"/>
                <a:ext cx="48" cy="48"/>
              </a:xfrm>
              <a:prstGeom prst="ellipse">
                <a:avLst/>
              </a:prstGeom>
              <a:solidFill>
                <a:srgbClr val="FFCC66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5" name="Google Shape;125;p5"/>
              <p:cNvSpPr/>
              <p:nvPr/>
            </p:nvSpPr>
            <p:spPr>
              <a:xfrm>
                <a:off x="1680" y="1473"/>
                <a:ext cx="48" cy="48"/>
              </a:xfrm>
              <a:prstGeom prst="ellipse">
                <a:avLst/>
              </a:prstGeom>
              <a:solidFill>
                <a:srgbClr val="FFCC66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6" name="Google Shape;126;p5"/>
              <p:cNvSpPr/>
              <p:nvPr/>
            </p:nvSpPr>
            <p:spPr>
              <a:xfrm>
                <a:off x="1584" y="1368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7" name="Google Shape;127;p5"/>
              <p:cNvSpPr/>
              <p:nvPr/>
            </p:nvSpPr>
            <p:spPr>
              <a:xfrm>
                <a:off x="1728" y="1248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8" name="Google Shape;128;p5"/>
              <p:cNvSpPr/>
              <p:nvPr/>
            </p:nvSpPr>
            <p:spPr>
              <a:xfrm>
                <a:off x="1728" y="1548"/>
                <a:ext cx="48" cy="48"/>
              </a:xfrm>
              <a:prstGeom prst="ellipse">
                <a:avLst/>
              </a:prstGeom>
              <a:solidFill>
                <a:srgbClr val="FFCC66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9" name="Google Shape;129;p5"/>
              <p:cNvSpPr/>
              <p:nvPr/>
            </p:nvSpPr>
            <p:spPr>
              <a:xfrm>
                <a:off x="1536" y="1293"/>
                <a:ext cx="48" cy="48"/>
              </a:xfrm>
              <a:prstGeom prst="ellipse">
                <a:avLst/>
              </a:prstGeom>
              <a:solidFill>
                <a:srgbClr val="FFCC66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0" name="Google Shape;130;p5"/>
              <p:cNvSpPr/>
              <p:nvPr/>
            </p:nvSpPr>
            <p:spPr>
              <a:xfrm>
                <a:off x="1536" y="1245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1" name="Google Shape;131;p5"/>
              <p:cNvSpPr/>
              <p:nvPr/>
            </p:nvSpPr>
            <p:spPr>
              <a:xfrm>
                <a:off x="1536" y="1341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2" name="Google Shape;132;p5"/>
              <p:cNvSpPr/>
              <p:nvPr/>
            </p:nvSpPr>
            <p:spPr>
              <a:xfrm rot="5400000">
                <a:off x="1584" y="1218"/>
                <a:ext cx="48" cy="48"/>
              </a:xfrm>
              <a:prstGeom prst="ellipse">
                <a:avLst/>
              </a:prstGeom>
              <a:solidFill>
                <a:srgbClr val="FFCC66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3" name="Google Shape;133;p5"/>
              <p:cNvSpPr/>
              <p:nvPr/>
            </p:nvSpPr>
            <p:spPr>
              <a:xfrm>
                <a:off x="1632" y="1401"/>
                <a:ext cx="48" cy="48"/>
              </a:xfrm>
              <a:prstGeom prst="ellipse">
                <a:avLst/>
              </a:prstGeom>
              <a:solidFill>
                <a:srgbClr val="FFCC66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4" name="Google Shape;134;p5"/>
              <p:cNvSpPr/>
              <p:nvPr/>
            </p:nvSpPr>
            <p:spPr>
              <a:xfrm rot="5400000">
                <a:off x="1632" y="1248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5" name="Google Shape;135;p5"/>
              <p:cNvSpPr/>
              <p:nvPr/>
            </p:nvSpPr>
            <p:spPr>
              <a:xfrm>
                <a:off x="1776" y="1341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6" name="Google Shape;136;p5"/>
              <p:cNvSpPr/>
              <p:nvPr/>
            </p:nvSpPr>
            <p:spPr>
              <a:xfrm>
                <a:off x="1776" y="1389"/>
                <a:ext cx="48" cy="48"/>
              </a:xfrm>
              <a:prstGeom prst="ellipse">
                <a:avLst/>
              </a:prstGeom>
              <a:solidFill>
                <a:srgbClr val="FFCC66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7" name="Google Shape;137;p5"/>
              <p:cNvSpPr/>
              <p:nvPr/>
            </p:nvSpPr>
            <p:spPr>
              <a:xfrm>
                <a:off x="1536" y="1389"/>
                <a:ext cx="48" cy="48"/>
              </a:xfrm>
              <a:prstGeom prst="ellipse">
                <a:avLst/>
              </a:prstGeom>
              <a:solidFill>
                <a:srgbClr val="FFCC66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8" name="Google Shape;138;p5"/>
              <p:cNvSpPr/>
              <p:nvPr/>
            </p:nvSpPr>
            <p:spPr>
              <a:xfrm>
                <a:off x="1536" y="1437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9" name="Google Shape;139;p5"/>
              <p:cNvSpPr/>
              <p:nvPr/>
            </p:nvSpPr>
            <p:spPr>
              <a:xfrm>
                <a:off x="1536" y="1485"/>
                <a:ext cx="48" cy="48"/>
              </a:xfrm>
              <a:prstGeom prst="ellipse">
                <a:avLst/>
              </a:prstGeom>
              <a:solidFill>
                <a:srgbClr val="FFCC66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0" name="Google Shape;140;p5"/>
              <p:cNvSpPr/>
              <p:nvPr/>
            </p:nvSpPr>
            <p:spPr>
              <a:xfrm>
                <a:off x="1632" y="1494"/>
                <a:ext cx="48" cy="48"/>
              </a:xfrm>
              <a:prstGeom prst="ellipse">
                <a:avLst/>
              </a:prstGeom>
              <a:solidFill>
                <a:srgbClr val="FFCC66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1" name="Google Shape;141;p5"/>
              <p:cNvSpPr/>
              <p:nvPr/>
            </p:nvSpPr>
            <p:spPr>
              <a:xfrm>
                <a:off x="1632" y="1446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2" name="Google Shape;142;p5"/>
              <p:cNvSpPr/>
              <p:nvPr/>
            </p:nvSpPr>
            <p:spPr>
              <a:xfrm>
                <a:off x="1632" y="1542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3" name="Google Shape;143;p5"/>
              <p:cNvSpPr/>
              <p:nvPr/>
            </p:nvSpPr>
            <p:spPr>
              <a:xfrm>
                <a:off x="1488" y="1311"/>
                <a:ext cx="48" cy="48"/>
              </a:xfrm>
              <a:prstGeom prst="ellipse">
                <a:avLst/>
              </a:prstGeom>
              <a:solidFill>
                <a:srgbClr val="FFCC66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4" name="Google Shape;144;p5"/>
              <p:cNvSpPr/>
              <p:nvPr/>
            </p:nvSpPr>
            <p:spPr>
              <a:xfrm>
                <a:off x="1488" y="1263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5" name="Google Shape;145;p5"/>
              <p:cNvSpPr/>
              <p:nvPr/>
            </p:nvSpPr>
            <p:spPr>
              <a:xfrm>
                <a:off x="1488" y="1359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6" name="Google Shape;146;p5"/>
              <p:cNvSpPr/>
              <p:nvPr/>
            </p:nvSpPr>
            <p:spPr>
              <a:xfrm rot="5400000">
                <a:off x="1584" y="1317"/>
                <a:ext cx="48" cy="48"/>
              </a:xfrm>
              <a:prstGeom prst="ellipse">
                <a:avLst/>
              </a:prstGeom>
              <a:solidFill>
                <a:srgbClr val="FFCC66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7" name="Google Shape;147;p5"/>
              <p:cNvSpPr/>
              <p:nvPr/>
            </p:nvSpPr>
            <p:spPr>
              <a:xfrm>
                <a:off x="1680" y="1281"/>
                <a:ext cx="48" cy="48"/>
              </a:xfrm>
              <a:prstGeom prst="ellipse">
                <a:avLst/>
              </a:prstGeom>
              <a:solidFill>
                <a:srgbClr val="FFCC66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8" name="Google Shape;148;p5"/>
              <p:cNvSpPr/>
              <p:nvPr/>
            </p:nvSpPr>
            <p:spPr>
              <a:xfrm rot="5400000">
                <a:off x="1632" y="1350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9" name="Google Shape;149;p5"/>
              <p:cNvSpPr/>
              <p:nvPr/>
            </p:nvSpPr>
            <p:spPr>
              <a:xfrm>
                <a:off x="1680" y="1329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0" name="Google Shape;150;p5"/>
              <p:cNvSpPr/>
              <p:nvPr/>
            </p:nvSpPr>
            <p:spPr>
              <a:xfrm>
                <a:off x="1680" y="1377"/>
                <a:ext cx="48" cy="48"/>
              </a:xfrm>
              <a:prstGeom prst="ellipse">
                <a:avLst/>
              </a:prstGeom>
              <a:solidFill>
                <a:srgbClr val="FFCC66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1" name="Google Shape;151;p5"/>
              <p:cNvSpPr/>
              <p:nvPr/>
            </p:nvSpPr>
            <p:spPr>
              <a:xfrm>
                <a:off x="1440" y="1344"/>
                <a:ext cx="48" cy="48"/>
              </a:xfrm>
              <a:prstGeom prst="ellipse">
                <a:avLst/>
              </a:prstGeom>
              <a:solidFill>
                <a:srgbClr val="FFCC66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2" name="Google Shape;152;p5"/>
              <p:cNvSpPr/>
              <p:nvPr/>
            </p:nvSpPr>
            <p:spPr>
              <a:xfrm>
                <a:off x="1440" y="1392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3" name="Google Shape;153;p5"/>
              <p:cNvSpPr/>
              <p:nvPr/>
            </p:nvSpPr>
            <p:spPr>
              <a:xfrm>
                <a:off x="1440" y="1440"/>
                <a:ext cx="48" cy="48"/>
              </a:xfrm>
              <a:prstGeom prst="ellipse">
                <a:avLst/>
              </a:prstGeom>
              <a:solidFill>
                <a:srgbClr val="FFCC66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4" name="Google Shape;154;p5"/>
              <p:cNvSpPr/>
              <p:nvPr/>
            </p:nvSpPr>
            <p:spPr>
              <a:xfrm>
                <a:off x="1728" y="1353"/>
                <a:ext cx="48" cy="48"/>
              </a:xfrm>
              <a:prstGeom prst="ellipse">
                <a:avLst/>
              </a:prstGeom>
              <a:solidFill>
                <a:srgbClr val="FFCC66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5" name="Google Shape;155;p5"/>
              <p:cNvSpPr/>
              <p:nvPr/>
            </p:nvSpPr>
            <p:spPr>
              <a:xfrm>
                <a:off x="1728" y="1305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6" name="Google Shape;156;p5"/>
              <p:cNvSpPr/>
              <p:nvPr/>
            </p:nvSpPr>
            <p:spPr>
              <a:xfrm>
                <a:off x="1728" y="1401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7" name="Google Shape;157;p5"/>
              <p:cNvSpPr/>
              <p:nvPr/>
            </p:nvSpPr>
            <p:spPr>
              <a:xfrm>
                <a:off x="1584" y="1518"/>
                <a:ext cx="48" cy="48"/>
              </a:xfrm>
              <a:prstGeom prst="ellipse">
                <a:avLst/>
              </a:prstGeom>
              <a:solidFill>
                <a:srgbClr val="FFCC66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8" name="Google Shape;158;p5"/>
              <p:cNvSpPr/>
              <p:nvPr/>
            </p:nvSpPr>
            <p:spPr>
              <a:xfrm>
                <a:off x="1440" y="1488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9" name="Google Shape;159;p5"/>
              <p:cNvSpPr/>
              <p:nvPr/>
            </p:nvSpPr>
            <p:spPr>
              <a:xfrm>
                <a:off x="1584" y="1566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0" name="Google Shape;160;p5"/>
              <p:cNvSpPr/>
              <p:nvPr/>
            </p:nvSpPr>
            <p:spPr>
              <a:xfrm rot="5400000">
                <a:off x="1584" y="1419"/>
                <a:ext cx="48" cy="48"/>
              </a:xfrm>
              <a:prstGeom prst="ellipse">
                <a:avLst/>
              </a:prstGeom>
              <a:solidFill>
                <a:srgbClr val="FFCC66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1" name="Google Shape;161;p5"/>
              <p:cNvSpPr/>
              <p:nvPr/>
            </p:nvSpPr>
            <p:spPr>
              <a:xfrm>
                <a:off x="1728" y="1452"/>
                <a:ext cx="48" cy="48"/>
              </a:xfrm>
              <a:prstGeom prst="ellipse">
                <a:avLst/>
              </a:prstGeom>
              <a:solidFill>
                <a:srgbClr val="FFCC66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2" name="Google Shape;162;p5"/>
              <p:cNvSpPr/>
              <p:nvPr/>
            </p:nvSpPr>
            <p:spPr>
              <a:xfrm rot="5400000">
                <a:off x="1584" y="1269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3" name="Google Shape;163;p5"/>
              <p:cNvSpPr/>
              <p:nvPr/>
            </p:nvSpPr>
            <p:spPr>
              <a:xfrm>
                <a:off x="1728" y="1500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4" name="Google Shape;164;p5"/>
              <p:cNvSpPr/>
              <p:nvPr/>
            </p:nvSpPr>
            <p:spPr>
              <a:xfrm>
                <a:off x="1776" y="1485"/>
                <a:ext cx="48" cy="48"/>
              </a:xfrm>
              <a:prstGeom prst="ellipse">
                <a:avLst/>
              </a:prstGeom>
              <a:solidFill>
                <a:srgbClr val="FFCC66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5" name="Google Shape;165;p5"/>
              <p:cNvSpPr/>
              <p:nvPr/>
            </p:nvSpPr>
            <p:spPr>
              <a:xfrm>
                <a:off x="1392" y="1371"/>
                <a:ext cx="48" cy="48"/>
              </a:xfrm>
              <a:prstGeom prst="ellipse">
                <a:avLst/>
              </a:prstGeom>
              <a:solidFill>
                <a:srgbClr val="FFCC66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6" name="Google Shape;166;p5"/>
              <p:cNvSpPr/>
              <p:nvPr/>
            </p:nvSpPr>
            <p:spPr>
              <a:xfrm>
                <a:off x="1392" y="1419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7" name="Google Shape;167;p5"/>
              <p:cNvSpPr/>
              <p:nvPr/>
            </p:nvSpPr>
            <p:spPr>
              <a:xfrm>
                <a:off x="1392" y="1467"/>
                <a:ext cx="48" cy="48"/>
              </a:xfrm>
              <a:prstGeom prst="ellipse">
                <a:avLst/>
              </a:prstGeom>
              <a:solidFill>
                <a:srgbClr val="FFCC66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8" name="Google Shape;168;p5"/>
              <p:cNvSpPr/>
              <p:nvPr/>
            </p:nvSpPr>
            <p:spPr>
              <a:xfrm>
                <a:off x="1680" y="1230"/>
                <a:ext cx="48" cy="48"/>
              </a:xfrm>
              <a:prstGeom prst="ellipse">
                <a:avLst/>
              </a:prstGeom>
              <a:solidFill>
                <a:srgbClr val="FFCC66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9" name="Google Shape;169;p5"/>
              <p:cNvSpPr/>
              <p:nvPr/>
            </p:nvSpPr>
            <p:spPr>
              <a:xfrm>
                <a:off x="1584" y="1467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0" name="Google Shape;170;p5"/>
              <p:cNvSpPr/>
              <p:nvPr/>
            </p:nvSpPr>
            <p:spPr>
              <a:xfrm>
                <a:off x="1680" y="1425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1" name="Google Shape;171;p5"/>
              <p:cNvSpPr/>
              <p:nvPr/>
            </p:nvSpPr>
            <p:spPr>
              <a:xfrm>
                <a:off x="1488" y="1410"/>
                <a:ext cx="48" cy="48"/>
              </a:xfrm>
              <a:prstGeom prst="ellipse">
                <a:avLst/>
              </a:prstGeom>
              <a:solidFill>
                <a:srgbClr val="FFCC66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2" name="Google Shape;172;p5"/>
              <p:cNvSpPr/>
              <p:nvPr/>
            </p:nvSpPr>
            <p:spPr>
              <a:xfrm>
                <a:off x="1776" y="1437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3" name="Google Shape;173;p5"/>
              <p:cNvSpPr/>
              <p:nvPr/>
            </p:nvSpPr>
            <p:spPr>
              <a:xfrm>
                <a:off x="1392" y="1323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4" name="Google Shape;174;p5"/>
              <p:cNvSpPr/>
              <p:nvPr/>
            </p:nvSpPr>
            <p:spPr>
              <a:xfrm rot="5400000">
                <a:off x="1632" y="1302"/>
                <a:ext cx="48" cy="48"/>
              </a:xfrm>
              <a:prstGeom prst="ellipse">
                <a:avLst/>
              </a:prstGeom>
              <a:solidFill>
                <a:srgbClr val="FFCC66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5" name="Google Shape;175;p5"/>
              <p:cNvSpPr/>
              <p:nvPr/>
            </p:nvSpPr>
            <p:spPr>
              <a:xfrm>
                <a:off x="1488" y="1464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6" name="Google Shape;176;p5"/>
              <p:cNvSpPr/>
              <p:nvPr/>
            </p:nvSpPr>
            <p:spPr>
              <a:xfrm>
                <a:off x="1488" y="1512"/>
                <a:ext cx="48" cy="48"/>
              </a:xfrm>
              <a:prstGeom prst="ellipse">
                <a:avLst/>
              </a:prstGeom>
              <a:solidFill>
                <a:srgbClr val="FFCC66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7" name="Google Shape;177;p5"/>
              <p:cNvSpPr/>
              <p:nvPr/>
            </p:nvSpPr>
            <p:spPr>
              <a:xfrm>
                <a:off x="1392" y="1200"/>
                <a:ext cx="432" cy="432"/>
              </a:xfrm>
              <a:prstGeom prst="ellipse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78" name="Google Shape;178;p5"/>
            <p:cNvGrpSpPr/>
            <p:nvPr/>
          </p:nvGrpSpPr>
          <p:grpSpPr>
            <a:xfrm>
              <a:off x="894" y="174"/>
              <a:ext cx="3984" cy="3984"/>
              <a:chOff x="894" y="174"/>
              <a:chExt cx="3984" cy="3984"/>
            </a:xfrm>
          </p:grpSpPr>
          <p:grpSp>
            <p:nvGrpSpPr>
              <p:cNvPr id="179" name="Google Shape;179;p5"/>
              <p:cNvGrpSpPr/>
              <p:nvPr/>
            </p:nvGrpSpPr>
            <p:grpSpPr>
              <a:xfrm>
                <a:off x="2016" y="672"/>
                <a:ext cx="1728" cy="2928"/>
                <a:chOff x="2016" y="672"/>
                <a:chExt cx="1728" cy="2928"/>
              </a:xfrm>
            </p:grpSpPr>
            <p:sp>
              <p:nvSpPr>
                <p:cNvPr id="180" name="Google Shape;180;p5"/>
                <p:cNvSpPr/>
                <p:nvPr/>
              </p:nvSpPr>
              <p:spPr>
                <a:xfrm>
                  <a:off x="2112" y="1392"/>
                  <a:ext cx="1536" cy="1536"/>
                </a:xfrm>
                <a:prstGeom prst="ellipse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81" name="Google Shape;181;p5"/>
                <p:cNvSpPr/>
                <p:nvPr/>
              </p:nvSpPr>
              <p:spPr>
                <a:xfrm>
                  <a:off x="2208" y="2544"/>
                  <a:ext cx="96" cy="96"/>
                </a:xfrm>
                <a:prstGeom prst="ellipse">
                  <a:avLst/>
                </a:prstGeom>
                <a:solidFill>
                  <a:srgbClr val="FF9933"/>
                </a:soli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82" name="Google Shape;182;p5"/>
                <p:cNvSpPr/>
                <p:nvPr/>
              </p:nvSpPr>
              <p:spPr>
                <a:xfrm>
                  <a:off x="3408" y="1632"/>
                  <a:ext cx="96" cy="96"/>
                </a:xfrm>
                <a:prstGeom prst="ellipse">
                  <a:avLst/>
                </a:prstGeom>
                <a:solidFill>
                  <a:srgbClr val="FF9933"/>
                </a:soli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83" name="Google Shape;183;p5"/>
                <p:cNvSpPr/>
                <p:nvPr/>
              </p:nvSpPr>
              <p:spPr>
                <a:xfrm>
                  <a:off x="2064" y="720"/>
                  <a:ext cx="1632" cy="2832"/>
                </a:xfrm>
                <a:prstGeom prst="ellipse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84" name="Google Shape;184;p5"/>
                <p:cNvSpPr/>
                <p:nvPr/>
              </p:nvSpPr>
              <p:spPr>
                <a:xfrm>
                  <a:off x="2835" y="672"/>
                  <a:ext cx="96" cy="96"/>
                </a:xfrm>
                <a:prstGeom prst="ellipse">
                  <a:avLst/>
                </a:prstGeom>
                <a:solidFill>
                  <a:srgbClr val="FF9933"/>
                </a:soli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85" name="Google Shape;185;p5"/>
                <p:cNvSpPr/>
                <p:nvPr/>
              </p:nvSpPr>
              <p:spPr>
                <a:xfrm>
                  <a:off x="2835" y="3504"/>
                  <a:ext cx="96" cy="96"/>
                </a:xfrm>
                <a:prstGeom prst="ellipse">
                  <a:avLst/>
                </a:prstGeom>
                <a:solidFill>
                  <a:srgbClr val="FF9933"/>
                </a:soli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86" name="Google Shape;186;p5"/>
                <p:cNvSpPr/>
                <p:nvPr/>
              </p:nvSpPr>
              <p:spPr>
                <a:xfrm>
                  <a:off x="2304" y="3168"/>
                  <a:ext cx="96" cy="96"/>
                </a:xfrm>
                <a:prstGeom prst="ellipse">
                  <a:avLst/>
                </a:prstGeom>
                <a:solidFill>
                  <a:srgbClr val="FF9933"/>
                </a:soli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87" name="Google Shape;187;p5"/>
                <p:cNvSpPr/>
                <p:nvPr/>
              </p:nvSpPr>
              <p:spPr>
                <a:xfrm>
                  <a:off x="3390" y="3120"/>
                  <a:ext cx="96" cy="96"/>
                </a:xfrm>
                <a:prstGeom prst="ellipse">
                  <a:avLst/>
                </a:prstGeom>
                <a:solidFill>
                  <a:srgbClr val="FF9933"/>
                </a:soli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88" name="Google Shape;188;p5"/>
                <p:cNvSpPr/>
                <p:nvPr/>
              </p:nvSpPr>
              <p:spPr>
                <a:xfrm>
                  <a:off x="2271" y="1074"/>
                  <a:ext cx="96" cy="96"/>
                </a:xfrm>
                <a:prstGeom prst="ellipse">
                  <a:avLst/>
                </a:prstGeom>
                <a:solidFill>
                  <a:srgbClr val="FF9933"/>
                </a:soli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89" name="Google Shape;189;p5"/>
                <p:cNvSpPr/>
                <p:nvPr/>
              </p:nvSpPr>
              <p:spPr>
                <a:xfrm>
                  <a:off x="3357" y="1026"/>
                  <a:ext cx="96" cy="96"/>
                </a:xfrm>
                <a:prstGeom prst="ellipse">
                  <a:avLst/>
                </a:prstGeom>
                <a:solidFill>
                  <a:srgbClr val="FF9933"/>
                </a:soli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90" name="Google Shape;190;p5"/>
                <p:cNvSpPr/>
                <p:nvPr/>
              </p:nvSpPr>
              <p:spPr>
                <a:xfrm>
                  <a:off x="2016" y="2145"/>
                  <a:ext cx="96" cy="96"/>
                </a:xfrm>
                <a:prstGeom prst="ellipse">
                  <a:avLst/>
                </a:prstGeom>
                <a:solidFill>
                  <a:srgbClr val="FF9933"/>
                </a:soli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91" name="Google Shape;191;p5"/>
                <p:cNvSpPr/>
                <p:nvPr/>
              </p:nvSpPr>
              <p:spPr>
                <a:xfrm>
                  <a:off x="3648" y="2094"/>
                  <a:ext cx="96" cy="96"/>
                </a:xfrm>
                <a:prstGeom prst="ellipse">
                  <a:avLst/>
                </a:prstGeom>
                <a:solidFill>
                  <a:srgbClr val="FF9933"/>
                </a:soli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192" name="Google Shape;192;p5"/>
              <p:cNvSpPr/>
              <p:nvPr/>
            </p:nvSpPr>
            <p:spPr>
              <a:xfrm>
                <a:off x="1554" y="1443"/>
                <a:ext cx="96" cy="96"/>
              </a:xfrm>
              <a:prstGeom prst="ellipse">
                <a:avLst/>
              </a:prstGeom>
              <a:solidFill>
                <a:srgbClr val="FF9933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3" name="Google Shape;193;p5"/>
              <p:cNvSpPr/>
              <p:nvPr/>
            </p:nvSpPr>
            <p:spPr>
              <a:xfrm>
                <a:off x="960" y="1296"/>
                <a:ext cx="3840" cy="1725"/>
              </a:xfrm>
              <a:prstGeom prst="ellipse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4" name="Google Shape;194;p5"/>
              <p:cNvSpPr/>
              <p:nvPr/>
            </p:nvSpPr>
            <p:spPr>
              <a:xfrm>
                <a:off x="4752" y="2109"/>
                <a:ext cx="96" cy="96"/>
              </a:xfrm>
              <a:prstGeom prst="ellipse">
                <a:avLst/>
              </a:prstGeom>
              <a:solidFill>
                <a:srgbClr val="FF9933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5" name="Google Shape;195;p5"/>
              <p:cNvSpPr/>
              <p:nvPr/>
            </p:nvSpPr>
            <p:spPr>
              <a:xfrm>
                <a:off x="930" y="2130"/>
                <a:ext cx="96" cy="96"/>
              </a:xfrm>
              <a:prstGeom prst="ellipse">
                <a:avLst/>
              </a:prstGeom>
              <a:solidFill>
                <a:srgbClr val="FF9933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6" name="Google Shape;196;p5"/>
              <p:cNvSpPr/>
              <p:nvPr/>
            </p:nvSpPr>
            <p:spPr>
              <a:xfrm>
                <a:off x="2835" y="1233"/>
                <a:ext cx="96" cy="96"/>
              </a:xfrm>
              <a:prstGeom prst="ellipse">
                <a:avLst/>
              </a:prstGeom>
              <a:solidFill>
                <a:srgbClr val="FF9933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7" name="Google Shape;197;p5"/>
              <p:cNvSpPr/>
              <p:nvPr/>
            </p:nvSpPr>
            <p:spPr>
              <a:xfrm>
                <a:off x="2835" y="2976"/>
                <a:ext cx="96" cy="96"/>
              </a:xfrm>
              <a:prstGeom prst="ellipse">
                <a:avLst/>
              </a:prstGeom>
              <a:solidFill>
                <a:srgbClr val="FF9933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8" name="Google Shape;198;p5"/>
              <p:cNvSpPr/>
              <p:nvPr/>
            </p:nvSpPr>
            <p:spPr>
              <a:xfrm>
                <a:off x="3936" y="1392"/>
                <a:ext cx="96" cy="96"/>
              </a:xfrm>
              <a:prstGeom prst="ellipse">
                <a:avLst/>
              </a:prstGeom>
              <a:solidFill>
                <a:srgbClr val="FF9933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9" name="Google Shape;199;p5"/>
              <p:cNvSpPr/>
              <p:nvPr/>
            </p:nvSpPr>
            <p:spPr>
              <a:xfrm>
                <a:off x="3888" y="2835"/>
                <a:ext cx="96" cy="96"/>
              </a:xfrm>
              <a:prstGeom prst="ellipse">
                <a:avLst/>
              </a:prstGeom>
              <a:solidFill>
                <a:srgbClr val="FF9933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0" name="Google Shape;200;p5"/>
              <p:cNvSpPr/>
              <p:nvPr/>
            </p:nvSpPr>
            <p:spPr>
              <a:xfrm>
                <a:off x="1584" y="2754"/>
                <a:ext cx="96" cy="96"/>
              </a:xfrm>
              <a:prstGeom prst="ellipse">
                <a:avLst/>
              </a:prstGeom>
              <a:solidFill>
                <a:srgbClr val="FF9933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1" name="Google Shape;201;p5"/>
              <p:cNvSpPr/>
              <p:nvPr/>
            </p:nvSpPr>
            <p:spPr>
              <a:xfrm>
                <a:off x="1152" y="2514"/>
                <a:ext cx="96" cy="96"/>
              </a:xfrm>
              <a:prstGeom prst="ellipse">
                <a:avLst/>
              </a:prstGeom>
              <a:solidFill>
                <a:srgbClr val="FF9933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2" name="Google Shape;202;p5"/>
              <p:cNvSpPr/>
              <p:nvPr/>
            </p:nvSpPr>
            <p:spPr>
              <a:xfrm>
                <a:off x="1011" y="1824"/>
                <a:ext cx="96" cy="96"/>
              </a:xfrm>
              <a:prstGeom prst="ellipse">
                <a:avLst/>
              </a:prstGeom>
              <a:solidFill>
                <a:srgbClr val="FF9933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3" name="Google Shape;203;p5"/>
              <p:cNvSpPr/>
              <p:nvPr/>
            </p:nvSpPr>
            <p:spPr>
              <a:xfrm>
                <a:off x="4416" y="1614"/>
                <a:ext cx="96" cy="96"/>
              </a:xfrm>
              <a:prstGeom prst="ellipse">
                <a:avLst/>
              </a:prstGeom>
              <a:solidFill>
                <a:srgbClr val="FF9933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4" name="Google Shape;204;p5"/>
              <p:cNvSpPr/>
              <p:nvPr/>
            </p:nvSpPr>
            <p:spPr>
              <a:xfrm>
                <a:off x="4608" y="2448"/>
                <a:ext cx="96" cy="96"/>
              </a:xfrm>
              <a:prstGeom prst="ellipse">
                <a:avLst/>
              </a:prstGeom>
              <a:solidFill>
                <a:srgbClr val="FF9933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5" name="Google Shape;205;p5"/>
              <p:cNvSpPr/>
              <p:nvPr/>
            </p:nvSpPr>
            <p:spPr>
              <a:xfrm>
                <a:off x="3312" y="2928"/>
                <a:ext cx="96" cy="96"/>
              </a:xfrm>
              <a:prstGeom prst="ellipse">
                <a:avLst/>
              </a:prstGeom>
              <a:solidFill>
                <a:srgbClr val="FF9933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6" name="Google Shape;206;p5"/>
              <p:cNvSpPr/>
              <p:nvPr/>
            </p:nvSpPr>
            <p:spPr>
              <a:xfrm>
                <a:off x="3264" y="1248"/>
                <a:ext cx="96" cy="96"/>
              </a:xfrm>
              <a:prstGeom prst="ellipse">
                <a:avLst/>
              </a:prstGeom>
              <a:solidFill>
                <a:srgbClr val="FF9933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7" name="Google Shape;207;p5"/>
              <p:cNvSpPr/>
              <p:nvPr/>
            </p:nvSpPr>
            <p:spPr>
              <a:xfrm>
                <a:off x="2448" y="1248"/>
                <a:ext cx="96" cy="96"/>
              </a:xfrm>
              <a:prstGeom prst="ellipse">
                <a:avLst/>
              </a:prstGeom>
              <a:solidFill>
                <a:srgbClr val="FF9933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8" name="Google Shape;208;p5"/>
              <p:cNvSpPr/>
              <p:nvPr/>
            </p:nvSpPr>
            <p:spPr>
              <a:xfrm>
                <a:off x="2352" y="2928"/>
                <a:ext cx="96" cy="96"/>
              </a:xfrm>
              <a:prstGeom prst="ellipse">
                <a:avLst/>
              </a:prstGeom>
              <a:solidFill>
                <a:srgbClr val="FF9933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9" name="Google Shape;209;p5"/>
              <p:cNvSpPr/>
              <p:nvPr/>
            </p:nvSpPr>
            <p:spPr>
              <a:xfrm>
                <a:off x="4272" y="2673"/>
                <a:ext cx="96" cy="96"/>
              </a:xfrm>
              <a:prstGeom prst="ellipse">
                <a:avLst/>
              </a:prstGeom>
              <a:solidFill>
                <a:srgbClr val="FF9933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0" name="Google Shape;210;p5"/>
              <p:cNvSpPr/>
              <p:nvPr/>
            </p:nvSpPr>
            <p:spPr>
              <a:xfrm>
                <a:off x="960" y="1296"/>
                <a:ext cx="3840" cy="1725"/>
              </a:xfrm>
              <a:prstGeom prst="ellipse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1" name="Google Shape;211;p5"/>
              <p:cNvSpPr/>
              <p:nvPr/>
            </p:nvSpPr>
            <p:spPr>
              <a:xfrm>
                <a:off x="960" y="1296"/>
                <a:ext cx="3840" cy="1725"/>
              </a:xfrm>
              <a:prstGeom prst="ellipse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2" name="Google Shape;212;p5"/>
              <p:cNvSpPr/>
              <p:nvPr/>
            </p:nvSpPr>
            <p:spPr>
              <a:xfrm>
                <a:off x="1248" y="1602"/>
                <a:ext cx="96" cy="96"/>
              </a:xfrm>
              <a:prstGeom prst="ellipse">
                <a:avLst/>
              </a:prstGeom>
              <a:solidFill>
                <a:srgbClr val="FF9933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3" name="Google Shape;213;p5"/>
              <p:cNvSpPr/>
              <p:nvPr/>
            </p:nvSpPr>
            <p:spPr>
              <a:xfrm>
                <a:off x="894" y="174"/>
                <a:ext cx="3984" cy="3984"/>
              </a:xfrm>
              <a:prstGeom prst="ellipse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4" name="Google Shape;214;p5"/>
              <p:cNvSpPr/>
              <p:nvPr/>
            </p:nvSpPr>
            <p:spPr>
              <a:xfrm>
                <a:off x="4098" y="576"/>
                <a:ext cx="96" cy="96"/>
              </a:xfrm>
              <a:prstGeom prst="ellipse">
                <a:avLst/>
              </a:prstGeom>
              <a:solidFill>
                <a:srgbClr val="FF9933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215" name="Google Shape;215;p5"/>
          <p:cNvSpPr txBox="1"/>
          <p:nvPr/>
        </p:nvSpPr>
        <p:spPr>
          <a:xfrm>
            <a:off x="2063552" y="1124744"/>
            <a:ext cx="31242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Átom</a:t>
            </a:r>
            <a:r>
              <a:rPr b="1" lang="pt-BR" sz="2800">
                <a:solidFill>
                  <a:schemeClr val="dk1"/>
                </a:solidFill>
              </a:rPr>
              <a:t>os com</a:t>
            </a:r>
            <a:r>
              <a:rPr b="1" lang="pt-BR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:</a:t>
            </a:r>
            <a:endParaRPr/>
          </a:p>
        </p:txBody>
      </p:sp>
      <p:sp>
        <p:nvSpPr>
          <p:cNvPr id="216" name="Google Shape;216;p5"/>
          <p:cNvSpPr txBox="1"/>
          <p:nvPr/>
        </p:nvSpPr>
        <p:spPr>
          <a:xfrm>
            <a:off x="5797352" y="1886745"/>
            <a:ext cx="4876800" cy="216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3200">
                <a:solidFill>
                  <a:srgbClr val="FF3300"/>
                </a:solidFill>
                <a:latin typeface="Arial"/>
                <a:ea typeface="Arial"/>
                <a:cs typeface="Arial"/>
                <a:sym typeface="Arial"/>
              </a:rPr>
              <a:t>Poucos</a:t>
            </a:r>
            <a:r>
              <a:rPr b="1" lang="pt-BR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lang="pt-BR" sz="3200">
                <a:solidFill>
                  <a:schemeClr val="dk1"/>
                </a:solidFill>
              </a:rPr>
              <a:t>elétrons na última camada são </a:t>
            </a:r>
            <a:r>
              <a:rPr b="1" lang="pt-BR" sz="3200">
                <a:solidFill>
                  <a:srgbClr val="FF3300"/>
                </a:solidFill>
                <a:latin typeface="Arial"/>
                <a:ea typeface="Arial"/>
                <a:cs typeface="Arial"/>
                <a:sym typeface="Arial"/>
              </a:rPr>
              <a:t>c</a:t>
            </a:r>
            <a:r>
              <a:rPr b="1" lang="pt-BR" sz="3200">
                <a:solidFill>
                  <a:srgbClr val="FF3300"/>
                </a:solidFill>
              </a:rPr>
              <a:t>ondutores.</a:t>
            </a:r>
            <a:endParaRPr/>
          </a:p>
        </p:txBody>
      </p:sp>
      <p:sp>
        <p:nvSpPr>
          <p:cNvPr id="217" name="Google Shape;217;p5"/>
          <p:cNvSpPr txBox="1"/>
          <p:nvPr/>
        </p:nvSpPr>
        <p:spPr>
          <a:xfrm>
            <a:off x="5754490" y="5082383"/>
            <a:ext cx="4424400" cy="2037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Têm facilidade de perder elétrons.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8" name="Google Shape;218;p5"/>
          <p:cNvSpPr/>
          <p:nvPr/>
        </p:nvSpPr>
        <p:spPr>
          <a:xfrm>
            <a:off x="7491215" y="4472782"/>
            <a:ext cx="360362" cy="576262"/>
          </a:xfrm>
          <a:prstGeom prst="downArrow">
            <a:avLst>
              <a:gd fmla="val 50000" name="adj1"/>
              <a:gd fmla="val 39978" name="adj2"/>
            </a:avLst>
          </a:prstGeom>
          <a:solidFill>
            <a:srgbClr val="FFFF00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9" name="Google Shape;219;p5"/>
          <p:cNvSpPr txBox="1"/>
          <p:nvPr/>
        </p:nvSpPr>
        <p:spPr>
          <a:xfrm>
            <a:off x="2300238" y="6280950"/>
            <a:ext cx="2887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/>
              <a:t>Fonte</a:t>
            </a:r>
            <a:r>
              <a:rPr lang="pt-BR" sz="1200"/>
              <a:t>: O próprio autor.</a:t>
            </a:r>
            <a:endParaRPr sz="12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4" name="Google Shape;224;p6"/>
          <p:cNvGrpSpPr/>
          <p:nvPr/>
        </p:nvGrpSpPr>
        <p:grpSpPr>
          <a:xfrm>
            <a:off x="2088952" y="2496344"/>
            <a:ext cx="3784600" cy="3784600"/>
            <a:chOff x="112" y="960"/>
            <a:chExt cx="2384" cy="2384"/>
          </a:xfrm>
        </p:grpSpPr>
        <p:grpSp>
          <p:nvGrpSpPr>
            <p:cNvPr id="225" name="Google Shape;225;p6"/>
            <p:cNvGrpSpPr/>
            <p:nvPr/>
          </p:nvGrpSpPr>
          <p:grpSpPr>
            <a:xfrm>
              <a:off x="1175" y="2016"/>
              <a:ext cx="258" cy="258"/>
              <a:chOff x="1392" y="1200"/>
              <a:chExt cx="432" cy="432"/>
            </a:xfrm>
          </p:grpSpPr>
          <p:sp>
            <p:nvSpPr>
              <p:cNvPr id="226" name="Google Shape;226;p6"/>
              <p:cNvSpPr/>
              <p:nvPr/>
            </p:nvSpPr>
            <p:spPr>
              <a:xfrm>
                <a:off x="1488" y="1563"/>
                <a:ext cx="48" cy="48"/>
              </a:xfrm>
              <a:prstGeom prst="ellipse">
                <a:avLst/>
              </a:prstGeom>
              <a:solidFill>
                <a:srgbClr val="FFCC66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7" name="Google Shape;227;p6"/>
              <p:cNvSpPr/>
              <p:nvPr/>
            </p:nvSpPr>
            <p:spPr>
              <a:xfrm>
                <a:off x="1680" y="1578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8" name="Google Shape;228;p6"/>
              <p:cNvSpPr/>
              <p:nvPr/>
            </p:nvSpPr>
            <p:spPr>
              <a:xfrm>
                <a:off x="1440" y="1248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9" name="Google Shape;229;p6"/>
              <p:cNvSpPr/>
              <p:nvPr/>
            </p:nvSpPr>
            <p:spPr>
              <a:xfrm>
                <a:off x="1437" y="1290"/>
                <a:ext cx="48" cy="48"/>
              </a:xfrm>
              <a:prstGeom prst="ellipse">
                <a:avLst/>
              </a:prstGeom>
              <a:solidFill>
                <a:srgbClr val="FFCC66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0" name="Google Shape;230;p6"/>
              <p:cNvSpPr/>
              <p:nvPr/>
            </p:nvSpPr>
            <p:spPr>
              <a:xfrm>
                <a:off x="1533" y="1206"/>
                <a:ext cx="48" cy="48"/>
              </a:xfrm>
              <a:prstGeom prst="ellipse">
                <a:avLst/>
              </a:prstGeom>
              <a:solidFill>
                <a:srgbClr val="FFCC66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1" name="Google Shape;231;p6"/>
              <p:cNvSpPr/>
              <p:nvPr/>
            </p:nvSpPr>
            <p:spPr>
              <a:xfrm>
                <a:off x="1440" y="1536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2" name="Google Shape;232;p6"/>
              <p:cNvSpPr/>
              <p:nvPr/>
            </p:nvSpPr>
            <p:spPr>
              <a:xfrm>
                <a:off x="1536" y="1536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3" name="Google Shape;233;p6"/>
              <p:cNvSpPr/>
              <p:nvPr/>
            </p:nvSpPr>
            <p:spPr>
              <a:xfrm>
                <a:off x="1680" y="1524"/>
                <a:ext cx="48" cy="48"/>
              </a:xfrm>
              <a:prstGeom prst="ellipse">
                <a:avLst/>
              </a:prstGeom>
              <a:solidFill>
                <a:srgbClr val="FFCC66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4" name="Google Shape;234;p6"/>
              <p:cNvSpPr/>
              <p:nvPr/>
            </p:nvSpPr>
            <p:spPr>
              <a:xfrm>
                <a:off x="1680" y="1473"/>
                <a:ext cx="48" cy="48"/>
              </a:xfrm>
              <a:prstGeom prst="ellipse">
                <a:avLst/>
              </a:prstGeom>
              <a:solidFill>
                <a:srgbClr val="FFCC66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5" name="Google Shape;235;p6"/>
              <p:cNvSpPr/>
              <p:nvPr/>
            </p:nvSpPr>
            <p:spPr>
              <a:xfrm>
                <a:off x="1584" y="1368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6" name="Google Shape;236;p6"/>
              <p:cNvSpPr/>
              <p:nvPr/>
            </p:nvSpPr>
            <p:spPr>
              <a:xfrm>
                <a:off x="1728" y="1248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7" name="Google Shape;237;p6"/>
              <p:cNvSpPr/>
              <p:nvPr/>
            </p:nvSpPr>
            <p:spPr>
              <a:xfrm>
                <a:off x="1728" y="1548"/>
                <a:ext cx="48" cy="48"/>
              </a:xfrm>
              <a:prstGeom prst="ellipse">
                <a:avLst/>
              </a:prstGeom>
              <a:solidFill>
                <a:srgbClr val="FFCC66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8" name="Google Shape;238;p6"/>
              <p:cNvSpPr/>
              <p:nvPr/>
            </p:nvSpPr>
            <p:spPr>
              <a:xfrm>
                <a:off x="1536" y="1293"/>
                <a:ext cx="48" cy="48"/>
              </a:xfrm>
              <a:prstGeom prst="ellipse">
                <a:avLst/>
              </a:prstGeom>
              <a:solidFill>
                <a:srgbClr val="FFCC66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9" name="Google Shape;239;p6"/>
              <p:cNvSpPr/>
              <p:nvPr/>
            </p:nvSpPr>
            <p:spPr>
              <a:xfrm>
                <a:off x="1536" y="1245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0" name="Google Shape;240;p6"/>
              <p:cNvSpPr/>
              <p:nvPr/>
            </p:nvSpPr>
            <p:spPr>
              <a:xfrm>
                <a:off x="1536" y="1341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1" name="Google Shape;241;p6"/>
              <p:cNvSpPr/>
              <p:nvPr/>
            </p:nvSpPr>
            <p:spPr>
              <a:xfrm rot="5400000">
                <a:off x="1584" y="1218"/>
                <a:ext cx="48" cy="48"/>
              </a:xfrm>
              <a:prstGeom prst="ellipse">
                <a:avLst/>
              </a:prstGeom>
              <a:solidFill>
                <a:srgbClr val="FFCC66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2" name="Google Shape;242;p6"/>
              <p:cNvSpPr/>
              <p:nvPr/>
            </p:nvSpPr>
            <p:spPr>
              <a:xfrm>
                <a:off x="1632" y="1401"/>
                <a:ext cx="48" cy="48"/>
              </a:xfrm>
              <a:prstGeom prst="ellipse">
                <a:avLst/>
              </a:prstGeom>
              <a:solidFill>
                <a:srgbClr val="FFCC66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3" name="Google Shape;243;p6"/>
              <p:cNvSpPr/>
              <p:nvPr/>
            </p:nvSpPr>
            <p:spPr>
              <a:xfrm rot="5400000">
                <a:off x="1632" y="1248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4" name="Google Shape;244;p6"/>
              <p:cNvSpPr/>
              <p:nvPr/>
            </p:nvSpPr>
            <p:spPr>
              <a:xfrm>
                <a:off x="1776" y="1341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5" name="Google Shape;245;p6"/>
              <p:cNvSpPr/>
              <p:nvPr/>
            </p:nvSpPr>
            <p:spPr>
              <a:xfrm>
                <a:off x="1776" y="1389"/>
                <a:ext cx="48" cy="48"/>
              </a:xfrm>
              <a:prstGeom prst="ellipse">
                <a:avLst/>
              </a:prstGeom>
              <a:solidFill>
                <a:srgbClr val="FFCC66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6" name="Google Shape;246;p6"/>
              <p:cNvSpPr/>
              <p:nvPr/>
            </p:nvSpPr>
            <p:spPr>
              <a:xfrm>
                <a:off x="1536" y="1389"/>
                <a:ext cx="48" cy="48"/>
              </a:xfrm>
              <a:prstGeom prst="ellipse">
                <a:avLst/>
              </a:prstGeom>
              <a:solidFill>
                <a:srgbClr val="FFCC66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7" name="Google Shape;247;p6"/>
              <p:cNvSpPr/>
              <p:nvPr/>
            </p:nvSpPr>
            <p:spPr>
              <a:xfrm>
                <a:off x="1536" y="1437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8" name="Google Shape;248;p6"/>
              <p:cNvSpPr/>
              <p:nvPr/>
            </p:nvSpPr>
            <p:spPr>
              <a:xfrm>
                <a:off x="1536" y="1485"/>
                <a:ext cx="48" cy="48"/>
              </a:xfrm>
              <a:prstGeom prst="ellipse">
                <a:avLst/>
              </a:prstGeom>
              <a:solidFill>
                <a:srgbClr val="FFCC66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9" name="Google Shape;249;p6"/>
              <p:cNvSpPr/>
              <p:nvPr/>
            </p:nvSpPr>
            <p:spPr>
              <a:xfrm>
                <a:off x="1632" y="1494"/>
                <a:ext cx="48" cy="48"/>
              </a:xfrm>
              <a:prstGeom prst="ellipse">
                <a:avLst/>
              </a:prstGeom>
              <a:solidFill>
                <a:srgbClr val="FFCC66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0" name="Google Shape;250;p6"/>
              <p:cNvSpPr/>
              <p:nvPr/>
            </p:nvSpPr>
            <p:spPr>
              <a:xfrm>
                <a:off x="1632" y="1446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1" name="Google Shape;251;p6"/>
              <p:cNvSpPr/>
              <p:nvPr/>
            </p:nvSpPr>
            <p:spPr>
              <a:xfrm>
                <a:off x="1632" y="1542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2" name="Google Shape;252;p6"/>
              <p:cNvSpPr/>
              <p:nvPr/>
            </p:nvSpPr>
            <p:spPr>
              <a:xfrm>
                <a:off x="1488" y="1311"/>
                <a:ext cx="48" cy="48"/>
              </a:xfrm>
              <a:prstGeom prst="ellipse">
                <a:avLst/>
              </a:prstGeom>
              <a:solidFill>
                <a:srgbClr val="FFCC66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3" name="Google Shape;253;p6"/>
              <p:cNvSpPr/>
              <p:nvPr/>
            </p:nvSpPr>
            <p:spPr>
              <a:xfrm>
                <a:off x="1488" y="1263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4" name="Google Shape;254;p6"/>
              <p:cNvSpPr/>
              <p:nvPr/>
            </p:nvSpPr>
            <p:spPr>
              <a:xfrm>
                <a:off x="1488" y="1359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5" name="Google Shape;255;p6"/>
              <p:cNvSpPr/>
              <p:nvPr/>
            </p:nvSpPr>
            <p:spPr>
              <a:xfrm rot="5400000">
                <a:off x="1584" y="1317"/>
                <a:ext cx="48" cy="48"/>
              </a:xfrm>
              <a:prstGeom prst="ellipse">
                <a:avLst/>
              </a:prstGeom>
              <a:solidFill>
                <a:srgbClr val="FFCC66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6" name="Google Shape;256;p6"/>
              <p:cNvSpPr/>
              <p:nvPr/>
            </p:nvSpPr>
            <p:spPr>
              <a:xfrm>
                <a:off x="1680" y="1281"/>
                <a:ext cx="48" cy="48"/>
              </a:xfrm>
              <a:prstGeom prst="ellipse">
                <a:avLst/>
              </a:prstGeom>
              <a:solidFill>
                <a:srgbClr val="FFCC66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7" name="Google Shape;257;p6"/>
              <p:cNvSpPr/>
              <p:nvPr/>
            </p:nvSpPr>
            <p:spPr>
              <a:xfrm rot="5400000">
                <a:off x="1632" y="1350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8" name="Google Shape;258;p6"/>
              <p:cNvSpPr/>
              <p:nvPr/>
            </p:nvSpPr>
            <p:spPr>
              <a:xfrm>
                <a:off x="1680" y="1329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9" name="Google Shape;259;p6"/>
              <p:cNvSpPr/>
              <p:nvPr/>
            </p:nvSpPr>
            <p:spPr>
              <a:xfrm>
                <a:off x="1680" y="1377"/>
                <a:ext cx="48" cy="48"/>
              </a:xfrm>
              <a:prstGeom prst="ellipse">
                <a:avLst/>
              </a:prstGeom>
              <a:solidFill>
                <a:srgbClr val="FFCC66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0" name="Google Shape;260;p6"/>
              <p:cNvSpPr/>
              <p:nvPr/>
            </p:nvSpPr>
            <p:spPr>
              <a:xfrm>
                <a:off x="1440" y="1344"/>
                <a:ext cx="48" cy="48"/>
              </a:xfrm>
              <a:prstGeom prst="ellipse">
                <a:avLst/>
              </a:prstGeom>
              <a:solidFill>
                <a:srgbClr val="FFCC66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1" name="Google Shape;261;p6"/>
              <p:cNvSpPr/>
              <p:nvPr/>
            </p:nvSpPr>
            <p:spPr>
              <a:xfrm>
                <a:off x="1440" y="1392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2" name="Google Shape;262;p6"/>
              <p:cNvSpPr/>
              <p:nvPr/>
            </p:nvSpPr>
            <p:spPr>
              <a:xfrm>
                <a:off x="1440" y="1440"/>
                <a:ext cx="48" cy="48"/>
              </a:xfrm>
              <a:prstGeom prst="ellipse">
                <a:avLst/>
              </a:prstGeom>
              <a:solidFill>
                <a:srgbClr val="FFCC66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3" name="Google Shape;263;p6"/>
              <p:cNvSpPr/>
              <p:nvPr/>
            </p:nvSpPr>
            <p:spPr>
              <a:xfrm>
                <a:off x="1728" y="1353"/>
                <a:ext cx="48" cy="48"/>
              </a:xfrm>
              <a:prstGeom prst="ellipse">
                <a:avLst/>
              </a:prstGeom>
              <a:solidFill>
                <a:srgbClr val="FFCC66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4" name="Google Shape;264;p6"/>
              <p:cNvSpPr/>
              <p:nvPr/>
            </p:nvSpPr>
            <p:spPr>
              <a:xfrm>
                <a:off x="1728" y="1305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5" name="Google Shape;265;p6"/>
              <p:cNvSpPr/>
              <p:nvPr/>
            </p:nvSpPr>
            <p:spPr>
              <a:xfrm>
                <a:off x="1728" y="1401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6" name="Google Shape;266;p6"/>
              <p:cNvSpPr/>
              <p:nvPr/>
            </p:nvSpPr>
            <p:spPr>
              <a:xfrm>
                <a:off x="1584" y="1518"/>
                <a:ext cx="48" cy="48"/>
              </a:xfrm>
              <a:prstGeom prst="ellipse">
                <a:avLst/>
              </a:prstGeom>
              <a:solidFill>
                <a:srgbClr val="FFCC66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7" name="Google Shape;267;p6"/>
              <p:cNvSpPr/>
              <p:nvPr/>
            </p:nvSpPr>
            <p:spPr>
              <a:xfrm>
                <a:off x="1440" y="1488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8" name="Google Shape;268;p6"/>
              <p:cNvSpPr/>
              <p:nvPr/>
            </p:nvSpPr>
            <p:spPr>
              <a:xfrm>
                <a:off x="1584" y="1566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9" name="Google Shape;269;p6"/>
              <p:cNvSpPr/>
              <p:nvPr/>
            </p:nvSpPr>
            <p:spPr>
              <a:xfrm rot="5400000">
                <a:off x="1584" y="1419"/>
                <a:ext cx="48" cy="48"/>
              </a:xfrm>
              <a:prstGeom prst="ellipse">
                <a:avLst/>
              </a:prstGeom>
              <a:solidFill>
                <a:srgbClr val="FFCC66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0" name="Google Shape;270;p6"/>
              <p:cNvSpPr/>
              <p:nvPr/>
            </p:nvSpPr>
            <p:spPr>
              <a:xfrm>
                <a:off x="1728" y="1452"/>
                <a:ext cx="48" cy="48"/>
              </a:xfrm>
              <a:prstGeom prst="ellipse">
                <a:avLst/>
              </a:prstGeom>
              <a:solidFill>
                <a:srgbClr val="FFCC66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1" name="Google Shape;271;p6"/>
              <p:cNvSpPr/>
              <p:nvPr/>
            </p:nvSpPr>
            <p:spPr>
              <a:xfrm rot="5400000">
                <a:off x="1584" y="1269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2" name="Google Shape;272;p6"/>
              <p:cNvSpPr/>
              <p:nvPr/>
            </p:nvSpPr>
            <p:spPr>
              <a:xfrm>
                <a:off x="1728" y="1500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3" name="Google Shape;273;p6"/>
              <p:cNvSpPr/>
              <p:nvPr/>
            </p:nvSpPr>
            <p:spPr>
              <a:xfrm>
                <a:off x="1776" y="1485"/>
                <a:ext cx="48" cy="48"/>
              </a:xfrm>
              <a:prstGeom prst="ellipse">
                <a:avLst/>
              </a:prstGeom>
              <a:solidFill>
                <a:srgbClr val="FFCC66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4" name="Google Shape;274;p6"/>
              <p:cNvSpPr/>
              <p:nvPr/>
            </p:nvSpPr>
            <p:spPr>
              <a:xfrm>
                <a:off x="1392" y="1371"/>
                <a:ext cx="48" cy="48"/>
              </a:xfrm>
              <a:prstGeom prst="ellipse">
                <a:avLst/>
              </a:prstGeom>
              <a:solidFill>
                <a:srgbClr val="FFCC66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5" name="Google Shape;275;p6"/>
              <p:cNvSpPr/>
              <p:nvPr/>
            </p:nvSpPr>
            <p:spPr>
              <a:xfrm>
                <a:off x="1392" y="1419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6" name="Google Shape;276;p6"/>
              <p:cNvSpPr/>
              <p:nvPr/>
            </p:nvSpPr>
            <p:spPr>
              <a:xfrm>
                <a:off x="1392" y="1467"/>
                <a:ext cx="48" cy="48"/>
              </a:xfrm>
              <a:prstGeom prst="ellipse">
                <a:avLst/>
              </a:prstGeom>
              <a:solidFill>
                <a:srgbClr val="FFCC66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7" name="Google Shape;277;p6"/>
              <p:cNvSpPr/>
              <p:nvPr/>
            </p:nvSpPr>
            <p:spPr>
              <a:xfrm>
                <a:off x="1680" y="1230"/>
                <a:ext cx="48" cy="48"/>
              </a:xfrm>
              <a:prstGeom prst="ellipse">
                <a:avLst/>
              </a:prstGeom>
              <a:solidFill>
                <a:srgbClr val="FFCC66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8" name="Google Shape;278;p6"/>
              <p:cNvSpPr/>
              <p:nvPr/>
            </p:nvSpPr>
            <p:spPr>
              <a:xfrm>
                <a:off x="1584" y="1467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9" name="Google Shape;279;p6"/>
              <p:cNvSpPr/>
              <p:nvPr/>
            </p:nvSpPr>
            <p:spPr>
              <a:xfrm>
                <a:off x="1680" y="1425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0" name="Google Shape;280;p6"/>
              <p:cNvSpPr/>
              <p:nvPr/>
            </p:nvSpPr>
            <p:spPr>
              <a:xfrm>
                <a:off x="1488" y="1410"/>
                <a:ext cx="48" cy="48"/>
              </a:xfrm>
              <a:prstGeom prst="ellipse">
                <a:avLst/>
              </a:prstGeom>
              <a:solidFill>
                <a:srgbClr val="FFCC66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1" name="Google Shape;281;p6"/>
              <p:cNvSpPr/>
              <p:nvPr/>
            </p:nvSpPr>
            <p:spPr>
              <a:xfrm>
                <a:off x="1776" y="1437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2" name="Google Shape;282;p6"/>
              <p:cNvSpPr/>
              <p:nvPr/>
            </p:nvSpPr>
            <p:spPr>
              <a:xfrm>
                <a:off x="1392" y="1323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3" name="Google Shape;283;p6"/>
              <p:cNvSpPr/>
              <p:nvPr/>
            </p:nvSpPr>
            <p:spPr>
              <a:xfrm rot="5400000">
                <a:off x="1632" y="1302"/>
                <a:ext cx="48" cy="48"/>
              </a:xfrm>
              <a:prstGeom prst="ellipse">
                <a:avLst/>
              </a:prstGeom>
              <a:solidFill>
                <a:srgbClr val="FFCC66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4" name="Google Shape;284;p6"/>
              <p:cNvSpPr/>
              <p:nvPr/>
            </p:nvSpPr>
            <p:spPr>
              <a:xfrm>
                <a:off x="1488" y="1464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5" name="Google Shape;285;p6"/>
              <p:cNvSpPr/>
              <p:nvPr/>
            </p:nvSpPr>
            <p:spPr>
              <a:xfrm>
                <a:off x="1488" y="1512"/>
                <a:ext cx="48" cy="48"/>
              </a:xfrm>
              <a:prstGeom prst="ellipse">
                <a:avLst/>
              </a:prstGeom>
              <a:solidFill>
                <a:srgbClr val="FFCC66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6" name="Google Shape;286;p6"/>
              <p:cNvSpPr/>
              <p:nvPr/>
            </p:nvSpPr>
            <p:spPr>
              <a:xfrm>
                <a:off x="1392" y="1200"/>
                <a:ext cx="432" cy="432"/>
              </a:xfrm>
              <a:prstGeom prst="ellipse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87" name="Google Shape;287;p6"/>
            <p:cNvGrpSpPr/>
            <p:nvPr/>
          </p:nvGrpSpPr>
          <p:grpSpPr>
            <a:xfrm>
              <a:off x="783" y="1258"/>
              <a:ext cx="1034" cy="1752"/>
              <a:chOff x="2016" y="672"/>
              <a:chExt cx="1728" cy="2928"/>
            </a:xfrm>
          </p:grpSpPr>
          <p:sp>
            <p:nvSpPr>
              <p:cNvPr id="288" name="Google Shape;288;p6"/>
              <p:cNvSpPr/>
              <p:nvPr/>
            </p:nvSpPr>
            <p:spPr>
              <a:xfrm>
                <a:off x="2112" y="1392"/>
                <a:ext cx="1536" cy="1536"/>
              </a:xfrm>
              <a:prstGeom prst="ellipse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9" name="Google Shape;289;p6"/>
              <p:cNvSpPr/>
              <p:nvPr/>
            </p:nvSpPr>
            <p:spPr>
              <a:xfrm>
                <a:off x="2208" y="2544"/>
                <a:ext cx="96" cy="96"/>
              </a:xfrm>
              <a:prstGeom prst="ellipse">
                <a:avLst/>
              </a:prstGeom>
              <a:solidFill>
                <a:srgbClr val="FF9933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0" name="Google Shape;290;p6"/>
              <p:cNvSpPr/>
              <p:nvPr/>
            </p:nvSpPr>
            <p:spPr>
              <a:xfrm>
                <a:off x="3408" y="1632"/>
                <a:ext cx="96" cy="96"/>
              </a:xfrm>
              <a:prstGeom prst="ellipse">
                <a:avLst/>
              </a:prstGeom>
              <a:solidFill>
                <a:srgbClr val="FF9933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1" name="Google Shape;291;p6"/>
              <p:cNvSpPr/>
              <p:nvPr/>
            </p:nvSpPr>
            <p:spPr>
              <a:xfrm>
                <a:off x="2064" y="720"/>
                <a:ext cx="1632" cy="2832"/>
              </a:xfrm>
              <a:prstGeom prst="ellipse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2" name="Google Shape;292;p6"/>
              <p:cNvSpPr/>
              <p:nvPr/>
            </p:nvSpPr>
            <p:spPr>
              <a:xfrm>
                <a:off x="2835" y="672"/>
                <a:ext cx="96" cy="96"/>
              </a:xfrm>
              <a:prstGeom prst="ellipse">
                <a:avLst/>
              </a:prstGeom>
              <a:solidFill>
                <a:srgbClr val="FF9933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3" name="Google Shape;293;p6"/>
              <p:cNvSpPr/>
              <p:nvPr/>
            </p:nvSpPr>
            <p:spPr>
              <a:xfrm>
                <a:off x="2835" y="3504"/>
                <a:ext cx="96" cy="96"/>
              </a:xfrm>
              <a:prstGeom prst="ellipse">
                <a:avLst/>
              </a:prstGeom>
              <a:solidFill>
                <a:srgbClr val="FF9933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4" name="Google Shape;294;p6"/>
              <p:cNvSpPr/>
              <p:nvPr/>
            </p:nvSpPr>
            <p:spPr>
              <a:xfrm>
                <a:off x="2304" y="3168"/>
                <a:ext cx="96" cy="96"/>
              </a:xfrm>
              <a:prstGeom prst="ellipse">
                <a:avLst/>
              </a:prstGeom>
              <a:solidFill>
                <a:srgbClr val="FF9933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5" name="Google Shape;295;p6"/>
              <p:cNvSpPr/>
              <p:nvPr/>
            </p:nvSpPr>
            <p:spPr>
              <a:xfrm>
                <a:off x="3390" y="3120"/>
                <a:ext cx="96" cy="96"/>
              </a:xfrm>
              <a:prstGeom prst="ellipse">
                <a:avLst/>
              </a:prstGeom>
              <a:solidFill>
                <a:srgbClr val="FF9933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6" name="Google Shape;296;p6"/>
              <p:cNvSpPr/>
              <p:nvPr/>
            </p:nvSpPr>
            <p:spPr>
              <a:xfrm>
                <a:off x="2271" y="1074"/>
                <a:ext cx="96" cy="96"/>
              </a:xfrm>
              <a:prstGeom prst="ellipse">
                <a:avLst/>
              </a:prstGeom>
              <a:solidFill>
                <a:srgbClr val="FF9933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7" name="Google Shape;297;p6"/>
              <p:cNvSpPr/>
              <p:nvPr/>
            </p:nvSpPr>
            <p:spPr>
              <a:xfrm>
                <a:off x="3357" y="1026"/>
                <a:ext cx="96" cy="96"/>
              </a:xfrm>
              <a:prstGeom prst="ellipse">
                <a:avLst/>
              </a:prstGeom>
              <a:solidFill>
                <a:srgbClr val="FF9933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8" name="Google Shape;298;p6"/>
              <p:cNvSpPr/>
              <p:nvPr/>
            </p:nvSpPr>
            <p:spPr>
              <a:xfrm>
                <a:off x="2016" y="2145"/>
                <a:ext cx="96" cy="96"/>
              </a:xfrm>
              <a:prstGeom prst="ellipse">
                <a:avLst/>
              </a:prstGeom>
              <a:solidFill>
                <a:srgbClr val="FF9933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9" name="Google Shape;299;p6"/>
              <p:cNvSpPr/>
              <p:nvPr/>
            </p:nvSpPr>
            <p:spPr>
              <a:xfrm>
                <a:off x="3648" y="2094"/>
                <a:ext cx="96" cy="96"/>
              </a:xfrm>
              <a:prstGeom prst="ellipse">
                <a:avLst/>
              </a:prstGeom>
              <a:solidFill>
                <a:srgbClr val="FF9933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300" name="Google Shape;300;p6"/>
            <p:cNvSpPr/>
            <p:nvPr/>
          </p:nvSpPr>
          <p:spPr>
            <a:xfrm>
              <a:off x="507" y="1719"/>
              <a:ext cx="57" cy="58"/>
            </a:xfrm>
            <a:prstGeom prst="ellipse">
              <a:avLst/>
            </a:prstGeom>
            <a:solidFill>
              <a:srgbClr val="FF993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1" name="Google Shape;301;p6"/>
            <p:cNvSpPr/>
            <p:nvPr/>
          </p:nvSpPr>
          <p:spPr>
            <a:xfrm>
              <a:off x="151" y="1631"/>
              <a:ext cx="2298" cy="1033"/>
            </a:xfrm>
            <a:prstGeom prst="ellipse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2" name="Google Shape;302;p6"/>
            <p:cNvSpPr/>
            <p:nvPr/>
          </p:nvSpPr>
          <p:spPr>
            <a:xfrm>
              <a:off x="2421" y="2118"/>
              <a:ext cx="57" cy="57"/>
            </a:xfrm>
            <a:prstGeom prst="ellipse">
              <a:avLst/>
            </a:prstGeom>
            <a:solidFill>
              <a:srgbClr val="FF993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3" name="Google Shape;303;p6"/>
            <p:cNvSpPr/>
            <p:nvPr/>
          </p:nvSpPr>
          <p:spPr>
            <a:xfrm>
              <a:off x="134" y="2130"/>
              <a:ext cx="57" cy="58"/>
            </a:xfrm>
            <a:prstGeom prst="ellipse">
              <a:avLst/>
            </a:prstGeom>
            <a:solidFill>
              <a:srgbClr val="FF993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4" name="Google Shape;304;p6"/>
            <p:cNvSpPr/>
            <p:nvPr/>
          </p:nvSpPr>
          <p:spPr>
            <a:xfrm>
              <a:off x="1273" y="1594"/>
              <a:ext cx="58" cy="57"/>
            </a:xfrm>
            <a:prstGeom prst="ellipse">
              <a:avLst/>
            </a:prstGeom>
            <a:solidFill>
              <a:srgbClr val="FF993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5" name="Google Shape;305;p6"/>
            <p:cNvSpPr/>
            <p:nvPr/>
          </p:nvSpPr>
          <p:spPr>
            <a:xfrm>
              <a:off x="1273" y="2637"/>
              <a:ext cx="58" cy="57"/>
            </a:xfrm>
            <a:prstGeom prst="ellipse">
              <a:avLst/>
            </a:prstGeom>
            <a:solidFill>
              <a:srgbClr val="FF993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6" name="Google Shape;306;p6"/>
            <p:cNvSpPr/>
            <p:nvPr/>
          </p:nvSpPr>
          <p:spPr>
            <a:xfrm>
              <a:off x="1932" y="1689"/>
              <a:ext cx="58" cy="57"/>
            </a:xfrm>
            <a:prstGeom prst="ellipse">
              <a:avLst/>
            </a:prstGeom>
            <a:solidFill>
              <a:srgbClr val="FF993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7" name="Google Shape;307;p6"/>
            <p:cNvSpPr/>
            <p:nvPr/>
          </p:nvSpPr>
          <p:spPr>
            <a:xfrm>
              <a:off x="1904" y="2552"/>
              <a:ext cx="57" cy="58"/>
            </a:xfrm>
            <a:prstGeom prst="ellipse">
              <a:avLst/>
            </a:prstGeom>
            <a:solidFill>
              <a:srgbClr val="FF993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8" name="Google Shape;308;p6"/>
            <p:cNvSpPr/>
            <p:nvPr/>
          </p:nvSpPr>
          <p:spPr>
            <a:xfrm>
              <a:off x="525" y="2504"/>
              <a:ext cx="57" cy="57"/>
            </a:xfrm>
            <a:prstGeom prst="ellipse">
              <a:avLst/>
            </a:prstGeom>
            <a:solidFill>
              <a:srgbClr val="FF993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9" name="Google Shape;309;p6"/>
            <p:cNvSpPr/>
            <p:nvPr/>
          </p:nvSpPr>
          <p:spPr>
            <a:xfrm>
              <a:off x="266" y="2360"/>
              <a:ext cx="58" cy="58"/>
            </a:xfrm>
            <a:prstGeom prst="ellipse">
              <a:avLst/>
            </a:prstGeom>
            <a:solidFill>
              <a:srgbClr val="FF993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0" name="Google Shape;310;p6"/>
            <p:cNvSpPr/>
            <p:nvPr/>
          </p:nvSpPr>
          <p:spPr>
            <a:xfrm>
              <a:off x="182" y="1947"/>
              <a:ext cx="57" cy="58"/>
            </a:xfrm>
            <a:prstGeom prst="ellipse">
              <a:avLst/>
            </a:prstGeom>
            <a:solidFill>
              <a:srgbClr val="FF993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1" name="Google Shape;311;p6"/>
            <p:cNvSpPr/>
            <p:nvPr/>
          </p:nvSpPr>
          <p:spPr>
            <a:xfrm>
              <a:off x="2220" y="1822"/>
              <a:ext cx="57" cy="57"/>
            </a:xfrm>
            <a:prstGeom prst="ellipse">
              <a:avLst/>
            </a:prstGeom>
            <a:solidFill>
              <a:srgbClr val="FF993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2" name="Google Shape;312;p6"/>
            <p:cNvSpPr/>
            <p:nvPr/>
          </p:nvSpPr>
          <p:spPr>
            <a:xfrm>
              <a:off x="2334" y="2321"/>
              <a:ext cx="58" cy="57"/>
            </a:xfrm>
            <a:prstGeom prst="ellipse">
              <a:avLst/>
            </a:prstGeom>
            <a:solidFill>
              <a:srgbClr val="FF993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3" name="Google Shape;313;p6"/>
            <p:cNvSpPr/>
            <p:nvPr/>
          </p:nvSpPr>
          <p:spPr>
            <a:xfrm>
              <a:off x="1559" y="2608"/>
              <a:ext cx="57" cy="57"/>
            </a:xfrm>
            <a:prstGeom prst="ellipse">
              <a:avLst/>
            </a:prstGeom>
            <a:solidFill>
              <a:srgbClr val="FF993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4" name="Google Shape;314;p6"/>
            <p:cNvSpPr/>
            <p:nvPr/>
          </p:nvSpPr>
          <p:spPr>
            <a:xfrm>
              <a:off x="1530" y="1603"/>
              <a:ext cx="58" cy="57"/>
            </a:xfrm>
            <a:prstGeom prst="ellipse">
              <a:avLst/>
            </a:prstGeom>
            <a:solidFill>
              <a:srgbClr val="FF993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5" name="Google Shape;315;p6"/>
            <p:cNvSpPr/>
            <p:nvPr/>
          </p:nvSpPr>
          <p:spPr>
            <a:xfrm>
              <a:off x="1042" y="1603"/>
              <a:ext cx="57" cy="57"/>
            </a:xfrm>
            <a:prstGeom prst="ellipse">
              <a:avLst/>
            </a:prstGeom>
            <a:solidFill>
              <a:srgbClr val="FF993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6" name="Google Shape;316;p6"/>
            <p:cNvSpPr/>
            <p:nvPr/>
          </p:nvSpPr>
          <p:spPr>
            <a:xfrm>
              <a:off x="984" y="2608"/>
              <a:ext cx="58" cy="57"/>
            </a:xfrm>
            <a:prstGeom prst="ellipse">
              <a:avLst/>
            </a:prstGeom>
            <a:solidFill>
              <a:srgbClr val="FF993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7" name="Google Shape;317;p6"/>
            <p:cNvSpPr/>
            <p:nvPr/>
          </p:nvSpPr>
          <p:spPr>
            <a:xfrm>
              <a:off x="2133" y="2455"/>
              <a:ext cx="58" cy="58"/>
            </a:xfrm>
            <a:prstGeom prst="ellipse">
              <a:avLst/>
            </a:prstGeom>
            <a:solidFill>
              <a:srgbClr val="FF993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8" name="Google Shape;318;p6"/>
            <p:cNvSpPr/>
            <p:nvPr/>
          </p:nvSpPr>
          <p:spPr>
            <a:xfrm>
              <a:off x="151" y="1631"/>
              <a:ext cx="2298" cy="1033"/>
            </a:xfrm>
            <a:prstGeom prst="ellipse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9" name="Google Shape;319;p6"/>
            <p:cNvSpPr/>
            <p:nvPr/>
          </p:nvSpPr>
          <p:spPr>
            <a:xfrm>
              <a:off x="151" y="1631"/>
              <a:ext cx="2298" cy="1033"/>
            </a:xfrm>
            <a:prstGeom prst="ellipse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0" name="Google Shape;320;p6"/>
            <p:cNvSpPr/>
            <p:nvPr/>
          </p:nvSpPr>
          <p:spPr>
            <a:xfrm>
              <a:off x="324" y="1815"/>
              <a:ext cx="57" cy="57"/>
            </a:xfrm>
            <a:prstGeom prst="ellipse">
              <a:avLst/>
            </a:prstGeom>
            <a:solidFill>
              <a:srgbClr val="FF993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1" name="Google Shape;321;p6"/>
            <p:cNvSpPr/>
            <p:nvPr/>
          </p:nvSpPr>
          <p:spPr>
            <a:xfrm>
              <a:off x="112" y="960"/>
              <a:ext cx="2384" cy="2384"/>
            </a:xfrm>
            <a:prstGeom prst="ellipse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2" name="Google Shape;322;p6"/>
            <p:cNvSpPr/>
            <p:nvPr/>
          </p:nvSpPr>
          <p:spPr>
            <a:xfrm>
              <a:off x="2029" y="1201"/>
              <a:ext cx="58" cy="57"/>
            </a:xfrm>
            <a:prstGeom prst="ellipse">
              <a:avLst/>
            </a:prstGeom>
            <a:solidFill>
              <a:srgbClr val="FF993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23" name="Google Shape;323;p6"/>
          <p:cNvSpPr/>
          <p:nvPr/>
        </p:nvSpPr>
        <p:spPr>
          <a:xfrm>
            <a:off x="2673153" y="5772944"/>
            <a:ext cx="92075" cy="90488"/>
          </a:xfrm>
          <a:prstGeom prst="ellipse">
            <a:avLst/>
          </a:prstGeom>
          <a:solidFill>
            <a:srgbClr val="FF9933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4" name="Google Shape;324;p6"/>
          <p:cNvSpPr/>
          <p:nvPr/>
        </p:nvSpPr>
        <p:spPr>
          <a:xfrm>
            <a:off x="3892353" y="6215858"/>
            <a:ext cx="92075" cy="90487"/>
          </a:xfrm>
          <a:prstGeom prst="ellipse">
            <a:avLst/>
          </a:prstGeom>
          <a:solidFill>
            <a:srgbClr val="FF9933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5" name="Google Shape;325;p6"/>
          <p:cNvSpPr/>
          <p:nvPr/>
        </p:nvSpPr>
        <p:spPr>
          <a:xfrm>
            <a:off x="3587553" y="2496344"/>
            <a:ext cx="92075" cy="90488"/>
          </a:xfrm>
          <a:prstGeom prst="ellipse">
            <a:avLst/>
          </a:prstGeom>
          <a:solidFill>
            <a:srgbClr val="FF9933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6" name="Google Shape;326;p6"/>
          <p:cNvSpPr/>
          <p:nvPr/>
        </p:nvSpPr>
        <p:spPr>
          <a:xfrm>
            <a:off x="5263953" y="5696744"/>
            <a:ext cx="92075" cy="90488"/>
          </a:xfrm>
          <a:prstGeom prst="ellipse">
            <a:avLst/>
          </a:prstGeom>
          <a:solidFill>
            <a:srgbClr val="FF9933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7" name="Google Shape;327;p6"/>
          <p:cNvSpPr/>
          <p:nvPr/>
        </p:nvSpPr>
        <p:spPr>
          <a:xfrm>
            <a:off x="2241353" y="3486944"/>
            <a:ext cx="92075" cy="90488"/>
          </a:xfrm>
          <a:prstGeom prst="ellipse">
            <a:avLst/>
          </a:prstGeom>
          <a:solidFill>
            <a:srgbClr val="FF9933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8" name="Google Shape;328;p6"/>
          <p:cNvSpPr txBox="1"/>
          <p:nvPr/>
        </p:nvSpPr>
        <p:spPr>
          <a:xfrm>
            <a:off x="2063552" y="1124744"/>
            <a:ext cx="31242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Átomos com:</a:t>
            </a:r>
            <a:endParaRPr/>
          </a:p>
        </p:txBody>
      </p:sp>
      <p:sp>
        <p:nvSpPr>
          <p:cNvPr id="329" name="Google Shape;329;p6"/>
          <p:cNvSpPr txBox="1"/>
          <p:nvPr/>
        </p:nvSpPr>
        <p:spPr>
          <a:xfrm>
            <a:off x="5797352" y="1886745"/>
            <a:ext cx="4876800" cy="216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3200">
                <a:solidFill>
                  <a:srgbClr val="FF3300"/>
                </a:solidFill>
                <a:latin typeface="Arial"/>
                <a:ea typeface="Arial"/>
                <a:cs typeface="Arial"/>
                <a:sym typeface="Arial"/>
              </a:rPr>
              <a:t>Muitos</a:t>
            </a:r>
            <a:r>
              <a:rPr b="1" lang="pt-BR" sz="3200">
                <a:solidFill>
                  <a:srgbClr val="FF3300"/>
                </a:solidFill>
              </a:rPr>
              <a:t> </a:t>
            </a:r>
            <a:r>
              <a:rPr b="1" lang="pt-BR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el</a:t>
            </a:r>
            <a:r>
              <a:rPr b="1" lang="pt-BR" sz="3200">
                <a:solidFill>
                  <a:schemeClr val="dk1"/>
                </a:solidFill>
              </a:rPr>
              <a:t>é</a:t>
            </a:r>
            <a:r>
              <a:rPr b="1" lang="pt-BR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trons</a:t>
            </a:r>
            <a:r>
              <a:rPr b="1" lang="pt-BR" sz="3200">
                <a:solidFill>
                  <a:schemeClr val="dk1"/>
                </a:solidFill>
              </a:rPr>
              <a:t> na última camada são</a:t>
            </a:r>
            <a:r>
              <a:rPr b="1" lang="pt-BR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lang="pt-BR" sz="3200">
                <a:solidFill>
                  <a:srgbClr val="FF3300"/>
                </a:solidFill>
              </a:rPr>
              <a:t>i</a:t>
            </a:r>
            <a:r>
              <a:rPr b="1" lang="pt-BR" sz="3200">
                <a:solidFill>
                  <a:srgbClr val="FF3300"/>
                </a:solidFill>
                <a:latin typeface="Arial"/>
                <a:ea typeface="Arial"/>
                <a:cs typeface="Arial"/>
                <a:sym typeface="Arial"/>
              </a:rPr>
              <a:t>solantes</a:t>
            </a:r>
            <a:r>
              <a:rPr b="1" lang="pt-BR" sz="2800">
                <a:solidFill>
                  <a:srgbClr val="FF3300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endParaRPr/>
          </a:p>
        </p:txBody>
      </p:sp>
      <p:sp>
        <p:nvSpPr>
          <p:cNvPr id="330" name="Google Shape;330;p6"/>
          <p:cNvSpPr txBox="1"/>
          <p:nvPr/>
        </p:nvSpPr>
        <p:spPr>
          <a:xfrm>
            <a:off x="5754490" y="5082383"/>
            <a:ext cx="4641000" cy="137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Têm facilidade de receber el</a:t>
            </a:r>
            <a:r>
              <a:rPr b="1" lang="pt-BR" sz="3200">
                <a:solidFill>
                  <a:schemeClr val="dk1"/>
                </a:solidFill>
              </a:rPr>
              <a:t>étrons.</a:t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1" name="Google Shape;331;p6"/>
          <p:cNvSpPr/>
          <p:nvPr/>
        </p:nvSpPr>
        <p:spPr>
          <a:xfrm>
            <a:off x="7491215" y="4472782"/>
            <a:ext cx="360362" cy="576262"/>
          </a:xfrm>
          <a:prstGeom prst="downArrow">
            <a:avLst>
              <a:gd fmla="val 50000" name="adj1"/>
              <a:gd fmla="val 39978" name="adj2"/>
            </a:avLst>
          </a:prstGeom>
          <a:solidFill>
            <a:srgbClr val="FFFF00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2" name="Google Shape;332;p6"/>
          <p:cNvSpPr txBox="1"/>
          <p:nvPr/>
        </p:nvSpPr>
        <p:spPr>
          <a:xfrm>
            <a:off x="2300238" y="6280950"/>
            <a:ext cx="2887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/>
              <a:t>Fonte</a:t>
            </a:r>
            <a:r>
              <a:rPr lang="pt-BR" sz="1200"/>
              <a:t>: O próprio autor.</a:t>
            </a:r>
            <a:endParaRPr sz="12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7" name="Google Shape;337;p7"/>
          <p:cNvGrpSpPr/>
          <p:nvPr/>
        </p:nvGrpSpPr>
        <p:grpSpPr>
          <a:xfrm>
            <a:off x="2304976" y="2568352"/>
            <a:ext cx="3784600" cy="3784600"/>
            <a:chOff x="894" y="174"/>
            <a:chExt cx="3984" cy="3984"/>
          </a:xfrm>
        </p:grpSpPr>
        <p:grpSp>
          <p:nvGrpSpPr>
            <p:cNvPr id="338" name="Google Shape;338;p7"/>
            <p:cNvGrpSpPr/>
            <p:nvPr/>
          </p:nvGrpSpPr>
          <p:grpSpPr>
            <a:xfrm>
              <a:off x="2670" y="1938"/>
              <a:ext cx="432" cy="432"/>
              <a:chOff x="1392" y="1200"/>
              <a:chExt cx="432" cy="432"/>
            </a:xfrm>
          </p:grpSpPr>
          <p:sp>
            <p:nvSpPr>
              <p:cNvPr id="339" name="Google Shape;339;p7"/>
              <p:cNvSpPr/>
              <p:nvPr/>
            </p:nvSpPr>
            <p:spPr>
              <a:xfrm>
                <a:off x="1488" y="1563"/>
                <a:ext cx="48" cy="48"/>
              </a:xfrm>
              <a:prstGeom prst="ellipse">
                <a:avLst/>
              </a:prstGeom>
              <a:solidFill>
                <a:srgbClr val="FFCC66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0" name="Google Shape;340;p7"/>
              <p:cNvSpPr/>
              <p:nvPr/>
            </p:nvSpPr>
            <p:spPr>
              <a:xfrm>
                <a:off x="1680" y="1578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1" name="Google Shape;341;p7"/>
              <p:cNvSpPr/>
              <p:nvPr/>
            </p:nvSpPr>
            <p:spPr>
              <a:xfrm>
                <a:off x="1440" y="1248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2" name="Google Shape;342;p7"/>
              <p:cNvSpPr/>
              <p:nvPr/>
            </p:nvSpPr>
            <p:spPr>
              <a:xfrm>
                <a:off x="1437" y="1290"/>
                <a:ext cx="48" cy="48"/>
              </a:xfrm>
              <a:prstGeom prst="ellipse">
                <a:avLst/>
              </a:prstGeom>
              <a:solidFill>
                <a:srgbClr val="FFCC66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3" name="Google Shape;343;p7"/>
              <p:cNvSpPr/>
              <p:nvPr/>
            </p:nvSpPr>
            <p:spPr>
              <a:xfrm>
                <a:off x="1533" y="1206"/>
                <a:ext cx="48" cy="48"/>
              </a:xfrm>
              <a:prstGeom prst="ellipse">
                <a:avLst/>
              </a:prstGeom>
              <a:solidFill>
                <a:srgbClr val="FFCC66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4" name="Google Shape;344;p7"/>
              <p:cNvSpPr/>
              <p:nvPr/>
            </p:nvSpPr>
            <p:spPr>
              <a:xfrm>
                <a:off x="1440" y="1536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5" name="Google Shape;345;p7"/>
              <p:cNvSpPr/>
              <p:nvPr/>
            </p:nvSpPr>
            <p:spPr>
              <a:xfrm>
                <a:off x="1536" y="1536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6" name="Google Shape;346;p7"/>
              <p:cNvSpPr/>
              <p:nvPr/>
            </p:nvSpPr>
            <p:spPr>
              <a:xfrm>
                <a:off x="1680" y="1524"/>
                <a:ext cx="48" cy="48"/>
              </a:xfrm>
              <a:prstGeom prst="ellipse">
                <a:avLst/>
              </a:prstGeom>
              <a:solidFill>
                <a:srgbClr val="FFCC66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7" name="Google Shape;347;p7"/>
              <p:cNvSpPr/>
              <p:nvPr/>
            </p:nvSpPr>
            <p:spPr>
              <a:xfrm>
                <a:off x="1680" y="1473"/>
                <a:ext cx="48" cy="48"/>
              </a:xfrm>
              <a:prstGeom prst="ellipse">
                <a:avLst/>
              </a:prstGeom>
              <a:solidFill>
                <a:srgbClr val="FFCC66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8" name="Google Shape;348;p7"/>
              <p:cNvSpPr/>
              <p:nvPr/>
            </p:nvSpPr>
            <p:spPr>
              <a:xfrm>
                <a:off x="1584" y="1368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9" name="Google Shape;349;p7"/>
              <p:cNvSpPr/>
              <p:nvPr/>
            </p:nvSpPr>
            <p:spPr>
              <a:xfrm>
                <a:off x="1728" y="1248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0" name="Google Shape;350;p7"/>
              <p:cNvSpPr/>
              <p:nvPr/>
            </p:nvSpPr>
            <p:spPr>
              <a:xfrm>
                <a:off x="1728" y="1548"/>
                <a:ext cx="48" cy="48"/>
              </a:xfrm>
              <a:prstGeom prst="ellipse">
                <a:avLst/>
              </a:prstGeom>
              <a:solidFill>
                <a:srgbClr val="FFCC66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1" name="Google Shape;351;p7"/>
              <p:cNvSpPr/>
              <p:nvPr/>
            </p:nvSpPr>
            <p:spPr>
              <a:xfrm>
                <a:off x="1536" y="1293"/>
                <a:ext cx="48" cy="48"/>
              </a:xfrm>
              <a:prstGeom prst="ellipse">
                <a:avLst/>
              </a:prstGeom>
              <a:solidFill>
                <a:srgbClr val="FFCC66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2" name="Google Shape;352;p7"/>
              <p:cNvSpPr/>
              <p:nvPr/>
            </p:nvSpPr>
            <p:spPr>
              <a:xfrm>
                <a:off x="1536" y="1245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3" name="Google Shape;353;p7"/>
              <p:cNvSpPr/>
              <p:nvPr/>
            </p:nvSpPr>
            <p:spPr>
              <a:xfrm>
                <a:off x="1536" y="1341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4" name="Google Shape;354;p7"/>
              <p:cNvSpPr/>
              <p:nvPr/>
            </p:nvSpPr>
            <p:spPr>
              <a:xfrm rot="5400000">
                <a:off x="1584" y="1218"/>
                <a:ext cx="48" cy="48"/>
              </a:xfrm>
              <a:prstGeom prst="ellipse">
                <a:avLst/>
              </a:prstGeom>
              <a:solidFill>
                <a:srgbClr val="FFCC66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5" name="Google Shape;355;p7"/>
              <p:cNvSpPr/>
              <p:nvPr/>
            </p:nvSpPr>
            <p:spPr>
              <a:xfrm>
                <a:off x="1632" y="1401"/>
                <a:ext cx="48" cy="48"/>
              </a:xfrm>
              <a:prstGeom prst="ellipse">
                <a:avLst/>
              </a:prstGeom>
              <a:solidFill>
                <a:srgbClr val="FFCC66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6" name="Google Shape;356;p7"/>
              <p:cNvSpPr/>
              <p:nvPr/>
            </p:nvSpPr>
            <p:spPr>
              <a:xfrm rot="5400000">
                <a:off x="1632" y="1248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7" name="Google Shape;357;p7"/>
              <p:cNvSpPr/>
              <p:nvPr/>
            </p:nvSpPr>
            <p:spPr>
              <a:xfrm>
                <a:off x="1776" y="1341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8" name="Google Shape;358;p7"/>
              <p:cNvSpPr/>
              <p:nvPr/>
            </p:nvSpPr>
            <p:spPr>
              <a:xfrm>
                <a:off x="1776" y="1389"/>
                <a:ext cx="48" cy="48"/>
              </a:xfrm>
              <a:prstGeom prst="ellipse">
                <a:avLst/>
              </a:prstGeom>
              <a:solidFill>
                <a:srgbClr val="FFCC66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9" name="Google Shape;359;p7"/>
              <p:cNvSpPr/>
              <p:nvPr/>
            </p:nvSpPr>
            <p:spPr>
              <a:xfrm>
                <a:off x="1536" y="1389"/>
                <a:ext cx="48" cy="48"/>
              </a:xfrm>
              <a:prstGeom prst="ellipse">
                <a:avLst/>
              </a:prstGeom>
              <a:solidFill>
                <a:srgbClr val="FFCC66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60" name="Google Shape;360;p7"/>
              <p:cNvSpPr/>
              <p:nvPr/>
            </p:nvSpPr>
            <p:spPr>
              <a:xfrm>
                <a:off x="1536" y="1437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61" name="Google Shape;361;p7"/>
              <p:cNvSpPr/>
              <p:nvPr/>
            </p:nvSpPr>
            <p:spPr>
              <a:xfrm>
                <a:off x="1536" y="1485"/>
                <a:ext cx="48" cy="48"/>
              </a:xfrm>
              <a:prstGeom prst="ellipse">
                <a:avLst/>
              </a:prstGeom>
              <a:solidFill>
                <a:srgbClr val="FFCC66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62" name="Google Shape;362;p7"/>
              <p:cNvSpPr/>
              <p:nvPr/>
            </p:nvSpPr>
            <p:spPr>
              <a:xfrm>
                <a:off x="1632" y="1494"/>
                <a:ext cx="48" cy="48"/>
              </a:xfrm>
              <a:prstGeom prst="ellipse">
                <a:avLst/>
              </a:prstGeom>
              <a:solidFill>
                <a:srgbClr val="FFCC66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63" name="Google Shape;363;p7"/>
              <p:cNvSpPr/>
              <p:nvPr/>
            </p:nvSpPr>
            <p:spPr>
              <a:xfrm>
                <a:off x="1632" y="1446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64" name="Google Shape;364;p7"/>
              <p:cNvSpPr/>
              <p:nvPr/>
            </p:nvSpPr>
            <p:spPr>
              <a:xfrm>
                <a:off x="1632" y="1542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65" name="Google Shape;365;p7"/>
              <p:cNvSpPr/>
              <p:nvPr/>
            </p:nvSpPr>
            <p:spPr>
              <a:xfrm>
                <a:off x="1488" y="1311"/>
                <a:ext cx="48" cy="48"/>
              </a:xfrm>
              <a:prstGeom prst="ellipse">
                <a:avLst/>
              </a:prstGeom>
              <a:solidFill>
                <a:srgbClr val="FFCC66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66" name="Google Shape;366;p7"/>
              <p:cNvSpPr/>
              <p:nvPr/>
            </p:nvSpPr>
            <p:spPr>
              <a:xfrm>
                <a:off x="1488" y="1263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67" name="Google Shape;367;p7"/>
              <p:cNvSpPr/>
              <p:nvPr/>
            </p:nvSpPr>
            <p:spPr>
              <a:xfrm>
                <a:off x="1488" y="1359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68" name="Google Shape;368;p7"/>
              <p:cNvSpPr/>
              <p:nvPr/>
            </p:nvSpPr>
            <p:spPr>
              <a:xfrm rot="5400000">
                <a:off x="1584" y="1317"/>
                <a:ext cx="48" cy="48"/>
              </a:xfrm>
              <a:prstGeom prst="ellipse">
                <a:avLst/>
              </a:prstGeom>
              <a:solidFill>
                <a:srgbClr val="FFCC66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69" name="Google Shape;369;p7"/>
              <p:cNvSpPr/>
              <p:nvPr/>
            </p:nvSpPr>
            <p:spPr>
              <a:xfrm>
                <a:off x="1680" y="1281"/>
                <a:ext cx="48" cy="48"/>
              </a:xfrm>
              <a:prstGeom prst="ellipse">
                <a:avLst/>
              </a:prstGeom>
              <a:solidFill>
                <a:srgbClr val="FFCC66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70" name="Google Shape;370;p7"/>
              <p:cNvSpPr/>
              <p:nvPr/>
            </p:nvSpPr>
            <p:spPr>
              <a:xfrm rot="5400000">
                <a:off x="1632" y="1350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71" name="Google Shape;371;p7"/>
              <p:cNvSpPr/>
              <p:nvPr/>
            </p:nvSpPr>
            <p:spPr>
              <a:xfrm>
                <a:off x="1680" y="1329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72" name="Google Shape;372;p7"/>
              <p:cNvSpPr/>
              <p:nvPr/>
            </p:nvSpPr>
            <p:spPr>
              <a:xfrm>
                <a:off x="1680" y="1377"/>
                <a:ext cx="48" cy="48"/>
              </a:xfrm>
              <a:prstGeom prst="ellipse">
                <a:avLst/>
              </a:prstGeom>
              <a:solidFill>
                <a:srgbClr val="FFCC66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73" name="Google Shape;373;p7"/>
              <p:cNvSpPr/>
              <p:nvPr/>
            </p:nvSpPr>
            <p:spPr>
              <a:xfrm>
                <a:off x="1440" y="1344"/>
                <a:ext cx="48" cy="48"/>
              </a:xfrm>
              <a:prstGeom prst="ellipse">
                <a:avLst/>
              </a:prstGeom>
              <a:solidFill>
                <a:srgbClr val="FFCC66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74" name="Google Shape;374;p7"/>
              <p:cNvSpPr/>
              <p:nvPr/>
            </p:nvSpPr>
            <p:spPr>
              <a:xfrm>
                <a:off x="1440" y="1392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75" name="Google Shape;375;p7"/>
              <p:cNvSpPr/>
              <p:nvPr/>
            </p:nvSpPr>
            <p:spPr>
              <a:xfrm>
                <a:off x="1440" y="1440"/>
                <a:ext cx="48" cy="48"/>
              </a:xfrm>
              <a:prstGeom prst="ellipse">
                <a:avLst/>
              </a:prstGeom>
              <a:solidFill>
                <a:srgbClr val="FFCC66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76" name="Google Shape;376;p7"/>
              <p:cNvSpPr/>
              <p:nvPr/>
            </p:nvSpPr>
            <p:spPr>
              <a:xfrm>
                <a:off x="1728" y="1353"/>
                <a:ext cx="48" cy="48"/>
              </a:xfrm>
              <a:prstGeom prst="ellipse">
                <a:avLst/>
              </a:prstGeom>
              <a:solidFill>
                <a:srgbClr val="FFCC66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77" name="Google Shape;377;p7"/>
              <p:cNvSpPr/>
              <p:nvPr/>
            </p:nvSpPr>
            <p:spPr>
              <a:xfrm>
                <a:off x="1728" y="1305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78" name="Google Shape;378;p7"/>
              <p:cNvSpPr/>
              <p:nvPr/>
            </p:nvSpPr>
            <p:spPr>
              <a:xfrm>
                <a:off x="1728" y="1401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79" name="Google Shape;379;p7"/>
              <p:cNvSpPr/>
              <p:nvPr/>
            </p:nvSpPr>
            <p:spPr>
              <a:xfrm>
                <a:off x="1584" y="1518"/>
                <a:ext cx="48" cy="48"/>
              </a:xfrm>
              <a:prstGeom prst="ellipse">
                <a:avLst/>
              </a:prstGeom>
              <a:solidFill>
                <a:srgbClr val="FFCC66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0" name="Google Shape;380;p7"/>
              <p:cNvSpPr/>
              <p:nvPr/>
            </p:nvSpPr>
            <p:spPr>
              <a:xfrm>
                <a:off x="1440" y="1488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1" name="Google Shape;381;p7"/>
              <p:cNvSpPr/>
              <p:nvPr/>
            </p:nvSpPr>
            <p:spPr>
              <a:xfrm>
                <a:off x="1584" y="1566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2" name="Google Shape;382;p7"/>
              <p:cNvSpPr/>
              <p:nvPr/>
            </p:nvSpPr>
            <p:spPr>
              <a:xfrm rot="5400000">
                <a:off x="1584" y="1419"/>
                <a:ext cx="48" cy="48"/>
              </a:xfrm>
              <a:prstGeom prst="ellipse">
                <a:avLst/>
              </a:prstGeom>
              <a:solidFill>
                <a:srgbClr val="FFCC66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3" name="Google Shape;383;p7"/>
              <p:cNvSpPr/>
              <p:nvPr/>
            </p:nvSpPr>
            <p:spPr>
              <a:xfrm>
                <a:off x="1728" y="1452"/>
                <a:ext cx="48" cy="48"/>
              </a:xfrm>
              <a:prstGeom prst="ellipse">
                <a:avLst/>
              </a:prstGeom>
              <a:solidFill>
                <a:srgbClr val="FFCC66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4" name="Google Shape;384;p7"/>
              <p:cNvSpPr/>
              <p:nvPr/>
            </p:nvSpPr>
            <p:spPr>
              <a:xfrm rot="5400000">
                <a:off x="1584" y="1269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5" name="Google Shape;385;p7"/>
              <p:cNvSpPr/>
              <p:nvPr/>
            </p:nvSpPr>
            <p:spPr>
              <a:xfrm>
                <a:off x="1728" y="1500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6" name="Google Shape;386;p7"/>
              <p:cNvSpPr/>
              <p:nvPr/>
            </p:nvSpPr>
            <p:spPr>
              <a:xfrm>
                <a:off x="1776" y="1485"/>
                <a:ext cx="48" cy="48"/>
              </a:xfrm>
              <a:prstGeom prst="ellipse">
                <a:avLst/>
              </a:prstGeom>
              <a:solidFill>
                <a:srgbClr val="FFCC66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7" name="Google Shape;387;p7"/>
              <p:cNvSpPr/>
              <p:nvPr/>
            </p:nvSpPr>
            <p:spPr>
              <a:xfrm>
                <a:off x="1392" y="1371"/>
                <a:ext cx="48" cy="48"/>
              </a:xfrm>
              <a:prstGeom prst="ellipse">
                <a:avLst/>
              </a:prstGeom>
              <a:solidFill>
                <a:srgbClr val="FFCC66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8" name="Google Shape;388;p7"/>
              <p:cNvSpPr/>
              <p:nvPr/>
            </p:nvSpPr>
            <p:spPr>
              <a:xfrm>
                <a:off x="1392" y="1419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9" name="Google Shape;389;p7"/>
              <p:cNvSpPr/>
              <p:nvPr/>
            </p:nvSpPr>
            <p:spPr>
              <a:xfrm>
                <a:off x="1392" y="1467"/>
                <a:ext cx="48" cy="48"/>
              </a:xfrm>
              <a:prstGeom prst="ellipse">
                <a:avLst/>
              </a:prstGeom>
              <a:solidFill>
                <a:srgbClr val="FFCC66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0" name="Google Shape;390;p7"/>
              <p:cNvSpPr/>
              <p:nvPr/>
            </p:nvSpPr>
            <p:spPr>
              <a:xfrm>
                <a:off x="1680" y="1230"/>
                <a:ext cx="48" cy="48"/>
              </a:xfrm>
              <a:prstGeom prst="ellipse">
                <a:avLst/>
              </a:prstGeom>
              <a:solidFill>
                <a:srgbClr val="FFCC66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1" name="Google Shape;391;p7"/>
              <p:cNvSpPr/>
              <p:nvPr/>
            </p:nvSpPr>
            <p:spPr>
              <a:xfrm>
                <a:off x="1584" y="1467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2" name="Google Shape;392;p7"/>
              <p:cNvSpPr/>
              <p:nvPr/>
            </p:nvSpPr>
            <p:spPr>
              <a:xfrm>
                <a:off x="1680" y="1425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3" name="Google Shape;393;p7"/>
              <p:cNvSpPr/>
              <p:nvPr/>
            </p:nvSpPr>
            <p:spPr>
              <a:xfrm>
                <a:off x="1488" y="1410"/>
                <a:ext cx="48" cy="48"/>
              </a:xfrm>
              <a:prstGeom prst="ellipse">
                <a:avLst/>
              </a:prstGeom>
              <a:solidFill>
                <a:srgbClr val="FFCC66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4" name="Google Shape;394;p7"/>
              <p:cNvSpPr/>
              <p:nvPr/>
            </p:nvSpPr>
            <p:spPr>
              <a:xfrm>
                <a:off x="1776" y="1437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5" name="Google Shape;395;p7"/>
              <p:cNvSpPr/>
              <p:nvPr/>
            </p:nvSpPr>
            <p:spPr>
              <a:xfrm>
                <a:off x="1392" y="1323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6" name="Google Shape;396;p7"/>
              <p:cNvSpPr/>
              <p:nvPr/>
            </p:nvSpPr>
            <p:spPr>
              <a:xfrm rot="5400000">
                <a:off x="1632" y="1302"/>
                <a:ext cx="48" cy="48"/>
              </a:xfrm>
              <a:prstGeom prst="ellipse">
                <a:avLst/>
              </a:prstGeom>
              <a:solidFill>
                <a:srgbClr val="FFCC66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7" name="Google Shape;397;p7"/>
              <p:cNvSpPr/>
              <p:nvPr/>
            </p:nvSpPr>
            <p:spPr>
              <a:xfrm>
                <a:off x="1488" y="1464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8" name="Google Shape;398;p7"/>
              <p:cNvSpPr/>
              <p:nvPr/>
            </p:nvSpPr>
            <p:spPr>
              <a:xfrm>
                <a:off x="1488" y="1512"/>
                <a:ext cx="48" cy="48"/>
              </a:xfrm>
              <a:prstGeom prst="ellipse">
                <a:avLst/>
              </a:prstGeom>
              <a:solidFill>
                <a:srgbClr val="FFCC66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9" name="Google Shape;399;p7"/>
              <p:cNvSpPr/>
              <p:nvPr/>
            </p:nvSpPr>
            <p:spPr>
              <a:xfrm>
                <a:off x="1392" y="1200"/>
                <a:ext cx="432" cy="432"/>
              </a:xfrm>
              <a:prstGeom prst="ellipse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00" name="Google Shape;400;p7"/>
            <p:cNvGrpSpPr/>
            <p:nvPr/>
          </p:nvGrpSpPr>
          <p:grpSpPr>
            <a:xfrm>
              <a:off x="894" y="174"/>
              <a:ext cx="3984" cy="3984"/>
              <a:chOff x="894" y="174"/>
              <a:chExt cx="3984" cy="3984"/>
            </a:xfrm>
          </p:grpSpPr>
          <p:grpSp>
            <p:nvGrpSpPr>
              <p:cNvPr id="401" name="Google Shape;401;p7"/>
              <p:cNvGrpSpPr/>
              <p:nvPr/>
            </p:nvGrpSpPr>
            <p:grpSpPr>
              <a:xfrm>
                <a:off x="2016" y="672"/>
                <a:ext cx="1728" cy="2928"/>
                <a:chOff x="2016" y="672"/>
                <a:chExt cx="1728" cy="2928"/>
              </a:xfrm>
            </p:grpSpPr>
            <p:sp>
              <p:nvSpPr>
                <p:cNvPr id="402" name="Google Shape;402;p7"/>
                <p:cNvSpPr/>
                <p:nvPr/>
              </p:nvSpPr>
              <p:spPr>
                <a:xfrm>
                  <a:off x="2112" y="1392"/>
                  <a:ext cx="1536" cy="1536"/>
                </a:xfrm>
                <a:prstGeom prst="ellipse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03" name="Google Shape;403;p7"/>
                <p:cNvSpPr/>
                <p:nvPr/>
              </p:nvSpPr>
              <p:spPr>
                <a:xfrm>
                  <a:off x="2208" y="2544"/>
                  <a:ext cx="96" cy="96"/>
                </a:xfrm>
                <a:prstGeom prst="ellipse">
                  <a:avLst/>
                </a:prstGeom>
                <a:solidFill>
                  <a:srgbClr val="FF9933"/>
                </a:soli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04" name="Google Shape;404;p7"/>
                <p:cNvSpPr/>
                <p:nvPr/>
              </p:nvSpPr>
              <p:spPr>
                <a:xfrm>
                  <a:off x="3408" y="1632"/>
                  <a:ext cx="96" cy="96"/>
                </a:xfrm>
                <a:prstGeom prst="ellipse">
                  <a:avLst/>
                </a:prstGeom>
                <a:solidFill>
                  <a:srgbClr val="FF9933"/>
                </a:soli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05" name="Google Shape;405;p7"/>
                <p:cNvSpPr/>
                <p:nvPr/>
              </p:nvSpPr>
              <p:spPr>
                <a:xfrm>
                  <a:off x="2064" y="720"/>
                  <a:ext cx="1632" cy="2832"/>
                </a:xfrm>
                <a:prstGeom prst="ellipse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06" name="Google Shape;406;p7"/>
                <p:cNvSpPr/>
                <p:nvPr/>
              </p:nvSpPr>
              <p:spPr>
                <a:xfrm>
                  <a:off x="2835" y="672"/>
                  <a:ext cx="96" cy="96"/>
                </a:xfrm>
                <a:prstGeom prst="ellipse">
                  <a:avLst/>
                </a:prstGeom>
                <a:solidFill>
                  <a:srgbClr val="FF9933"/>
                </a:soli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07" name="Google Shape;407;p7"/>
                <p:cNvSpPr/>
                <p:nvPr/>
              </p:nvSpPr>
              <p:spPr>
                <a:xfrm>
                  <a:off x="2835" y="3504"/>
                  <a:ext cx="96" cy="96"/>
                </a:xfrm>
                <a:prstGeom prst="ellipse">
                  <a:avLst/>
                </a:prstGeom>
                <a:solidFill>
                  <a:srgbClr val="FF9933"/>
                </a:soli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08" name="Google Shape;408;p7"/>
                <p:cNvSpPr/>
                <p:nvPr/>
              </p:nvSpPr>
              <p:spPr>
                <a:xfrm>
                  <a:off x="2304" y="3168"/>
                  <a:ext cx="96" cy="96"/>
                </a:xfrm>
                <a:prstGeom prst="ellipse">
                  <a:avLst/>
                </a:prstGeom>
                <a:solidFill>
                  <a:srgbClr val="FF9933"/>
                </a:soli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09" name="Google Shape;409;p7"/>
                <p:cNvSpPr/>
                <p:nvPr/>
              </p:nvSpPr>
              <p:spPr>
                <a:xfrm>
                  <a:off x="3390" y="3120"/>
                  <a:ext cx="96" cy="96"/>
                </a:xfrm>
                <a:prstGeom prst="ellipse">
                  <a:avLst/>
                </a:prstGeom>
                <a:solidFill>
                  <a:srgbClr val="FF9933"/>
                </a:soli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10" name="Google Shape;410;p7"/>
                <p:cNvSpPr/>
                <p:nvPr/>
              </p:nvSpPr>
              <p:spPr>
                <a:xfrm>
                  <a:off x="2271" y="1074"/>
                  <a:ext cx="96" cy="96"/>
                </a:xfrm>
                <a:prstGeom prst="ellipse">
                  <a:avLst/>
                </a:prstGeom>
                <a:solidFill>
                  <a:srgbClr val="FF9933"/>
                </a:soli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11" name="Google Shape;411;p7"/>
                <p:cNvSpPr/>
                <p:nvPr/>
              </p:nvSpPr>
              <p:spPr>
                <a:xfrm>
                  <a:off x="3357" y="1026"/>
                  <a:ext cx="96" cy="96"/>
                </a:xfrm>
                <a:prstGeom prst="ellipse">
                  <a:avLst/>
                </a:prstGeom>
                <a:solidFill>
                  <a:srgbClr val="FF9933"/>
                </a:soli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12" name="Google Shape;412;p7"/>
                <p:cNvSpPr/>
                <p:nvPr/>
              </p:nvSpPr>
              <p:spPr>
                <a:xfrm>
                  <a:off x="2016" y="2145"/>
                  <a:ext cx="96" cy="96"/>
                </a:xfrm>
                <a:prstGeom prst="ellipse">
                  <a:avLst/>
                </a:prstGeom>
                <a:solidFill>
                  <a:srgbClr val="FF9933"/>
                </a:soli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13" name="Google Shape;413;p7"/>
                <p:cNvSpPr/>
                <p:nvPr/>
              </p:nvSpPr>
              <p:spPr>
                <a:xfrm>
                  <a:off x="3648" y="2094"/>
                  <a:ext cx="96" cy="96"/>
                </a:xfrm>
                <a:prstGeom prst="ellipse">
                  <a:avLst/>
                </a:prstGeom>
                <a:solidFill>
                  <a:srgbClr val="FF9933"/>
                </a:soli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414" name="Google Shape;414;p7"/>
              <p:cNvSpPr/>
              <p:nvPr/>
            </p:nvSpPr>
            <p:spPr>
              <a:xfrm>
                <a:off x="1554" y="1443"/>
                <a:ext cx="96" cy="96"/>
              </a:xfrm>
              <a:prstGeom prst="ellipse">
                <a:avLst/>
              </a:prstGeom>
              <a:solidFill>
                <a:srgbClr val="FF9933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5" name="Google Shape;415;p7"/>
              <p:cNvSpPr/>
              <p:nvPr/>
            </p:nvSpPr>
            <p:spPr>
              <a:xfrm>
                <a:off x="960" y="1296"/>
                <a:ext cx="3840" cy="1725"/>
              </a:xfrm>
              <a:prstGeom prst="ellipse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6" name="Google Shape;416;p7"/>
              <p:cNvSpPr/>
              <p:nvPr/>
            </p:nvSpPr>
            <p:spPr>
              <a:xfrm>
                <a:off x="4752" y="2109"/>
                <a:ext cx="96" cy="96"/>
              </a:xfrm>
              <a:prstGeom prst="ellipse">
                <a:avLst/>
              </a:prstGeom>
              <a:solidFill>
                <a:srgbClr val="FF9933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7" name="Google Shape;417;p7"/>
              <p:cNvSpPr/>
              <p:nvPr/>
            </p:nvSpPr>
            <p:spPr>
              <a:xfrm>
                <a:off x="930" y="2130"/>
                <a:ext cx="96" cy="96"/>
              </a:xfrm>
              <a:prstGeom prst="ellipse">
                <a:avLst/>
              </a:prstGeom>
              <a:solidFill>
                <a:srgbClr val="FF9933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8" name="Google Shape;418;p7"/>
              <p:cNvSpPr/>
              <p:nvPr/>
            </p:nvSpPr>
            <p:spPr>
              <a:xfrm>
                <a:off x="2835" y="1233"/>
                <a:ext cx="96" cy="96"/>
              </a:xfrm>
              <a:prstGeom prst="ellipse">
                <a:avLst/>
              </a:prstGeom>
              <a:solidFill>
                <a:srgbClr val="FF9933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9" name="Google Shape;419;p7"/>
              <p:cNvSpPr/>
              <p:nvPr/>
            </p:nvSpPr>
            <p:spPr>
              <a:xfrm>
                <a:off x="2835" y="2976"/>
                <a:ext cx="96" cy="96"/>
              </a:xfrm>
              <a:prstGeom prst="ellipse">
                <a:avLst/>
              </a:prstGeom>
              <a:solidFill>
                <a:srgbClr val="FF9933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0" name="Google Shape;420;p7"/>
              <p:cNvSpPr/>
              <p:nvPr/>
            </p:nvSpPr>
            <p:spPr>
              <a:xfrm>
                <a:off x="3936" y="1392"/>
                <a:ext cx="96" cy="96"/>
              </a:xfrm>
              <a:prstGeom prst="ellipse">
                <a:avLst/>
              </a:prstGeom>
              <a:solidFill>
                <a:srgbClr val="FF9933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1" name="Google Shape;421;p7"/>
              <p:cNvSpPr/>
              <p:nvPr/>
            </p:nvSpPr>
            <p:spPr>
              <a:xfrm>
                <a:off x="3888" y="2835"/>
                <a:ext cx="96" cy="96"/>
              </a:xfrm>
              <a:prstGeom prst="ellipse">
                <a:avLst/>
              </a:prstGeom>
              <a:solidFill>
                <a:srgbClr val="FF9933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2" name="Google Shape;422;p7"/>
              <p:cNvSpPr/>
              <p:nvPr/>
            </p:nvSpPr>
            <p:spPr>
              <a:xfrm>
                <a:off x="1584" y="2754"/>
                <a:ext cx="96" cy="96"/>
              </a:xfrm>
              <a:prstGeom prst="ellipse">
                <a:avLst/>
              </a:prstGeom>
              <a:solidFill>
                <a:srgbClr val="FF9933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3" name="Google Shape;423;p7"/>
              <p:cNvSpPr/>
              <p:nvPr/>
            </p:nvSpPr>
            <p:spPr>
              <a:xfrm>
                <a:off x="1152" y="2514"/>
                <a:ext cx="96" cy="96"/>
              </a:xfrm>
              <a:prstGeom prst="ellipse">
                <a:avLst/>
              </a:prstGeom>
              <a:solidFill>
                <a:srgbClr val="FF9933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4" name="Google Shape;424;p7"/>
              <p:cNvSpPr/>
              <p:nvPr/>
            </p:nvSpPr>
            <p:spPr>
              <a:xfrm>
                <a:off x="1011" y="1824"/>
                <a:ext cx="96" cy="96"/>
              </a:xfrm>
              <a:prstGeom prst="ellipse">
                <a:avLst/>
              </a:prstGeom>
              <a:solidFill>
                <a:srgbClr val="FF9933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5" name="Google Shape;425;p7"/>
              <p:cNvSpPr/>
              <p:nvPr/>
            </p:nvSpPr>
            <p:spPr>
              <a:xfrm>
                <a:off x="4416" y="1614"/>
                <a:ext cx="96" cy="96"/>
              </a:xfrm>
              <a:prstGeom prst="ellipse">
                <a:avLst/>
              </a:prstGeom>
              <a:solidFill>
                <a:srgbClr val="FF9933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6" name="Google Shape;426;p7"/>
              <p:cNvSpPr/>
              <p:nvPr/>
            </p:nvSpPr>
            <p:spPr>
              <a:xfrm>
                <a:off x="4608" y="2448"/>
                <a:ext cx="96" cy="96"/>
              </a:xfrm>
              <a:prstGeom prst="ellipse">
                <a:avLst/>
              </a:prstGeom>
              <a:solidFill>
                <a:srgbClr val="FF9933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7" name="Google Shape;427;p7"/>
              <p:cNvSpPr/>
              <p:nvPr/>
            </p:nvSpPr>
            <p:spPr>
              <a:xfrm>
                <a:off x="3312" y="2928"/>
                <a:ext cx="96" cy="96"/>
              </a:xfrm>
              <a:prstGeom prst="ellipse">
                <a:avLst/>
              </a:prstGeom>
              <a:solidFill>
                <a:srgbClr val="FF9933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8" name="Google Shape;428;p7"/>
              <p:cNvSpPr/>
              <p:nvPr/>
            </p:nvSpPr>
            <p:spPr>
              <a:xfrm>
                <a:off x="3264" y="1248"/>
                <a:ext cx="96" cy="96"/>
              </a:xfrm>
              <a:prstGeom prst="ellipse">
                <a:avLst/>
              </a:prstGeom>
              <a:solidFill>
                <a:srgbClr val="FF9933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9" name="Google Shape;429;p7"/>
              <p:cNvSpPr/>
              <p:nvPr/>
            </p:nvSpPr>
            <p:spPr>
              <a:xfrm>
                <a:off x="2448" y="1248"/>
                <a:ext cx="96" cy="96"/>
              </a:xfrm>
              <a:prstGeom prst="ellipse">
                <a:avLst/>
              </a:prstGeom>
              <a:solidFill>
                <a:srgbClr val="FF9933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30" name="Google Shape;430;p7"/>
              <p:cNvSpPr/>
              <p:nvPr/>
            </p:nvSpPr>
            <p:spPr>
              <a:xfrm>
                <a:off x="2352" y="2928"/>
                <a:ext cx="96" cy="96"/>
              </a:xfrm>
              <a:prstGeom prst="ellipse">
                <a:avLst/>
              </a:prstGeom>
              <a:solidFill>
                <a:srgbClr val="FF9933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31" name="Google Shape;431;p7"/>
              <p:cNvSpPr/>
              <p:nvPr/>
            </p:nvSpPr>
            <p:spPr>
              <a:xfrm>
                <a:off x="4272" y="2673"/>
                <a:ext cx="96" cy="96"/>
              </a:xfrm>
              <a:prstGeom prst="ellipse">
                <a:avLst/>
              </a:prstGeom>
              <a:solidFill>
                <a:srgbClr val="FF9933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32" name="Google Shape;432;p7"/>
              <p:cNvSpPr/>
              <p:nvPr/>
            </p:nvSpPr>
            <p:spPr>
              <a:xfrm>
                <a:off x="960" y="1296"/>
                <a:ext cx="3840" cy="1725"/>
              </a:xfrm>
              <a:prstGeom prst="ellipse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33" name="Google Shape;433;p7"/>
              <p:cNvSpPr/>
              <p:nvPr/>
            </p:nvSpPr>
            <p:spPr>
              <a:xfrm>
                <a:off x="960" y="1296"/>
                <a:ext cx="3840" cy="1725"/>
              </a:xfrm>
              <a:prstGeom prst="ellipse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34" name="Google Shape;434;p7"/>
              <p:cNvSpPr/>
              <p:nvPr/>
            </p:nvSpPr>
            <p:spPr>
              <a:xfrm>
                <a:off x="1248" y="1602"/>
                <a:ext cx="96" cy="96"/>
              </a:xfrm>
              <a:prstGeom prst="ellipse">
                <a:avLst/>
              </a:prstGeom>
              <a:solidFill>
                <a:srgbClr val="FF9933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35" name="Google Shape;435;p7"/>
              <p:cNvSpPr/>
              <p:nvPr/>
            </p:nvSpPr>
            <p:spPr>
              <a:xfrm>
                <a:off x="894" y="174"/>
                <a:ext cx="3984" cy="3984"/>
              </a:xfrm>
              <a:prstGeom prst="ellipse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36" name="Google Shape;436;p7"/>
              <p:cNvSpPr/>
              <p:nvPr/>
            </p:nvSpPr>
            <p:spPr>
              <a:xfrm>
                <a:off x="4098" y="576"/>
                <a:ext cx="96" cy="96"/>
              </a:xfrm>
              <a:prstGeom prst="ellipse">
                <a:avLst/>
              </a:prstGeom>
              <a:solidFill>
                <a:srgbClr val="FF9933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437" name="Google Shape;437;p7"/>
          <p:cNvSpPr txBox="1"/>
          <p:nvPr/>
        </p:nvSpPr>
        <p:spPr>
          <a:xfrm>
            <a:off x="2279576" y="1196752"/>
            <a:ext cx="31242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Át</a:t>
            </a:r>
            <a:r>
              <a:rPr b="1" lang="pt-BR" sz="2800">
                <a:solidFill>
                  <a:schemeClr val="dk1"/>
                </a:solidFill>
              </a:rPr>
              <a:t>omos com</a:t>
            </a:r>
            <a:r>
              <a:rPr b="1" lang="pt-BR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endParaRPr/>
          </a:p>
        </p:txBody>
      </p:sp>
      <p:sp>
        <p:nvSpPr>
          <p:cNvPr id="438" name="Google Shape;438;p7"/>
          <p:cNvSpPr txBox="1"/>
          <p:nvPr/>
        </p:nvSpPr>
        <p:spPr>
          <a:xfrm>
            <a:off x="6013376" y="1958753"/>
            <a:ext cx="4876800" cy="216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3200">
                <a:solidFill>
                  <a:srgbClr val="FF3300"/>
                </a:solidFill>
                <a:latin typeface="Arial"/>
                <a:ea typeface="Arial"/>
                <a:cs typeface="Arial"/>
                <a:sym typeface="Arial"/>
              </a:rPr>
              <a:t>Poucos</a:t>
            </a:r>
            <a:r>
              <a:rPr b="1" lang="pt-BR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elétrons</a:t>
            </a:r>
            <a:r>
              <a:rPr b="1" lang="pt-BR" sz="3200">
                <a:solidFill>
                  <a:schemeClr val="dk1"/>
                </a:solidFill>
              </a:rPr>
              <a:t> na última camada são </a:t>
            </a:r>
            <a:r>
              <a:rPr b="1" lang="pt-BR" sz="3200">
                <a:solidFill>
                  <a:srgbClr val="FF3300"/>
                </a:solidFill>
                <a:latin typeface="Arial"/>
                <a:ea typeface="Arial"/>
                <a:cs typeface="Arial"/>
                <a:sym typeface="Arial"/>
              </a:rPr>
              <a:t>con</a:t>
            </a:r>
            <a:r>
              <a:rPr b="1" lang="pt-BR" sz="3200">
                <a:solidFill>
                  <a:srgbClr val="FF3300"/>
                </a:solidFill>
              </a:rPr>
              <a:t>dutores.</a:t>
            </a:r>
            <a:endParaRPr/>
          </a:p>
        </p:txBody>
      </p:sp>
      <p:sp>
        <p:nvSpPr>
          <p:cNvPr id="439" name="Google Shape;439;p7"/>
          <p:cNvSpPr txBox="1"/>
          <p:nvPr/>
        </p:nvSpPr>
        <p:spPr>
          <a:xfrm>
            <a:off x="6122914" y="5154390"/>
            <a:ext cx="3535500" cy="2037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Quimicamente:</a:t>
            </a:r>
            <a:endParaRPr/>
          </a:p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</a:t>
            </a:r>
            <a:r>
              <a:rPr b="1" lang="pt-BR" sz="3200">
                <a:solidFill>
                  <a:schemeClr val="dk1"/>
                </a:solidFill>
              </a:rPr>
              <a:t>etais</a:t>
            </a:r>
            <a:endParaRPr b="1"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0" name="Google Shape;440;p7"/>
          <p:cNvSpPr/>
          <p:nvPr/>
        </p:nvSpPr>
        <p:spPr>
          <a:xfrm>
            <a:off x="7707239" y="4544790"/>
            <a:ext cx="360362" cy="576262"/>
          </a:xfrm>
          <a:prstGeom prst="downArrow">
            <a:avLst>
              <a:gd fmla="val 50000" name="adj1"/>
              <a:gd fmla="val 39978" name="adj2"/>
            </a:avLst>
          </a:prstGeom>
          <a:solidFill>
            <a:srgbClr val="FFFF00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1" name="Google Shape;441;p7"/>
          <p:cNvSpPr txBox="1"/>
          <p:nvPr/>
        </p:nvSpPr>
        <p:spPr>
          <a:xfrm>
            <a:off x="2753513" y="6352950"/>
            <a:ext cx="2887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/>
              <a:t>Fonte</a:t>
            </a:r>
            <a:r>
              <a:rPr lang="pt-BR" sz="1200"/>
              <a:t>: O próprio autor.</a:t>
            </a:r>
            <a:endParaRPr sz="12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5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6" name="Google Shape;446;p8"/>
          <p:cNvGrpSpPr/>
          <p:nvPr/>
        </p:nvGrpSpPr>
        <p:grpSpPr>
          <a:xfrm>
            <a:off x="2232968" y="2568352"/>
            <a:ext cx="3784600" cy="3784600"/>
            <a:chOff x="112" y="960"/>
            <a:chExt cx="2384" cy="2384"/>
          </a:xfrm>
        </p:grpSpPr>
        <p:grpSp>
          <p:nvGrpSpPr>
            <p:cNvPr id="447" name="Google Shape;447;p8"/>
            <p:cNvGrpSpPr/>
            <p:nvPr/>
          </p:nvGrpSpPr>
          <p:grpSpPr>
            <a:xfrm>
              <a:off x="1175" y="2016"/>
              <a:ext cx="258" cy="258"/>
              <a:chOff x="1392" y="1200"/>
              <a:chExt cx="432" cy="432"/>
            </a:xfrm>
          </p:grpSpPr>
          <p:sp>
            <p:nvSpPr>
              <p:cNvPr id="448" name="Google Shape;448;p8"/>
              <p:cNvSpPr/>
              <p:nvPr/>
            </p:nvSpPr>
            <p:spPr>
              <a:xfrm>
                <a:off x="1488" y="1563"/>
                <a:ext cx="48" cy="48"/>
              </a:xfrm>
              <a:prstGeom prst="ellipse">
                <a:avLst/>
              </a:prstGeom>
              <a:solidFill>
                <a:srgbClr val="FFCC66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49" name="Google Shape;449;p8"/>
              <p:cNvSpPr/>
              <p:nvPr/>
            </p:nvSpPr>
            <p:spPr>
              <a:xfrm>
                <a:off x="1680" y="1578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50" name="Google Shape;450;p8"/>
              <p:cNvSpPr/>
              <p:nvPr/>
            </p:nvSpPr>
            <p:spPr>
              <a:xfrm>
                <a:off x="1440" y="1248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51" name="Google Shape;451;p8"/>
              <p:cNvSpPr/>
              <p:nvPr/>
            </p:nvSpPr>
            <p:spPr>
              <a:xfrm>
                <a:off x="1437" y="1290"/>
                <a:ext cx="48" cy="48"/>
              </a:xfrm>
              <a:prstGeom prst="ellipse">
                <a:avLst/>
              </a:prstGeom>
              <a:solidFill>
                <a:srgbClr val="FFCC66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52" name="Google Shape;452;p8"/>
              <p:cNvSpPr/>
              <p:nvPr/>
            </p:nvSpPr>
            <p:spPr>
              <a:xfrm>
                <a:off x="1533" y="1206"/>
                <a:ext cx="48" cy="48"/>
              </a:xfrm>
              <a:prstGeom prst="ellipse">
                <a:avLst/>
              </a:prstGeom>
              <a:solidFill>
                <a:srgbClr val="FFCC66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53" name="Google Shape;453;p8"/>
              <p:cNvSpPr/>
              <p:nvPr/>
            </p:nvSpPr>
            <p:spPr>
              <a:xfrm>
                <a:off x="1440" y="1536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54" name="Google Shape;454;p8"/>
              <p:cNvSpPr/>
              <p:nvPr/>
            </p:nvSpPr>
            <p:spPr>
              <a:xfrm>
                <a:off x="1536" y="1536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55" name="Google Shape;455;p8"/>
              <p:cNvSpPr/>
              <p:nvPr/>
            </p:nvSpPr>
            <p:spPr>
              <a:xfrm>
                <a:off x="1680" y="1524"/>
                <a:ext cx="48" cy="48"/>
              </a:xfrm>
              <a:prstGeom prst="ellipse">
                <a:avLst/>
              </a:prstGeom>
              <a:solidFill>
                <a:srgbClr val="FFCC66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56" name="Google Shape;456;p8"/>
              <p:cNvSpPr/>
              <p:nvPr/>
            </p:nvSpPr>
            <p:spPr>
              <a:xfrm>
                <a:off x="1680" y="1473"/>
                <a:ext cx="48" cy="48"/>
              </a:xfrm>
              <a:prstGeom prst="ellipse">
                <a:avLst/>
              </a:prstGeom>
              <a:solidFill>
                <a:srgbClr val="FFCC66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57" name="Google Shape;457;p8"/>
              <p:cNvSpPr/>
              <p:nvPr/>
            </p:nvSpPr>
            <p:spPr>
              <a:xfrm>
                <a:off x="1584" y="1368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58" name="Google Shape;458;p8"/>
              <p:cNvSpPr/>
              <p:nvPr/>
            </p:nvSpPr>
            <p:spPr>
              <a:xfrm>
                <a:off x="1728" y="1248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59" name="Google Shape;459;p8"/>
              <p:cNvSpPr/>
              <p:nvPr/>
            </p:nvSpPr>
            <p:spPr>
              <a:xfrm>
                <a:off x="1728" y="1548"/>
                <a:ext cx="48" cy="48"/>
              </a:xfrm>
              <a:prstGeom prst="ellipse">
                <a:avLst/>
              </a:prstGeom>
              <a:solidFill>
                <a:srgbClr val="FFCC66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60" name="Google Shape;460;p8"/>
              <p:cNvSpPr/>
              <p:nvPr/>
            </p:nvSpPr>
            <p:spPr>
              <a:xfrm>
                <a:off x="1536" y="1293"/>
                <a:ext cx="48" cy="48"/>
              </a:xfrm>
              <a:prstGeom prst="ellipse">
                <a:avLst/>
              </a:prstGeom>
              <a:solidFill>
                <a:srgbClr val="FFCC66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61" name="Google Shape;461;p8"/>
              <p:cNvSpPr/>
              <p:nvPr/>
            </p:nvSpPr>
            <p:spPr>
              <a:xfrm>
                <a:off x="1536" y="1245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62" name="Google Shape;462;p8"/>
              <p:cNvSpPr/>
              <p:nvPr/>
            </p:nvSpPr>
            <p:spPr>
              <a:xfrm>
                <a:off x="1536" y="1341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63" name="Google Shape;463;p8"/>
              <p:cNvSpPr/>
              <p:nvPr/>
            </p:nvSpPr>
            <p:spPr>
              <a:xfrm rot="5400000">
                <a:off x="1584" y="1218"/>
                <a:ext cx="48" cy="48"/>
              </a:xfrm>
              <a:prstGeom prst="ellipse">
                <a:avLst/>
              </a:prstGeom>
              <a:solidFill>
                <a:srgbClr val="FFCC66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64" name="Google Shape;464;p8"/>
              <p:cNvSpPr/>
              <p:nvPr/>
            </p:nvSpPr>
            <p:spPr>
              <a:xfrm>
                <a:off x="1632" y="1401"/>
                <a:ext cx="48" cy="48"/>
              </a:xfrm>
              <a:prstGeom prst="ellipse">
                <a:avLst/>
              </a:prstGeom>
              <a:solidFill>
                <a:srgbClr val="FFCC66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65" name="Google Shape;465;p8"/>
              <p:cNvSpPr/>
              <p:nvPr/>
            </p:nvSpPr>
            <p:spPr>
              <a:xfrm rot="5400000">
                <a:off x="1632" y="1248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66" name="Google Shape;466;p8"/>
              <p:cNvSpPr/>
              <p:nvPr/>
            </p:nvSpPr>
            <p:spPr>
              <a:xfrm>
                <a:off x="1776" y="1341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67" name="Google Shape;467;p8"/>
              <p:cNvSpPr/>
              <p:nvPr/>
            </p:nvSpPr>
            <p:spPr>
              <a:xfrm>
                <a:off x="1776" y="1389"/>
                <a:ext cx="48" cy="48"/>
              </a:xfrm>
              <a:prstGeom prst="ellipse">
                <a:avLst/>
              </a:prstGeom>
              <a:solidFill>
                <a:srgbClr val="FFCC66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68" name="Google Shape;468;p8"/>
              <p:cNvSpPr/>
              <p:nvPr/>
            </p:nvSpPr>
            <p:spPr>
              <a:xfrm>
                <a:off x="1536" y="1389"/>
                <a:ext cx="48" cy="48"/>
              </a:xfrm>
              <a:prstGeom prst="ellipse">
                <a:avLst/>
              </a:prstGeom>
              <a:solidFill>
                <a:srgbClr val="FFCC66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69" name="Google Shape;469;p8"/>
              <p:cNvSpPr/>
              <p:nvPr/>
            </p:nvSpPr>
            <p:spPr>
              <a:xfrm>
                <a:off x="1536" y="1437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0" name="Google Shape;470;p8"/>
              <p:cNvSpPr/>
              <p:nvPr/>
            </p:nvSpPr>
            <p:spPr>
              <a:xfrm>
                <a:off x="1536" y="1485"/>
                <a:ext cx="48" cy="48"/>
              </a:xfrm>
              <a:prstGeom prst="ellipse">
                <a:avLst/>
              </a:prstGeom>
              <a:solidFill>
                <a:srgbClr val="FFCC66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1" name="Google Shape;471;p8"/>
              <p:cNvSpPr/>
              <p:nvPr/>
            </p:nvSpPr>
            <p:spPr>
              <a:xfrm>
                <a:off x="1632" y="1494"/>
                <a:ext cx="48" cy="48"/>
              </a:xfrm>
              <a:prstGeom prst="ellipse">
                <a:avLst/>
              </a:prstGeom>
              <a:solidFill>
                <a:srgbClr val="FFCC66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2" name="Google Shape;472;p8"/>
              <p:cNvSpPr/>
              <p:nvPr/>
            </p:nvSpPr>
            <p:spPr>
              <a:xfrm>
                <a:off x="1632" y="1446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3" name="Google Shape;473;p8"/>
              <p:cNvSpPr/>
              <p:nvPr/>
            </p:nvSpPr>
            <p:spPr>
              <a:xfrm>
                <a:off x="1632" y="1542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4" name="Google Shape;474;p8"/>
              <p:cNvSpPr/>
              <p:nvPr/>
            </p:nvSpPr>
            <p:spPr>
              <a:xfrm>
                <a:off x="1488" y="1311"/>
                <a:ext cx="48" cy="48"/>
              </a:xfrm>
              <a:prstGeom prst="ellipse">
                <a:avLst/>
              </a:prstGeom>
              <a:solidFill>
                <a:srgbClr val="FFCC66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5" name="Google Shape;475;p8"/>
              <p:cNvSpPr/>
              <p:nvPr/>
            </p:nvSpPr>
            <p:spPr>
              <a:xfrm>
                <a:off x="1488" y="1263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6" name="Google Shape;476;p8"/>
              <p:cNvSpPr/>
              <p:nvPr/>
            </p:nvSpPr>
            <p:spPr>
              <a:xfrm>
                <a:off x="1488" y="1359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7" name="Google Shape;477;p8"/>
              <p:cNvSpPr/>
              <p:nvPr/>
            </p:nvSpPr>
            <p:spPr>
              <a:xfrm rot="5400000">
                <a:off x="1584" y="1317"/>
                <a:ext cx="48" cy="48"/>
              </a:xfrm>
              <a:prstGeom prst="ellipse">
                <a:avLst/>
              </a:prstGeom>
              <a:solidFill>
                <a:srgbClr val="FFCC66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8" name="Google Shape;478;p8"/>
              <p:cNvSpPr/>
              <p:nvPr/>
            </p:nvSpPr>
            <p:spPr>
              <a:xfrm>
                <a:off x="1680" y="1281"/>
                <a:ext cx="48" cy="48"/>
              </a:xfrm>
              <a:prstGeom prst="ellipse">
                <a:avLst/>
              </a:prstGeom>
              <a:solidFill>
                <a:srgbClr val="FFCC66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9" name="Google Shape;479;p8"/>
              <p:cNvSpPr/>
              <p:nvPr/>
            </p:nvSpPr>
            <p:spPr>
              <a:xfrm rot="5400000">
                <a:off x="1632" y="1350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80" name="Google Shape;480;p8"/>
              <p:cNvSpPr/>
              <p:nvPr/>
            </p:nvSpPr>
            <p:spPr>
              <a:xfrm>
                <a:off x="1680" y="1329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81" name="Google Shape;481;p8"/>
              <p:cNvSpPr/>
              <p:nvPr/>
            </p:nvSpPr>
            <p:spPr>
              <a:xfrm>
                <a:off x="1680" y="1377"/>
                <a:ext cx="48" cy="48"/>
              </a:xfrm>
              <a:prstGeom prst="ellipse">
                <a:avLst/>
              </a:prstGeom>
              <a:solidFill>
                <a:srgbClr val="FFCC66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82" name="Google Shape;482;p8"/>
              <p:cNvSpPr/>
              <p:nvPr/>
            </p:nvSpPr>
            <p:spPr>
              <a:xfrm>
                <a:off x="1440" y="1344"/>
                <a:ext cx="48" cy="48"/>
              </a:xfrm>
              <a:prstGeom prst="ellipse">
                <a:avLst/>
              </a:prstGeom>
              <a:solidFill>
                <a:srgbClr val="FFCC66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83" name="Google Shape;483;p8"/>
              <p:cNvSpPr/>
              <p:nvPr/>
            </p:nvSpPr>
            <p:spPr>
              <a:xfrm>
                <a:off x="1440" y="1392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84" name="Google Shape;484;p8"/>
              <p:cNvSpPr/>
              <p:nvPr/>
            </p:nvSpPr>
            <p:spPr>
              <a:xfrm>
                <a:off x="1440" y="1440"/>
                <a:ext cx="48" cy="48"/>
              </a:xfrm>
              <a:prstGeom prst="ellipse">
                <a:avLst/>
              </a:prstGeom>
              <a:solidFill>
                <a:srgbClr val="FFCC66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85" name="Google Shape;485;p8"/>
              <p:cNvSpPr/>
              <p:nvPr/>
            </p:nvSpPr>
            <p:spPr>
              <a:xfrm>
                <a:off x="1728" y="1353"/>
                <a:ext cx="48" cy="48"/>
              </a:xfrm>
              <a:prstGeom prst="ellipse">
                <a:avLst/>
              </a:prstGeom>
              <a:solidFill>
                <a:srgbClr val="FFCC66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86" name="Google Shape;486;p8"/>
              <p:cNvSpPr/>
              <p:nvPr/>
            </p:nvSpPr>
            <p:spPr>
              <a:xfrm>
                <a:off x="1728" y="1305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87" name="Google Shape;487;p8"/>
              <p:cNvSpPr/>
              <p:nvPr/>
            </p:nvSpPr>
            <p:spPr>
              <a:xfrm>
                <a:off x="1728" y="1401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88" name="Google Shape;488;p8"/>
              <p:cNvSpPr/>
              <p:nvPr/>
            </p:nvSpPr>
            <p:spPr>
              <a:xfrm>
                <a:off x="1584" y="1518"/>
                <a:ext cx="48" cy="48"/>
              </a:xfrm>
              <a:prstGeom prst="ellipse">
                <a:avLst/>
              </a:prstGeom>
              <a:solidFill>
                <a:srgbClr val="FFCC66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89" name="Google Shape;489;p8"/>
              <p:cNvSpPr/>
              <p:nvPr/>
            </p:nvSpPr>
            <p:spPr>
              <a:xfrm>
                <a:off x="1440" y="1488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90" name="Google Shape;490;p8"/>
              <p:cNvSpPr/>
              <p:nvPr/>
            </p:nvSpPr>
            <p:spPr>
              <a:xfrm>
                <a:off x="1584" y="1566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91" name="Google Shape;491;p8"/>
              <p:cNvSpPr/>
              <p:nvPr/>
            </p:nvSpPr>
            <p:spPr>
              <a:xfrm rot="5400000">
                <a:off x="1584" y="1419"/>
                <a:ext cx="48" cy="48"/>
              </a:xfrm>
              <a:prstGeom prst="ellipse">
                <a:avLst/>
              </a:prstGeom>
              <a:solidFill>
                <a:srgbClr val="FFCC66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92" name="Google Shape;492;p8"/>
              <p:cNvSpPr/>
              <p:nvPr/>
            </p:nvSpPr>
            <p:spPr>
              <a:xfrm>
                <a:off x="1728" y="1452"/>
                <a:ext cx="48" cy="48"/>
              </a:xfrm>
              <a:prstGeom prst="ellipse">
                <a:avLst/>
              </a:prstGeom>
              <a:solidFill>
                <a:srgbClr val="FFCC66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93" name="Google Shape;493;p8"/>
              <p:cNvSpPr/>
              <p:nvPr/>
            </p:nvSpPr>
            <p:spPr>
              <a:xfrm rot="5400000">
                <a:off x="1584" y="1269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94" name="Google Shape;494;p8"/>
              <p:cNvSpPr/>
              <p:nvPr/>
            </p:nvSpPr>
            <p:spPr>
              <a:xfrm>
                <a:off x="1728" y="1500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95" name="Google Shape;495;p8"/>
              <p:cNvSpPr/>
              <p:nvPr/>
            </p:nvSpPr>
            <p:spPr>
              <a:xfrm>
                <a:off x="1776" y="1485"/>
                <a:ext cx="48" cy="48"/>
              </a:xfrm>
              <a:prstGeom prst="ellipse">
                <a:avLst/>
              </a:prstGeom>
              <a:solidFill>
                <a:srgbClr val="FFCC66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96" name="Google Shape;496;p8"/>
              <p:cNvSpPr/>
              <p:nvPr/>
            </p:nvSpPr>
            <p:spPr>
              <a:xfrm>
                <a:off x="1392" y="1371"/>
                <a:ext cx="48" cy="48"/>
              </a:xfrm>
              <a:prstGeom prst="ellipse">
                <a:avLst/>
              </a:prstGeom>
              <a:solidFill>
                <a:srgbClr val="FFCC66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97" name="Google Shape;497;p8"/>
              <p:cNvSpPr/>
              <p:nvPr/>
            </p:nvSpPr>
            <p:spPr>
              <a:xfrm>
                <a:off x="1392" y="1419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98" name="Google Shape;498;p8"/>
              <p:cNvSpPr/>
              <p:nvPr/>
            </p:nvSpPr>
            <p:spPr>
              <a:xfrm>
                <a:off x="1392" y="1467"/>
                <a:ext cx="48" cy="48"/>
              </a:xfrm>
              <a:prstGeom prst="ellipse">
                <a:avLst/>
              </a:prstGeom>
              <a:solidFill>
                <a:srgbClr val="FFCC66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99" name="Google Shape;499;p8"/>
              <p:cNvSpPr/>
              <p:nvPr/>
            </p:nvSpPr>
            <p:spPr>
              <a:xfrm>
                <a:off x="1680" y="1230"/>
                <a:ext cx="48" cy="48"/>
              </a:xfrm>
              <a:prstGeom prst="ellipse">
                <a:avLst/>
              </a:prstGeom>
              <a:solidFill>
                <a:srgbClr val="FFCC66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00" name="Google Shape;500;p8"/>
              <p:cNvSpPr/>
              <p:nvPr/>
            </p:nvSpPr>
            <p:spPr>
              <a:xfrm>
                <a:off x="1584" y="1467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01" name="Google Shape;501;p8"/>
              <p:cNvSpPr/>
              <p:nvPr/>
            </p:nvSpPr>
            <p:spPr>
              <a:xfrm>
                <a:off x="1680" y="1425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02" name="Google Shape;502;p8"/>
              <p:cNvSpPr/>
              <p:nvPr/>
            </p:nvSpPr>
            <p:spPr>
              <a:xfrm>
                <a:off x="1488" y="1410"/>
                <a:ext cx="48" cy="48"/>
              </a:xfrm>
              <a:prstGeom prst="ellipse">
                <a:avLst/>
              </a:prstGeom>
              <a:solidFill>
                <a:srgbClr val="FFCC66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03" name="Google Shape;503;p8"/>
              <p:cNvSpPr/>
              <p:nvPr/>
            </p:nvSpPr>
            <p:spPr>
              <a:xfrm>
                <a:off x="1776" y="1437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04" name="Google Shape;504;p8"/>
              <p:cNvSpPr/>
              <p:nvPr/>
            </p:nvSpPr>
            <p:spPr>
              <a:xfrm>
                <a:off x="1392" y="1323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05" name="Google Shape;505;p8"/>
              <p:cNvSpPr/>
              <p:nvPr/>
            </p:nvSpPr>
            <p:spPr>
              <a:xfrm rot="5400000">
                <a:off x="1632" y="1302"/>
                <a:ext cx="48" cy="48"/>
              </a:xfrm>
              <a:prstGeom prst="ellipse">
                <a:avLst/>
              </a:prstGeom>
              <a:solidFill>
                <a:srgbClr val="FFCC66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06" name="Google Shape;506;p8"/>
              <p:cNvSpPr/>
              <p:nvPr/>
            </p:nvSpPr>
            <p:spPr>
              <a:xfrm>
                <a:off x="1488" y="1464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07" name="Google Shape;507;p8"/>
              <p:cNvSpPr/>
              <p:nvPr/>
            </p:nvSpPr>
            <p:spPr>
              <a:xfrm>
                <a:off x="1488" y="1512"/>
                <a:ext cx="48" cy="48"/>
              </a:xfrm>
              <a:prstGeom prst="ellipse">
                <a:avLst/>
              </a:prstGeom>
              <a:solidFill>
                <a:srgbClr val="FFCC66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08" name="Google Shape;508;p8"/>
              <p:cNvSpPr/>
              <p:nvPr/>
            </p:nvSpPr>
            <p:spPr>
              <a:xfrm>
                <a:off x="1392" y="1200"/>
                <a:ext cx="432" cy="432"/>
              </a:xfrm>
              <a:prstGeom prst="ellipse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509" name="Google Shape;509;p8"/>
            <p:cNvGrpSpPr/>
            <p:nvPr/>
          </p:nvGrpSpPr>
          <p:grpSpPr>
            <a:xfrm>
              <a:off x="783" y="1258"/>
              <a:ext cx="1034" cy="1752"/>
              <a:chOff x="2016" y="672"/>
              <a:chExt cx="1728" cy="2928"/>
            </a:xfrm>
          </p:grpSpPr>
          <p:sp>
            <p:nvSpPr>
              <p:cNvPr id="510" name="Google Shape;510;p8"/>
              <p:cNvSpPr/>
              <p:nvPr/>
            </p:nvSpPr>
            <p:spPr>
              <a:xfrm>
                <a:off x="2112" y="1392"/>
                <a:ext cx="1536" cy="1536"/>
              </a:xfrm>
              <a:prstGeom prst="ellipse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11" name="Google Shape;511;p8"/>
              <p:cNvSpPr/>
              <p:nvPr/>
            </p:nvSpPr>
            <p:spPr>
              <a:xfrm>
                <a:off x="2208" y="2544"/>
                <a:ext cx="96" cy="96"/>
              </a:xfrm>
              <a:prstGeom prst="ellipse">
                <a:avLst/>
              </a:prstGeom>
              <a:solidFill>
                <a:srgbClr val="FF9933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12" name="Google Shape;512;p8"/>
              <p:cNvSpPr/>
              <p:nvPr/>
            </p:nvSpPr>
            <p:spPr>
              <a:xfrm>
                <a:off x="3408" y="1632"/>
                <a:ext cx="96" cy="96"/>
              </a:xfrm>
              <a:prstGeom prst="ellipse">
                <a:avLst/>
              </a:prstGeom>
              <a:solidFill>
                <a:srgbClr val="FF9933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13" name="Google Shape;513;p8"/>
              <p:cNvSpPr/>
              <p:nvPr/>
            </p:nvSpPr>
            <p:spPr>
              <a:xfrm>
                <a:off x="2064" y="720"/>
                <a:ext cx="1632" cy="2832"/>
              </a:xfrm>
              <a:prstGeom prst="ellipse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14" name="Google Shape;514;p8"/>
              <p:cNvSpPr/>
              <p:nvPr/>
            </p:nvSpPr>
            <p:spPr>
              <a:xfrm>
                <a:off x="2835" y="672"/>
                <a:ext cx="96" cy="96"/>
              </a:xfrm>
              <a:prstGeom prst="ellipse">
                <a:avLst/>
              </a:prstGeom>
              <a:solidFill>
                <a:srgbClr val="FF9933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15" name="Google Shape;515;p8"/>
              <p:cNvSpPr/>
              <p:nvPr/>
            </p:nvSpPr>
            <p:spPr>
              <a:xfrm>
                <a:off x="2835" y="3504"/>
                <a:ext cx="96" cy="96"/>
              </a:xfrm>
              <a:prstGeom prst="ellipse">
                <a:avLst/>
              </a:prstGeom>
              <a:solidFill>
                <a:srgbClr val="FF9933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16" name="Google Shape;516;p8"/>
              <p:cNvSpPr/>
              <p:nvPr/>
            </p:nvSpPr>
            <p:spPr>
              <a:xfrm>
                <a:off x="2304" y="3168"/>
                <a:ext cx="96" cy="96"/>
              </a:xfrm>
              <a:prstGeom prst="ellipse">
                <a:avLst/>
              </a:prstGeom>
              <a:solidFill>
                <a:srgbClr val="FF9933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17" name="Google Shape;517;p8"/>
              <p:cNvSpPr/>
              <p:nvPr/>
            </p:nvSpPr>
            <p:spPr>
              <a:xfrm>
                <a:off x="3390" y="3120"/>
                <a:ext cx="96" cy="96"/>
              </a:xfrm>
              <a:prstGeom prst="ellipse">
                <a:avLst/>
              </a:prstGeom>
              <a:solidFill>
                <a:srgbClr val="FF9933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18" name="Google Shape;518;p8"/>
              <p:cNvSpPr/>
              <p:nvPr/>
            </p:nvSpPr>
            <p:spPr>
              <a:xfrm>
                <a:off x="2271" y="1074"/>
                <a:ext cx="96" cy="96"/>
              </a:xfrm>
              <a:prstGeom prst="ellipse">
                <a:avLst/>
              </a:prstGeom>
              <a:solidFill>
                <a:srgbClr val="FF9933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19" name="Google Shape;519;p8"/>
              <p:cNvSpPr/>
              <p:nvPr/>
            </p:nvSpPr>
            <p:spPr>
              <a:xfrm>
                <a:off x="3357" y="1026"/>
                <a:ext cx="96" cy="96"/>
              </a:xfrm>
              <a:prstGeom prst="ellipse">
                <a:avLst/>
              </a:prstGeom>
              <a:solidFill>
                <a:srgbClr val="FF9933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20" name="Google Shape;520;p8"/>
              <p:cNvSpPr/>
              <p:nvPr/>
            </p:nvSpPr>
            <p:spPr>
              <a:xfrm>
                <a:off x="2016" y="2145"/>
                <a:ext cx="96" cy="96"/>
              </a:xfrm>
              <a:prstGeom prst="ellipse">
                <a:avLst/>
              </a:prstGeom>
              <a:solidFill>
                <a:srgbClr val="FF9933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21" name="Google Shape;521;p8"/>
              <p:cNvSpPr/>
              <p:nvPr/>
            </p:nvSpPr>
            <p:spPr>
              <a:xfrm>
                <a:off x="3648" y="2094"/>
                <a:ext cx="96" cy="96"/>
              </a:xfrm>
              <a:prstGeom prst="ellipse">
                <a:avLst/>
              </a:prstGeom>
              <a:solidFill>
                <a:srgbClr val="FF9933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522" name="Google Shape;522;p8"/>
            <p:cNvSpPr/>
            <p:nvPr/>
          </p:nvSpPr>
          <p:spPr>
            <a:xfrm>
              <a:off x="507" y="1719"/>
              <a:ext cx="57" cy="58"/>
            </a:xfrm>
            <a:prstGeom prst="ellipse">
              <a:avLst/>
            </a:prstGeom>
            <a:solidFill>
              <a:srgbClr val="FF993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3" name="Google Shape;523;p8"/>
            <p:cNvSpPr/>
            <p:nvPr/>
          </p:nvSpPr>
          <p:spPr>
            <a:xfrm>
              <a:off x="151" y="1631"/>
              <a:ext cx="2298" cy="1033"/>
            </a:xfrm>
            <a:prstGeom prst="ellipse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4" name="Google Shape;524;p8"/>
            <p:cNvSpPr/>
            <p:nvPr/>
          </p:nvSpPr>
          <p:spPr>
            <a:xfrm>
              <a:off x="2421" y="2118"/>
              <a:ext cx="57" cy="57"/>
            </a:xfrm>
            <a:prstGeom prst="ellipse">
              <a:avLst/>
            </a:prstGeom>
            <a:solidFill>
              <a:srgbClr val="FF993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5" name="Google Shape;525;p8"/>
            <p:cNvSpPr/>
            <p:nvPr/>
          </p:nvSpPr>
          <p:spPr>
            <a:xfrm>
              <a:off x="134" y="2130"/>
              <a:ext cx="57" cy="58"/>
            </a:xfrm>
            <a:prstGeom prst="ellipse">
              <a:avLst/>
            </a:prstGeom>
            <a:solidFill>
              <a:srgbClr val="FF993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6" name="Google Shape;526;p8"/>
            <p:cNvSpPr/>
            <p:nvPr/>
          </p:nvSpPr>
          <p:spPr>
            <a:xfrm>
              <a:off x="1273" y="1594"/>
              <a:ext cx="58" cy="57"/>
            </a:xfrm>
            <a:prstGeom prst="ellipse">
              <a:avLst/>
            </a:prstGeom>
            <a:solidFill>
              <a:srgbClr val="FF993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7" name="Google Shape;527;p8"/>
            <p:cNvSpPr/>
            <p:nvPr/>
          </p:nvSpPr>
          <p:spPr>
            <a:xfrm>
              <a:off x="1273" y="2637"/>
              <a:ext cx="58" cy="57"/>
            </a:xfrm>
            <a:prstGeom prst="ellipse">
              <a:avLst/>
            </a:prstGeom>
            <a:solidFill>
              <a:srgbClr val="FF993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8" name="Google Shape;528;p8"/>
            <p:cNvSpPr/>
            <p:nvPr/>
          </p:nvSpPr>
          <p:spPr>
            <a:xfrm>
              <a:off x="1932" y="1689"/>
              <a:ext cx="58" cy="57"/>
            </a:xfrm>
            <a:prstGeom prst="ellipse">
              <a:avLst/>
            </a:prstGeom>
            <a:solidFill>
              <a:srgbClr val="FF993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9" name="Google Shape;529;p8"/>
            <p:cNvSpPr/>
            <p:nvPr/>
          </p:nvSpPr>
          <p:spPr>
            <a:xfrm>
              <a:off x="1904" y="2552"/>
              <a:ext cx="57" cy="58"/>
            </a:xfrm>
            <a:prstGeom prst="ellipse">
              <a:avLst/>
            </a:prstGeom>
            <a:solidFill>
              <a:srgbClr val="FF993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0" name="Google Shape;530;p8"/>
            <p:cNvSpPr/>
            <p:nvPr/>
          </p:nvSpPr>
          <p:spPr>
            <a:xfrm>
              <a:off x="525" y="2504"/>
              <a:ext cx="57" cy="57"/>
            </a:xfrm>
            <a:prstGeom prst="ellipse">
              <a:avLst/>
            </a:prstGeom>
            <a:solidFill>
              <a:srgbClr val="FF993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1" name="Google Shape;531;p8"/>
            <p:cNvSpPr/>
            <p:nvPr/>
          </p:nvSpPr>
          <p:spPr>
            <a:xfrm>
              <a:off x="266" y="2360"/>
              <a:ext cx="58" cy="58"/>
            </a:xfrm>
            <a:prstGeom prst="ellipse">
              <a:avLst/>
            </a:prstGeom>
            <a:solidFill>
              <a:srgbClr val="FF993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2" name="Google Shape;532;p8"/>
            <p:cNvSpPr/>
            <p:nvPr/>
          </p:nvSpPr>
          <p:spPr>
            <a:xfrm>
              <a:off x="182" y="1947"/>
              <a:ext cx="57" cy="58"/>
            </a:xfrm>
            <a:prstGeom prst="ellipse">
              <a:avLst/>
            </a:prstGeom>
            <a:solidFill>
              <a:srgbClr val="FF993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3" name="Google Shape;533;p8"/>
            <p:cNvSpPr/>
            <p:nvPr/>
          </p:nvSpPr>
          <p:spPr>
            <a:xfrm>
              <a:off x="2220" y="1822"/>
              <a:ext cx="57" cy="57"/>
            </a:xfrm>
            <a:prstGeom prst="ellipse">
              <a:avLst/>
            </a:prstGeom>
            <a:solidFill>
              <a:srgbClr val="FF993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4" name="Google Shape;534;p8"/>
            <p:cNvSpPr/>
            <p:nvPr/>
          </p:nvSpPr>
          <p:spPr>
            <a:xfrm>
              <a:off x="2334" y="2321"/>
              <a:ext cx="58" cy="57"/>
            </a:xfrm>
            <a:prstGeom prst="ellipse">
              <a:avLst/>
            </a:prstGeom>
            <a:solidFill>
              <a:srgbClr val="FF993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5" name="Google Shape;535;p8"/>
            <p:cNvSpPr/>
            <p:nvPr/>
          </p:nvSpPr>
          <p:spPr>
            <a:xfrm>
              <a:off x="1559" y="2608"/>
              <a:ext cx="57" cy="57"/>
            </a:xfrm>
            <a:prstGeom prst="ellipse">
              <a:avLst/>
            </a:prstGeom>
            <a:solidFill>
              <a:srgbClr val="FF993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6" name="Google Shape;536;p8"/>
            <p:cNvSpPr/>
            <p:nvPr/>
          </p:nvSpPr>
          <p:spPr>
            <a:xfrm>
              <a:off x="1530" y="1603"/>
              <a:ext cx="58" cy="57"/>
            </a:xfrm>
            <a:prstGeom prst="ellipse">
              <a:avLst/>
            </a:prstGeom>
            <a:solidFill>
              <a:srgbClr val="FF993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7" name="Google Shape;537;p8"/>
            <p:cNvSpPr/>
            <p:nvPr/>
          </p:nvSpPr>
          <p:spPr>
            <a:xfrm>
              <a:off x="1042" y="1603"/>
              <a:ext cx="57" cy="57"/>
            </a:xfrm>
            <a:prstGeom prst="ellipse">
              <a:avLst/>
            </a:prstGeom>
            <a:solidFill>
              <a:srgbClr val="FF993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8" name="Google Shape;538;p8"/>
            <p:cNvSpPr/>
            <p:nvPr/>
          </p:nvSpPr>
          <p:spPr>
            <a:xfrm>
              <a:off x="984" y="2608"/>
              <a:ext cx="58" cy="57"/>
            </a:xfrm>
            <a:prstGeom prst="ellipse">
              <a:avLst/>
            </a:prstGeom>
            <a:solidFill>
              <a:srgbClr val="FF993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9" name="Google Shape;539;p8"/>
            <p:cNvSpPr/>
            <p:nvPr/>
          </p:nvSpPr>
          <p:spPr>
            <a:xfrm>
              <a:off x="2133" y="2455"/>
              <a:ext cx="58" cy="58"/>
            </a:xfrm>
            <a:prstGeom prst="ellipse">
              <a:avLst/>
            </a:prstGeom>
            <a:solidFill>
              <a:srgbClr val="FF993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0" name="Google Shape;540;p8"/>
            <p:cNvSpPr/>
            <p:nvPr/>
          </p:nvSpPr>
          <p:spPr>
            <a:xfrm>
              <a:off x="151" y="1631"/>
              <a:ext cx="2298" cy="1033"/>
            </a:xfrm>
            <a:prstGeom prst="ellipse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1" name="Google Shape;541;p8"/>
            <p:cNvSpPr/>
            <p:nvPr/>
          </p:nvSpPr>
          <p:spPr>
            <a:xfrm>
              <a:off x="151" y="1631"/>
              <a:ext cx="2298" cy="1033"/>
            </a:xfrm>
            <a:prstGeom prst="ellipse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2" name="Google Shape;542;p8"/>
            <p:cNvSpPr/>
            <p:nvPr/>
          </p:nvSpPr>
          <p:spPr>
            <a:xfrm>
              <a:off x="324" y="1815"/>
              <a:ext cx="57" cy="57"/>
            </a:xfrm>
            <a:prstGeom prst="ellipse">
              <a:avLst/>
            </a:prstGeom>
            <a:solidFill>
              <a:srgbClr val="FF993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3" name="Google Shape;543;p8"/>
            <p:cNvSpPr/>
            <p:nvPr/>
          </p:nvSpPr>
          <p:spPr>
            <a:xfrm>
              <a:off x="112" y="960"/>
              <a:ext cx="2384" cy="2384"/>
            </a:xfrm>
            <a:prstGeom prst="ellipse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4" name="Google Shape;544;p8"/>
            <p:cNvSpPr/>
            <p:nvPr/>
          </p:nvSpPr>
          <p:spPr>
            <a:xfrm>
              <a:off x="2029" y="1201"/>
              <a:ext cx="58" cy="57"/>
            </a:xfrm>
            <a:prstGeom prst="ellipse">
              <a:avLst/>
            </a:prstGeom>
            <a:solidFill>
              <a:srgbClr val="FF993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45" name="Google Shape;545;p8"/>
          <p:cNvSpPr/>
          <p:nvPr/>
        </p:nvSpPr>
        <p:spPr>
          <a:xfrm>
            <a:off x="2817169" y="5844952"/>
            <a:ext cx="92075" cy="90488"/>
          </a:xfrm>
          <a:prstGeom prst="ellipse">
            <a:avLst/>
          </a:prstGeom>
          <a:solidFill>
            <a:srgbClr val="FF9933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6" name="Google Shape;546;p8"/>
          <p:cNvSpPr/>
          <p:nvPr/>
        </p:nvSpPr>
        <p:spPr>
          <a:xfrm>
            <a:off x="4036369" y="6287866"/>
            <a:ext cx="92075" cy="90487"/>
          </a:xfrm>
          <a:prstGeom prst="ellipse">
            <a:avLst/>
          </a:prstGeom>
          <a:solidFill>
            <a:srgbClr val="FF9933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7" name="Google Shape;547;p8"/>
          <p:cNvSpPr/>
          <p:nvPr/>
        </p:nvSpPr>
        <p:spPr>
          <a:xfrm>
            <a:off x="3731569" y="2568352"/>
            <a:ext cx="92075" cy="90488"/>
          </a:xfrm>
          <a:prstGeom prst="ellipse">
            <a:avLst/>
          </a:prstGeom>
          <a:solidFill>
            <a:srgbClr val="FF9933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8" name="Google Shape;548;p8"/>
          <p:cNvSpPr/>
          <p:nvPr/>
        </p:nvSpPr>
        <p:spPr>
          <a:xfrm>
            <a:off x="5407969" y="5768752"/>
            <a:ext cx="92075" cy="90488"/>
          </a:xfrm>
          <a:prstGeom prst="ellipse">
            <a:avLst/>
          </a:prstGeom>
          <a:solidFill>
            <a:srgbClr val="FF9933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9" name="Google Shape;549;p8"/>
          <p:cNvSpPr/>
          <p:nvPr/>
        </p:nvSpPr>
        <p:spPr>
          <a:xfrm>
            <a:off x="2385369" y="3558952"/>
            <a:ext cx="92075" cy="90488"/>
          </a:xfrm>
          <a:prstGeom prst="ellipse">
            <a:avLst/>
          </a:prstGeom>
          <a:solidFill>
            <a:srgbClr val="FF9933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0" name="Google Shape;550;p8"/>
          <p:cNvSpPr txBox="1"/>
          <p:nvPr/>
        </p:nvSpPr>
        <p:spPr>
          <a:xfrm>
            <a:off x="2207568" y="1196752"/>
            <a:ext cx="31242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Átomos com:</a:t>
            </a:r>
            <a:endParaRPr/>
          </a:p>
        </p:txBody>
      </p:sp>
      <p:sp>
        <p:nvSpPr>
          <p:cNvPr id="551" name="Google Shape;551;p8"/>
          <p:cNvSpPr txBox="1"/>
          <p:nvPr/>
        </p:nvSpPr>
        <p:spPr>
          <a:xfrm>
            <a:off x="5941368" y="1958753"/>
            <a:ext cx="4876800" cy="216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3200">
                <a:solidFill>
                  <a:srgbClr val="FF3300"/>
                </a:solidFill>
                <a:latin typeface="Arial"/>
                <a:ea typeface="Arial"/>
                <a:cs typeface="Arial"/>
                <a:sym typeface="Arial"/>
              </a:rPr>
              <a:t>Muitos</a:t>
            </a:r>
            <a:r>
              <a:rPr b="1" lang="pt-BR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elétrons</a:t>
            </a:r>
            <a:r>
              <a:rPr b="1" lang="pt-BR" sz="3200">
                <a:solidFill>
                  <a:schemeClr val="dk1"/>
                </a:solidFill>
              </a:rPr>
              <a:t> na última camada são</a:t>
            </a:r>
            <a:r>
              <a:rPr b="1" lang="pt-BR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lang="pt-BR" sz="3200">
                <a:solidFill>
                  <a:srgbClr val="FF3300"/>
                </a:solidFill>
              </a:rPr>
              <a:t>isolantes</a:t>
            </a:r>
            <a:r>
              <a:rPr b="1" lang="pt-BR" sz="2800">
                <a:solidFill>
                  <a:srgbClr val="FF3300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endParaRPr/>
          </a:p>
        </p:txBody>
      </p:sp>
      <p:sp>
        <p:nvSpPr>
          <p:cNvPr id="552" name="Google Shape;552;p8"/>
          <p:cNvSpPr txBox="1"/>
          <p:nvPr/>
        </p:nvSpPr>
        <p:spPr>
          <a:xfrm>
            <a:off x="6217594" y="5154390"/>
            <a:ext cx="3217800" cy="184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Q</a:t>
            </a:r>
            <a:r>
              <a:rPr b="1" lang="pt-BR" sz="2800">
                <a:solidFill>
                  <a:schemeClr val="dk1"/>
                </a:solidFill>
              </a:rPr>
              <a:t>uimicamente:</a:t>
            </a:r>
            <a:endParaRPr/>
          </a:p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Não metais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3" name="Google Shape;553;p8"/>
          <p:cNvSpPr/>
          <p:nvPr/>
        </p:nvSpPr>
        <p:spPr>
          <a:xfrm>
            <a:off x="7635231" y="4544790"/>
            <a:ext cx="360362" cy="576262"/>
          </a:xfrm>
          <a:prstGeom prst="downArrow">
            <a:avLst>
              <a:gd fmla="val 50000" name="adj1"/>
              <a:gd fmla="val 39978" name="adj2"/>
            </a:avLst>
          </a:prstGeom>
          <a:solidFill>
            <a:srgbClr val="FFFF00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4" name="Google Shape;554;p8"/>
          <p:cNvSpPr txBox="1"/>
          <p:nvPr/>
        </p:nvSpPr>
        <p:spPr>
          <a:xfrm>
            <a:off x="2753513" y="6352950"/>
            <a:ext cx="2887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/>
              <a:t>Fonte</a:t>
            </a:r>
            <a:r>
              <a:rPr lang="pt-BR" sz="1200"/>
              <a:t>: O próprio autor.</a:t>
            </a:r>
            <a:endParaRPr sz="12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0" name="Shape 5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1" name="Google Shape;561;p9"/>
          <p:cNvSpPr/>
          <p:nvPr/>
        </p:nvSpPr>
        <p:spPr>
          <a:xfrm>
            <a:off x="1775520" y="1089500"/>
            <a:ext cx="7929563" cy="9175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6800" lIns="90000" spcFirstLastPara="1" rIns="90000" wrap="square" tIns="468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3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Isolantes e condutores: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2" name="Google Shape;562;p9"/>
          <p:cNvSpPr/>
          <p:nvPr/>
        </p:nvSpPr>
        <p:spPr>
          <a:xfrm>
            <a:off x="382614" y="2132856"/>
            <a:ext cx="11083874" cy="1818063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Clr>
                <a:srgbClr val="2A5010"/>
              </a:buClr>
              <a:buSzPts val="2800"/>
              <a:buFont typeface="Times New Roman"/>
              <a:buNone/>
            </a:pPr>
            <a:r>
              <a:rPr b="1" lang="pt-BR" sz="2800">
                <a:solidFill>
                  <a:srgbClr val="2A5010"/>
                </a:solidFill>
                <a:latin typeface="Calibri"/>
                <a:ea typeface="Calibri"/>
                <a:cs typeface="Calibri"/>
                <a:sym typeface="Calibri"/>
              </a:rPr>
              <a:t>Isolante (ou dielétricos): </a:t>
            </a:r>
            <a:r>
              <a:rPr lang="pt-BR" sz="2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Sem elétrons livres</a:t>
            </a:r>
            <a:r>
              <a:rPr lang="pt-BR" sz="2800">
                <a:latin typeface="Calibri"/>
                <a:ea typeface="Calibri"/>
                <a:cs typeface="Calibri"/>
                <a:sym typeface="Calibri"/>
              </a:rPr>
              <a:t>, d</a:t>
            </a:r>
            <a:r>
              <a:rPr lang="pt-BR" sz="2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ificuldade de movimentação de cargas elétricas;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Times New Roman"/>
              <a:buNone/>
            </a:pPr>
            <a:r>
              <a:t/>
            </a:r>
            <a:endParaRPr sz="2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Clr>
                <a:srgbClr val="2A5010"/>
              </a:buClr>
              <a:buSzPts val="2800"/>
              <a:buFont typeface="Times New Roman"/>
              <a:buNone/>
            </a:pPr>
            <a:r>
              <a:rPr b="1" lang="pt-BR" sz="2800">
                <a:solidFill>
                  <a:srgbClr val="2A5010"/>
                </a:solidFill>
                <a:latin typeface="Calibri"/>
                <a:ea typeface="Calibri"/>
                <a:cs typeface="Calibri"/>
                <a:sym typeface="Calibri"/>
              </a:rPr>
              <a:t>Condutor: </a:t>
            </a:r>
            <a:r>
              <a:rPr lang="pt-BR" sz="2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Elétrons livres</a:t>
            </a:r>
            <a:r>
              <a:rPr lang="pt-BR" sz="2800">
                <a:latin typeface="Calibri"/>
                <a:ea typeface="Calibri"/>
                <a:cs typeface="Calibri"/>
                <a:sym typeface="Calibri"/>
              </a:rPr>
              <a:t>, f</a:t>
            </a:r>
            <a:r>
              <a:rPr lang="pt-BR" sz="2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acilidade de movimentação de cargas elétricas.</a:t>
            </a:r>
            <a:endParaRPr/>
          </a:p>
        </p:txBody>
      </p:sp>
      <p:pic>
        <p:nvPicPr>
          <p:cNvPr id="563" name="Google Shape;563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640014" y="4076700"/>
            <a:ext cx="6569075" cy="2000250"/>
          </a:xfrm>
          <a:prstGeom prst="rect">
            <a:avLst/>
          </a:prstGeom>
          <a:gradFill>
            <a:gsLst>
              <a:gs pos="0">
                <a:srgbClr val="E1E8F5"/>
              </a:gs>
              <a:gs pos="100000">
                <a:srgbClr val="FFFF00"/>
              </a:gs>
            </a:gsLst>
            <a:lin ang="5400000" scaled="0"/>
          </a:gradFill>
          <a:ln>
            <a:noFill/>
          </a:ln>
        </p:spPr>
      </p:pic>
      <p:pic>
        <p:nvPicPr>
          <p:cNvPr id="564" name="Google Shape;564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640013" y="4076700"/>
            <a:ext cx="6572250" cy="2000250"/>
          </a:xfrm>
          <a:prstGeom prst="rect">
            <a:avLst/>
          </a:prstGeom>
          <a:gradFill>
            <a:gsLst>
              <a:gs pos="0">
                <a:srgbClr val="E1E8F5"/>
              </a:gs>
              <a:gs pos="100000">
                <a:srgbClr val="FFFF00"/>
              </a:gs>
            </a:gsLst>
            <a:lin ang="5400000" scaled="0"/>
          </a:gradFill>
          <a:ln>
            <a:noFill/>
          </a:ln>
        </p:spPr>
      </p:pic>
      <p:sp>
        <p:nvSpPr>
          <p:cNvPr id="565" name="Google Shape;565;p9"/>
          <p:cNvSpPr txBox="1"/>
          <p:nvPr/>
        </p:nvSpPr>
        <p:spPr>
          <a:xfrm>
            <a:off x="4296538" y="6202725"/>
            <a:ext cx="2887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/>
              <a:t>Fonte</a:t>
            </a:r>
            <a:r>
              <a:rPr lang="pt-BR" sz="1200"/>
              <a:t>: O próprio autor.</a:t>
            </a:r>
            <a:endParaRPr sz="12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2000"/>
                                        <p:tgtEl>
                                          <p:spTgt spid="5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2000"/>
                                        <p:tgtEl>
                                          <p:spTgt spid="5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5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2000"/>
                                        <p:tgtEl>
                                          <p:spTgt spid="5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2000"/>
                                          </p:stCondLst>
                                        </p:cTn>
                                        <p:tgtEl>
                                          <p:spTgt spid="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2000"/>
                                        <p:tgtEl>
                                          <p:spTgt spid="5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2000"/>
                                          </p:stCondLst>
                                        </p:cTn>
                                        <p:tgtEl>
                                          <p:spTgt spid="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5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1" name="Shape 5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2" name="Google Shape;572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288467" y="2631703"/>
            <a:ext cx="5899150" cy="3786188"/>
          </a:xfrm>
          <a:prstGeom prst="rect">
            <a:avLst/>
          </a:prstGeom>
          <a:noFill/>
          <a:ln>
            <a:noFill/>
          </a:ln>
        </p:spPr>
      </p:pic>
      <p:pic>
        <p:nvPicPr>
          <p:cNvPr id="573" name="Google Shape;573;p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329742" y="2744417"/>
            <a:ext cx="5143499" cy="3959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74" name="Google Shape;574;p1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472618" y="2846016"/>
            <a:ext cx="5357813" cy="358139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75" name="Google Shape;575;p10"/>
          <p:cNvGrpSpPr/>
          <p:nvPr/>
        </p:nvGrpSpPr>
        <p:grpSpPr>
          <a:xfrm>
            <a:off x="6514128" y="1541488"/>
            <a:ext cx="4560416" cy="4927600"/>
            <a:chOff x="1232" y="360"/>
            <a:chExt cx="3537" cy="3869"/>
          </a:xfrm>
        </p:grpSpPr>
        <p:pic>
          <p:nvPicPr>
            <p:cNvPr id="576" name="Google Shape;576;p10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1454" y="719"/>
              <a:ext cx="3000" cy="351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77" name="Google Shape;577;p10"/>
            <p:cNvSpPr/>
            <p:nvPr/>
          </p:nvSpPr>
          <p:spPr>
            <a:xfrm>
              <a:off x="1232" y="360"/>
              <a:ext cx="3537" cy="46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6800" lIns="90000" spcFirstLastPara="1" rIns="90000" wrap="square" tIns="468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Times New Roman"/>
                <a:buNone/>
              </a:pPr>
              <a:r>
                <a:rPr b="1" i="1" lang="pt-BR" sz="32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Série </a:t>
              </a:r>
              <a:r>
                <a:rPr b="1" i="1" lang="pt-BR" sz="3200">
                  <a:latin typeface="Calibri"/>
                  <a:ea typeface="Calibri"/>
                  <a:cs typeface="Calibri"/>
                  <a:sym typeface="Calibri"/>
                </a:rPr>
                <a:t>triboelétrica</a:t>
              </a:r>
              <a:r>
                <a:rPr b="1" i="1" lang="pt-BR" sz="32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endParaRPr/>
            </a:p>
          </p:txBody>
        </p:sp>
      </p:grpSp>
      <p:sp>
        <p:nvSpPr>
          <p:cNvPr id="578" name="Google Shape;578;p10"/>
          <p:cNvSpPr/>
          <p:nvPr/>
        </p:nvSpPr>
        <p:spPr>
          <a:xfrm>
            <a:off x="1600422" y="2276872"/>
            <a:ext cx="4064321" cy="2310505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Times New Roman"/>
              <a:buNone/>
            </a:pPr>
            <a:r>
              <a:rPr lang="pt-BR"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Na eletrização por atrito, os corpos adquirem cargas de sinais opostos.</a:t>
            </a:r>
            <a:endParaRPr/>
          </a:p>
        </p:txBody>
      </p:sp>
      <p:sp>
        <p:nvSpPr>
          <p:cNvPr id="579" name="Google Shape;579;p10"/>
          <p:cNvSpPr/>
          <p:nvPr/>
        </p:nvSpPr>
        <p:spPr>
          <a:xfrm>
            <a:off x="1848045" y="1155968"/>
            <a:ext cx="4827581" cy="648512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Times New Roman"/>
              <a:buNone/>
            </a:pPr>
            <a:r>
              <a:rPr b="1" lang="pt-BR" sz="3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Processos de eletrização:</a:t>
            </a:r>
            <a:endParaRPr/>
          </a:p>
        </p:txBody>
      </p:sp>
      <p:sp>
        <p:nvSpPr>
          <p:cNvPr id="580" name="Google Shape;580;p10"/>
          <p:cNvSpPr txBox="1"/>
          <p:nvPr/>
        </p:nvSpPr>
        <p:spPr>
          <a:xfrm>
            <a:off x="7010155" y="6417900"/>
            <a:ext cx="40644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/>
              <a:t>Fonte</a:t>
            </a:r>
            <a:r>
              <a:rPr lang="pt-BR" sz="1200"/>
              <a:t>: </a:t>
            </a:r>
            <a:r>
              <a:rPr lang="pt-BR" sz="1200" u="sng">
                <a:latin typeface="Times New Roman"/>
                <a:ea typeface="Times New Roman"/>
                <a:cs typeface="Times New Roman"/>
                <a:sym typeface="Times New Roman"/>
                <a:hlinkClick r:id="rId7"/>
              </a:rPr>
              <a:t>http://br.geocities.com/saladefisica8/eletrostatica</a:t>
            </a:r>
            <a:r>
              <a:rPr lang="pt-BR" sz="1200"/>
              <a:t>. Acesso em 31 ago. 2021.</a:t>
            </a:r>
            <a:endParaRPr sz="12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5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2000"/>
                                        <p:tgtEl>
                                          <p:spTgt spid="5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2000"/>
                                        <p:tgtEl>
                                          <p:spTgt spid="5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2000"/>
                                        <p:tgtEl>
                                          <p:spTgt spid="5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2000"/>
                                          </p:stCondLst>
                                        </p:cTn>
                                        <p:tgtEl>
                                          <p:spTgt spid="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5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2000"/>
                                        <p:tgtEl>
                                          <p:spTgt spid="5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2000"/>
                                          </p:stCondLst>
                                        </p:cTn>
                                        <p:tgtEl>
                                          <p:spTgt spid="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5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5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23" presetSubtype="32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dur="2000"/>
                                        <p:tgtEl>
                                          <p:spTgt spid="5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w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2000"/>
                                        <p:tgtEl>
                                          <p:spTgt spid="5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h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dur="1" fill="hold">
                                          <p:stCondLst>
                                            <p:cond delay="2000"/>
                                          </p:stCondLst>
                                        </p:cTn>
                                        <p:tgtEl>
                                          <p:spTgt spid="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0"/>
                                        <p:tgtEl>
                                          <p:spTgt spid="5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0"/>
                                        <p:tgtEl>
                                          <p:spTgt spid="5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5" name="Shape 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6" name="Google Shape;586;p11"/>
          <p:cNvSpPr/>
          <p:nvPr/>
        </p:nvSpPr>
        <p:spPr>
          <a:xfrm>
            <a:off x="3409950" y="-57150"/>
            <a:ext cx="9144000" cy="15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87" name="Google Shape;587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67808" y="2913352"/>
            <a:ext cx="4891088" cy="3956050"/>
          </a:xfrm>
          <a:prstGeom prst="rect">
            <a:avLst/>
          </a:prstGeom>
          <a:noFill/>
          <a:ln>
            <a:noFill/>
          </a:ln>
        </p:spPr>
      </p:pic>
      <p:sp>
        <p:nvSpPr>
          <p:cNvPr id="588" name="Google Shape;588;p11"/>
          <p:cNvSpPr txBox="1"/>
          <p:nvPr/>
        </p:nvSpPr>
        <p:spPr>
          <a:xfrm>
            <a:off x="4609280" y="6435100"/>
            <a:ext cx="40644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/>
              <a:t>Fonte</a:t>
            </a:r>
            <a:r>
              <a:rPr lang="pt-BR" sz="1200"/>
              <a:t>: </a:t>
            </a:r>
            <a:r>
              <a:rPr lang="pt-BR" sz="1200" u="sng">
                <a:latin typeface="Times New Roman"/>
                <a:ea typeface="Times New Roman"/>
                <a:cs typeface="Times New Roman"/>
                <a:sym typeface="Times New Roman"/>
                <a:hlinkClick r:id="rId4"/>
              </a:rPr>
              <a:t>http://br.geocities.com/saladefisica8/eletrostatica</a:t>
            </a:r>
            <a:r>
              <a:rPr lang="pt-BR" sz="1200"/>
              <a:t>. Acesso em 31 ago. 2021.</a:t>
            </a:r>
            <a:endParaRPr sz="12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4" name="Shape 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5" name="Google Shape;595;p12"/>
          <p:cNvSpPr/>
          <p:nvPr/>
        </p:nvSpPr>
        <p:spPr>
          <a:xfrm>
            <a:off x="4007768" y="2924944"/>
            <a:ext cx="1428750" cy="1357313"/>
          </a:xfrm>
          <a:prstGeom prst="ellipse">
            <a:avLst/>
          </a:prstGeom>
          <a:solidFill>
            <a:srgbClr val="FF0000"/>
          </a:solidFill>
          <a:ln cap="sq" cmpd="sng" w="25550">
            <a:solidFill>
              <a:srgbClr val="385D8A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596" name="Google Shape;596;p12"/>
          <p:cNvGrpSpPr/>
          <p:nvPr/>
        </p:nvGrpSpPr>
        <p:grpSpPr>
          <a:xfrm>
            <a:off x="3579144" y="2782069"/>
            <a:ext cx="2212975" cy="1641475"/>
            <a:chOff x="945" y="1170"/>
            <a:chExt cx="1394" cy="1034"/>
          </a:xfrm>
        </p:grpSpPr>
        <p:cxnSp>
          <p:nvCxnSpPr>
            <p:cNvPr id="597" name="Google Shape;597;p12"/>
            <p:cNvCxnSpPr/>
            <p:nvPr/>
          </p:nvCxnSpPr>
          <p:spPr>
            <a:xfrm>
              <a:off x="1575" y="1170"/>
              <a:ext cx="179" cy="0"/>
            </a:xfrm>
            <a:prstGeom prst="straightConnector1">
              <a:avLst/>
            </a:prstGeom>
            <a:noFill/>
            <a:ln cap="sq" cmpd="sng" w="25550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598" name="Google Shape;598;p12"/>
            <p:cNvCxnSpPr/>
            <p:nvPr/>
          </p:nvCxnSpPr>
          <p:spPr>
            <a:xfrm>
              <a:off x="2160" y="1664"/>
              <a:ext cx="179" cy="0"/>
            </a:xfrm>
            <a:prstGeom prst="straightConnector1">
              <a:avLst/>
            </a:prstGeom>
            <a:noFill/>
            <a:ln cap="sq" cmpd="sng" w="25550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599" name="Google Shape;599;p12"/>
            <p:cNvCxnSpPr/>
            <p:nvPr/>
          </p:nvCxnSpPr>
          <p:spPr>
            <a:xfrm>
              <a:off x="945" y="1664"/>
              <a:ext cx="179" cy="0"/>
            </a:xfrm>
            <a:prstGeom prst="straightConnector1">
              <a:avLst/>
            </a:prstGeom>
            <a:noFill/>
            <a:ln cap="sq" cmpd="sng" w="25550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600" name="Google Shape;600;p12"/>
            <p:cNvCxnSpPr/>
            <p:nvPr/>
          </p:nvCxnSpPr>
          <p:spPr>
            <a:xfrm>
              <a:off x="1575" y="2204"/>
              <a:ext cx="179" cy="0"/>
            </a:xfrm>
            <a:prstGeom prst="straightConnector1">
              <a:avLst/>
            </a:prstGeom>
            <a:noFill/>
            <a:ln cap="sq" cmpd="sng" w="25550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</p:grpSp>
      <p:grpSp>
        <p:nvGrpSpPr>
          <p:cNvPr id="601" name="Google Shape;601;p12"/>
          <p:cNvGrpSpPr/>
          <p:nvPr/>
        </p:nvGrpSpPr>
        <p:grpSpPr>
          <a:xfrm>
            <a:off x="3793455" y="3067819"/>
            <a:ext cx="1784350" cy="1000125"/>
            <a:chOff x="1080" y="1350"/>
            <a:chExt cx="1124" cy="630"/>
          </a:xfrm>
        </p:grpSpPr>
        <p:cxnSp>
          <p:nvCxnSpPr>
            <p:cNvPr id="602" name="Google Shape;602;p12"/>
            <p:cNvCxnSpPr/>
            <p:nvPr/>
          </p:nvCxnSpPr>
          <p:spPr>
            <a:xfrm>
              <a:off x="2025" y="1350"/>
              <a:ext cx="179" cy="0"/>
            </a:xfrm>
            <a:prstGeom prst="straightConnector1">
              <a:avLst/>
            </a:prstGeom>
            <a:noFill/>
            <a:ln cap="sq" cmpd="sng" w="25550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603" name="Google Shape;603;p12"/>
            <p:cNvCxnSpPr/>
            <p:nvPr/>
          </p:nvCxnSpPr>
          <p:spPr>
            <a:xfrm>
              <a:off x="1125" y="1350"/>
              <a:ext cx="179" cy="0"/>
            </a:xfrm>
            <a:prstGeom prst="straightConnector1">
              <a:avLst/>
            </a:prstGeom>
            <a:noFill/>
            <a:ln cap="sq" cmpd="sng" w="25550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604" name="Google Shape;604;p12"/>
            <p:cNvCxnSpPr/>
            <p:nvPr/>
          </p:nvCxnSpPr>
          <p:spPr>
            <a:xfrm>
              <a:off x="2025" y="1980"/>
              <a:ext cx="179" cy="0"/>
            </a:xfrm>
            <a:prstGeom prst="straightConnector1">
              <a:avLst/>
            </a:prstGeom>
            <a:noFill/>
            <a:ln cap="sq" cmpd="sng" w="25550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605" name="Google Shape;605;p12"/>
            <p:cNvCxnSpPr/>
            <p:nvPr/>
          </p:nvCxnSpPr>
          <p:spPr>
            <a:xfrm>
              <a:off x="1080" y="1979"/>
              <a:ext cx="179" cy="0"/>
            </a:xfrm>
            <a:prstGeom prst="straightConnector1">
              <a:avLst/>
            </a:prstGeom>
            <a:noFill/>
            <a:ln cap="sq" cmpd="sng" w="25550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</p:grpSp>
      <p:sp>
        <p:nvSpPr>
          <p:cNvPr id="606" name="Google Shape;606;p12"/>
          <p:cNvSpPr/>
          <p:nvPr/>
        </p:nvSpPr>
        <p:spPr>
          <a:xfrm>
            <a:off x="7722518" y="2924944"/>
            <a:ext cx="1428750" cy="1357313"/>
          </a:xfrm>
          <a:prstGeom prst="ellipse">
            <a:avLst/>
          </a:prstGeom>
          <a:solidFill>
            <a:srgbClr val="FF0000"/>
          </a:solidFill>
          <a:ln cap="sq" cmpd="sng" w="25550">
            <a:solidFill>
              <a:srgbClr val="385D8A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607" name="Google Shape;607;p12"/>
          <p:cNvGrpSpPr/>
          <p:nvPr/>
        </p:nvGrpSpPr>
        <p:grpSpPr>
          <a:xfrm>
            <a:off x="5436519" y="3036069"/>
            <a:ext cx="2293937" cy="1030288"/>
            <a:chOff x="2115" y="1330"/>
            <a:chExt cx="1445" cy="649"/>
          </a:xfrm>
        </p:grpSpPr>
        <p:sp>
          <p:nvSpPr>
            <p:cNvPr id="608" name="Google Shape;608;p12"/>
            <p:cNvSpPr/>
            <p:nvPr/>
          </p:nvSpPr>
          <p:spPr>
            <a:xfrm>
              <a:off x="2115" y="1638"/>
              <a:ext cx="659" cy="341"/>
            </a:xfrm>
            <a:custGeom>
              <a:rect b="b" l="l" r="r" t="t"/>
              <a:pathLst>
                <a:path extrusionOk="0" h="393290" w="1047135">
                  <a:moveTo>
                    <a:pt x="0" y="58994"/>
                  </a:moveTo>
                  <a:cubicBezTo>
                    <a:pt x="237203" y="226142"/>
                    <a:pt x="474407" y="393290"/>
                    <a:pt x="648929" y="383458"/>
                  </a:cubicBezTo>
                  <a:cubicBezTo>
                    <a:pt x="823452" y="373626"/>
                    <a:pt x="935293" y="186813"/>
                    <a:pt x="1047135" y="0"/>
                  </a:cubicBezTo>
                </a:path>
              </a:pathLst>
            </a:custGeom>
            <a:noFill/>
            <a:ln cap="sq" cmpd="sng" w="25550">
              <a:solidFill>
                <a:srgbClr val="FFFF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9" name="Google Shape;609;p12"/>
            <p:cNvSpPr/>
            <p:nvPr/>
          </p:nvSpPr>
          <p:spPr>
            <a:xfrm rot="10800000">
              <a:off x="2751" y="1330"/>
              <a:ext cx="809" cy="372"/>
            </a:xfrm>
            <a:custGeom>
              <a:rect b="b" l="l" r="r" t="t"/>
              <a:pathLst>
                <a:path extrusionOk="0" h="393290" w="1047135">
                  <a:moveTo>
                    <a:pt x="0" y="58994"/>
                  </a:moveTo>
                  <a:cubicBezTo>
                    <a:pt x="237203" y="226142"/>
                    <a:pt x="474407" y="393290"/>
                    <a:pt x="648929" y="383458"/>
                  </a:cubicBezTo>
                  <a:cubicBezTo>
                    <a:pt x="823452" y="373626"/>
                    <a:pt x="935293" y="186813"/>
                    <a:pt x="1047135" y="0"/>
                  </a:cubicBezTo>
                </a:path>
              </a:pathLst>
            </a:custGeom>
            <a:noFill/>
            <a:ln cap="sq" cmpd="sng" w="25550">
              <a:solidFill>
                <a:srgbClr val="FFFF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10" name="Google Shape;610;p12"/>
          <p:cNvGrpSpPr/>
          <p:nvPr/>
        </p:nvGrpSpPr>
        <p:grpSpPr>
          <a:xfrm>
            <a:off x="7365331" y="2782069"/>
            <a:ext cx="2212975" cy="1641475"/>
            <a:chOff x="3330" y="1170"/>
            <a:chExt cx="1394" cy="1034"/>
          </a:xfrm>
        </p:grpSpPr>
        <p:cxnSp>
          <p:nvCxnSpPr>
            <p:cNvPr id="611" name="Google Shape;611;p12"/>
            <p:cNvCxnSpPr/>
            <p:nvPr/>
          </p:nvCxnSpPr>
          <p:spPr>
            <a:xfrm>
              <a:off x="3960" y="1170"/>
              <a:ext cx="179" cy="0"/>
            </a:xfrm>
            <a:prstGeom prst="straightConnector1">
              <a:avLst/>
            </a:prstGeom>
            <a:noFill/>
            <a:ln cap="sq" cmpd="sng" w="25550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612" name="Google Shape;612;p12"/>
            <p:cNvCxnSpPr/>
            <p:nvPr/>
          </p:nvCxnSpPr>
          <p:spPr>
            <a:xfrm>
              <a:off x="4545" y="1664"/>
              <a:ext cx="179" cy="0"/>
            </a:xfrm>
            <a:prstGeom prst="straightConnector1">
              <a:avLst/>
            </a:prstGeom>
            <a:noFill/>
            <a:ln cap="sq" cmpd="sng" w="25550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613" name="Google Shape;613;p12"/>
            <p:cNvCxnSpPr/>
            <p:nvPr/>
          </p:nvCxnSpPr>
          <p:spPr>
            <a:xfrm>
              <a:off x="3330" y="1664"/>
              <a:ext cx="179" cy="0"/>
            </a:xfrm>
            <a:prstGeom prst="straightConnector1">
              <a:avLst/>
            </a:prstGeom>
            <a:noFill/>
            <a:ln cap="sq" cmpd="sng" w="25550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614" name="Google Shape;614;p12"/>
            <p:cNvCxnSpPr/>
            <p:nvPr/>
          </p:nvCxnSpPr>
          <p:spPr>
            <a:xfrm>
              <a:off x="3960" y="2204"/>
              <a:ext cx="179" cy="0"/>
            </a:xfrm>
            <a:prstGeom prst="straightConnector1">
              <a:avLst/>
            </a:prstGeom>
            <a:noFill/>
            <a:ln cap="sq" cmpd="sng" w="25550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</p:grpSp>
      <p:sp>
        <p:nvSpPr>
          <p:cNvPr id="615" name="Google Shape;615;p12"/>
          <p:cNvSpPr/>
          <p:nvPr/>
        </p:nvSpPr>
        <p:spPr>
          <a:xfrm>
            <a:off x="4007768" y="2924944"/>
            <a:ext cx="1428750" cy="1357313"/>
          </a:xfrm>
          <a:prstGeom prst="ellipse">
            <a:avLst/>
          </a:prstGeom>
          <a:solidFill>
            <a:srgbClr val="FF0000"/>
          </a:solidFill>
          <a:ln cap="sq" cmpd="sng" w="25550">
            <a:solidFill>
              <a:srgbClr val="385D8A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6" name="Google Shape;616;p12"/>
          <p:cNvSpPr/>
          <p:nvPr/>
        </p:nvSpPr>
        <p:spPr>
          <a:xfrm>
            <a:off x="7722518" y="2924944"/>
            <a:ext cx="1428750" cy="1357313"/>
          </a:xfrm>
          <a:prstGeom prst="ellipse">
            <a:avLst/>
          </a:prstGeom>
          <a:solidFill>
            <a:srgbClr val="FF0000"/>
          </a:solidFill>
          <a:ln cap="sq" cmpd="sng" w="25550">
            <a:solidFill>
              <a:srgbClr val="385D8A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7" name="Google Shape;617;p12"/>
          <p:cNvSpPr/>
          <p:nvPr/>
        </p:nvSpPr>
        <p:spPr>
          <a:xfrm>
            <a:off x="3079080" y="4860530"/>
            <a:ext cx="6643800" cy="11409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Times New Roman"/>
              <a:buNone/>
            </a:pPr>
            <a:r>
              <a:rPr b="1" lang="pt-BR" sz="3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Elétrons livres, em excesso, migram para o corpo neutro.</a:t>
            </a:r>
            <a:endParaRPr sz="1000"/>
          </a:p>
        </p:txBody>
      </p:sp>
      <p:grpSp>
        <p:nvGrpSpPr>
          <p:cNvPr id="618" name="Google Shape;618;p12"/>
          <p:cNvGrpSpPr/>
          <p:nvPr/>
        </p:nvGrpSpPr>
        <p:grpSpPr>
          <a:xfrm>
            <a:off x="3818855" y="2710631"/>
            <a:ext cx="1804988" cy="1784350"/>
            <a:chOff x="1096" y="1125"/>
            <a:chExt cx="1137" cy="1124"/>
          </a:xfrm>
        </p:grpSpPr>
        <p:grpSp>
          <p:nvGrpSpPr>
            <p:cNvPr id="619" name="Google Shape;619;p12"/>
            <p:cNvGrpSpPr/>
            <p:nvPr/>
          </p:nvGrpSpPr>
          <p:grpSpPr>
            <a:xfrm>
              <a:off x="1096" y="1146"/>
              <a:ext cx="208" cy="248"/>
              <a:chOff x="1096" y="1146"/>
              <a:chExt cx="208" cy="248"/>
            </a:xfrm>
          </p:grpSpPr>
          <p:cxnSp>
            <p:nvCxnSpPr>
              <p:cNvPr id="620" name="Google Shape;620;p12"/>
              <p:cNvCxnSpPr/>
              <p:nvPr/>
            </p:nvCxnSpPr>
            <p:spPr>
              <a:xfrm>
                <a:off x="1096" y="1270"/>
                <a:ext cx="208" cy="1"/>
              </a:xfrm>
              <a:prstGeom prst="straightConnector1">
                <a:avLst/>
              </a:prstGeom>
              <a:noFill/>
              <a:ln cap="sq" cmpd="sng" w="25550">
                <a:solidFill>
                  <a:srgbClr val="000000"/>
                </a:solidFill>
                <a:prstDash val="solid"/>
                <a:miter lim="800000"/>
                <a:headEnd len="med" w="med" type="none"/>
                <a:tailEnd len="med" w="med" type="none"/>
              </a:ln>
            </p:spPr>
          </p:cxnSp>
          <p:cxnSp>
            <p:nvCxnSpPr>
              <p:cNvPr id="621" name="Google Shape;621;p12"/>
              <p:cNvCxnSpPr/>
              <p:nvPr/>
            </p:nvCxnSpPr>
            <p:spPr>
              <a:xfrm>
                <a:off x="1200" y="1146"/>
                <a:ext cx="0" cy="248"/>
              </a:xfrm>
              <a:prstGeom prst="straightConnector1">
                <a:avLst/>
              </a:prstGeom>
              <a:noFill/>
              <a:ln cap="sq" cmpd="sng" w="25550">
                <a:solidFill>
                  <a:srgbClr val="000000"/>
                </a:solidFill>
                <a:prstDash val="solid"/>
                <a:miter lim="800000"/>
                <a:headEnd len="med" w="med" type="none"/>
                <a:tailEnd len="med" w="med" type="none"/>
              </a:ln>
            </p:spPr>
          </p:cxnSp>
        </p:grpSp>
        <p:grpSp>
          <p:nvGrpSpPr>
            <p:cNvPr id="622" name="Google Shape;622;p12"/>
            <p:cNvGrpSpPr/>
            <p:nvPr/>
          </p:nvGrpSpPr>
          <p:grpSpPr>
            <a:xfrm>
              <a:off x="2025" y="1125"/>
              <a:ext cx="208" cy="248"/>
              <a:chOff x="2025" y="1125"/>
              <a:chExt cx="208" cy="248"/>
            </a:xfrm>
          </p:grpSpPr>
          <p:cxnSp>
            <p:nvCxnSpPr>
              <p:cNvPr id="623" name="Google Shape;623;p12"/>
              <p:cNvCxnSpPr/>
              <p:nvPr/>
            </p:nvCxnSpPr>
            <p:spPr>
              <a:xfrm>
                <a:off x="2025" y="1249"/>
                <a:ext cx="208" cy="1"/>
              </a:xfrm>
              <a:prstGeom prst="straightConnector1">
                <a:avLst/>
              </a:prstGeom>
              <a:noFill/>
              <a:ln cap="sq" cmpd="sng" w="25550">
                <a:solidFill>
                  <a:srgbClr val="000000"/>
                </a:solidFill>
                <a:prstDash val="solid"/>
                <a:miter lim="800000"/>
                <a:headEnd len="med" w="med" type="none"/>
                <a:tailEnd len="med" w="med" type="none"/>
              </a:ln>
            </p:spPr>
          </p:cxnSp>
          <p:cxnSp>
            <p:nvCxnSpPr>
              <p:cNvPr id="624" name="Google Shape;624;p12"/>
              <p:cNvCxnSpPr/>
              <p:nvPr/>
            </p:nvCxnSpPr>
            <p:spPr>
              <a:xfrm>
                <a:off x="2129" y="1125"/>
                <a:ext cx="0" cy="248"/>
              </a:xfrm>
              <a:prstGeom prst="straightConnector1">
                <a:avLst/>
              </a:prstGeom>
              <a:noFill/>
              <a:ln cap="sq" cmpd="sng" w="25550">
                <a:solidFill>
                  <a:srgbClr val="000000"/>
                </a:solidFill>
                <a:prstDash val="solid"/>
                <a:miter lim="800000"/>
                <a:headEnd len="med" w="med" type="none"/>
                <a:tailEnd len="med" w="med" type="none"/>
              </a:ln>
            </p:spPr>
          </p:cxnSp>
        </p:grpSp>
        <p:grpSp>
          <p:nvGrpSpPr>
            <p:cNvPr id="625" name="Google Shape;625;p12"/>
            <p:cNvGrpSpPr/>
            <p:nvPr/>
          </p:nvGrpSpPr>
          <p:grpSpPr>
            <a:xfrm>
              <a:off x="1141" y="2001"/>
              <a:ext cx="208" cy="248"/>
              <a:chOff x="1141" y="2001"/>
              <a:chExt cx="208" cy="248"/>
            </a:xfrm>
          </p:grpSpPr>
          <p:cxnSp>
            <p:nvCxnSpPr>
              <p:cNvPr id="626" name="Google Shape;626;p12"/>
              <p:cNvCxnSpPr/>
              <p:nvPr/>
            </p:nvCxnSpPr>
            <p:spPr>
              <a:xfrm>
                <a:off x="1141" y="2125"/>
                <a:ext cx="208" cy="1"/>
              </a:xfrm>
              <a:prstGeom prst="straightConnector1">
                <a:avLst/>
              </a:prstGeom>
              <a:noFill/>
              <a:ln cap="sq" cmpd="sng" w="25550">
                <a:solidFill>
                  <a:srgbClr val="000000"/>
                </a:solidFill>
                <a:prstDash val="solid"/>
                <a:miter lim="800000"/>
                <a:headEnd len="med" w="med" type="none"/>
                <a:tailEnd len="med" w="med" type="none"/>
              </a:ln>
            </p:spPr>
          </p:cxnSp>
          <p:cxnSp>
            <p:nvCxnSpPr>
              <p:cNvPr id="627" name="Google Shape;627;p12"/>
              <p:cNvCxnSpPr/>
              <p:nvPr/>
            </p:nvCxnSpPr>
            <p:spPr>
              <a:xfrm>
                <a:off x="1245" y="2001"/>
                <a:ext cx="0" cy="248"/>
              </a:xfrm>
              <a:prstGeom prst="straightConnector1">
                <a:avLst/>
              </a:prstGeom>
              <a:noFill/>
              <a:ln cap="sq" cmpd="sng" w="25550">
                <a:solidFill>
                  <a:srgbClr val="000000"/>
                </a:solidFill>
                <a:prstDash val="solid"/>
                <a:miter lim="800000"/>
                <a:headEnd len="med" w="med" type="none"/>
                <a:tailEnd len="med" w="med" type="none"/>
              </a:ln>
            </p:spPr>
          </p:cxnSp>
        </p:grpSp>
        <p:grpSp>
          <p:nvGrpSpPr>
            <p:cNvPr id="628" name="Google Shape;628;p12"/>
            <p:cNvGrpSpPr/>
            <p:nvPr/>
          </p:nvGrpSpPr>
          <p:grpSpPr>
            <a:xfrm>
              <a:off x="2025" y="2001"/>
              <a:ext cx="208" cy="248"/>
              <a:chOff x="2025" y="2001"/>
              <a:chExt cx="208" cy="248"/>
            </a:xfrm>
          </p:grpSpPr>
          <p:cxnSp>
            <p:nvCxnSpPr>
              <p:cNvPr id="629" name="Google Shape;629;p12"/>
              <p:cNvCxnSpPr/>
              <p:nvPr/>
            </p:nvCxnSpPr>
            <p:spPr>
              <a:xfrm>
                <a:off x="2025" y="2125"/>
                <a:ext cx="208" cy="1"/>
              </a:xfrm>
              <a:prstGeom prst="straightConnector1">
                <a:avLst/>
              </a:prstGeom>
              <a:noFill/>
              <a:ln cap="sq" cmpd="sng" w="25550">
                <a:solidFill>
                  <a:srgbClr val="000000"/>
                </a:solidFill>
                <a:prstDash val="solid"/>
                <a:miter lim="800000"/>
                <a:headEnd len="med" w="med" type="none"/>
                <a:tailEnd len="med" w="med" type="none"/>
              </a:ln>
            </p:spPr>
          </p:cxnSp>
          <p:cxnSp>
            <p:nvCxnSpPr>
              <p:cNvPr id="630" name="Google Shape;630;p12"/>
              <p:cNvCxnSpPr/>
              <p:nvPr/>
            </p:nvCxnSpPr>
            <p:spPr>
              <a:xfrm>
                <a:off x="2129" y="2001"/>
                <a:ext cx="0" cy="248"/>
              </a:xfrm>
              <a:prstGeom prst="straightConnector1">
                <a:avLst/>
              </a:prstGeom>
              <a:noFill/>
              <a:ln cap="sq" cmpd="sng" w="25550">
                <a:solidFill>
                  <a:srgbClr val="000000"/>
                </a:solidFill>
                <a:prstDash val="solid"/>
                <a:miter lim="800000"/>
                <a:headEnd len="med" w="med" type="none"/>
                <a:tailEnd len="med" w="med" type="none"/>
              </a:ln>
            </p:spPr>
          </p:cxnSp>
        </p:grpSp>
      </p:grpSp>
      <p:grpSp>
        <p:nvGrpSpPr>
          <p:cNvPr id="631" name="Google Shape;631;p12"/>
          <p:cNvGrpSpPr/>
          <p:nvPr/>
        </p:nvGrpSpPr>
        <p:grpSpPr>
          <a:xfrm>
            <a:off x="3579143" y="2496318"/>
            <a:ext cx="2284412" cy="2355850"/>
            <a:chOff x="945" y="990"/>
            <a:chExt cx="1439" cy="1484"/>
          </a:xfrm>
        </p:grpSpPr>
        <p:grpSp>
          <p:nvGrpSpPr>
            <p:cNvPr id="632" name="Google Shape;632;p12"/>
            <p:cNvGrpSpPr/>
            <p:nvPr/>
          </p:nvGrpSpPr>
          <p:grpSpPr>
            <a:xfrm>
              <a:off x="1595" y="990"/>
              <a:ext cx="185" cy="218"/>
              <a:chOff x="1595" y="990"/>
              <a:chExt cx="185" cy="218"/>
            </a:xfrm>
          </p:grpSpPr>
          <p:cxnSp>
            <p:nvCxnSpPr>
              <p:cNvPr id="633" name="Google Shape;633;p12"/>
              <p:cNvCxnSpPr/>
              <p:nvPr/>
            </p:nvCxnSpPr>
            <p:spPr>
              <a:xfrm>
                <a:off x="1595" y="1099"/>
                <a:ext cx="185" cy="0"/>
              </a:xfrm>
              <a:prstGeom prst="straightConnector1">
                <a:avLst/>
              </a:prstGeom>
              <a:noFill/>
              <a:ln cap="sq" cmpd="sng" w="25550">
                <a:solidFill>
                  <a:srgbClr val="000000"/>
                </a:solidFill>
                <a:prstDash val="solid"/>
                <a:miter lim="800000"/>
                <a:headEnd len="med" w="med" type="none"/>
                <a:tailEnd len="med" w="med" type="none"/>
              </a:ln>
            </p:spPr>
          </p:cxnSp>
          <p:cxnSp>
            <p:nvCxnSpPr>
              <p:cNvPr id="634" name="Google Shape;634;p12"/>
              <p:cNvCxnSpPr/>
              <p:nvPr/>
            </p:nvCxnSpPr>
            <p:spPr>
              <a:xfrm flipH="1">
                <a:off x="1686" y="990"/>
                <a:ext cx="2" cy="218"/>
              </a:xfrm>
              <a:prstGeom prst="straightConnector1">
                <a:avLst/>
              </a:prstGeom>
              <a:noFill/>
              <a:ln cap="sq" cmpd="sng" w="25550">
                <a:solidFill>
                  <a:srgbClr val="000000"/>
                </a:solidFill>
                <a:prstDash val="solid"/>
                <a:miter lim="800000"/>
                <a:headEnd len="med" w="med" type="none"/>
                <a:tailEnd len="med" w="med" type="none"/>
              </a:ln>
            </p:spPr>
          </p:cxnSp>
        </p:grpSp>
        <p:grpSp>
          <p:nvGrpSpPr>
            <p:cNvPr id="635" name="Google Shape;635;p12"/>
            <p:cNvGrpSpPr/>
            <p:nvPr/>
          </p:nvGrpSpPr>
          <p:grpSpPr>
            <a:xfrm>
              <a:off x="2199" y="1595"/>
              <a:ext cx="185" cy="218"/>
              <a:chOff x="2199" y="1595"/>
              <a:chExt cx="185" cy="218"/>
            </a:xfrm>
          </p:grpSpPr>
          <p:cxnSp>
            <p:nvCxnSpPr>
              <p:cNvPr id="636" name="Google Shape;636;p12"/>
              <p:cNvCxnSpPr/>
              <p:nvPr/>
            </p:nvCxnSpPr>
            <p:spPr>
              <a:xfrm>
                <a:off x="2199" y="1705"/>
                <a:ext cx="185" cy="0"/>
              </a:xfrm>
              <a:prstGeom prst="straightConnector1">
                <a:avLst/>
              </a:prstGeom>
              <a:noFill/>
              <a:ln cap="sq" cmpd="sng" w="25550">
                <a:solidFill>
                  <a:srgbClr val="000000"/>
                </a:solidFill>
                <a:prstDash val="solid"/>
                <a:miter lim="800000"/>
                <a:headEnd len="med" w="med" type="none"/>
                <a:tailEnd len="med" w="med" type="none"/>
              </a:ln>
            </p:spPr>
          </p:cxnSp>
          <p:cxnSp>
            <p:nvCxnSpPr>
              <p:cNvPr id="637" name="Google Shape;637;p12"/>
              <p:cNvCxnSpPr/>
              <p:nvPr/>
            </p:nvCxnSpPr>
            <p:spPr>
              <a:xfrm flipH="1">
                <a:off x="2290" y="1595"/>
                <a:ext cx="2" cy="218"/>
              </a:xfrm>
              <a:prstGeom prst="straightConnector1">
                <a:avLst/>
              </a:prstGeom>
              <a:noFill/>
              <a:ln cap="sq" cmpd="sng" w="25550">
                <a:solidFill>
                  <a:srgbClr val="000000"/>
                </a:solidFill>
                <a:prstDash val="solid"/>
                <a:miter lim="800000"/>
                <a:headEnd len="med" w="med" type="none"/>
                <a:tailEnd len="med" w="med" type="none"/>
              </a:ln>
            </p:spPr>
          </p:cxnSp>
        </p:grpSp>
        <p:grpSp>
          <p:nvGrpSpPr>
            <p:cNvPr id="638" name="Google Shape;638;p12"/>
            <p:cNvGrpSpPr/>
            <p:nvPr/>
          </p:nvGrpSpPr>
          <p:grpSpPr>
            <a:xfrm>
              <a:off x="1595" y="2256"/>
              <a:ext cx="185" cy="218"/>
              <a:chOff x="1595" y="2256"/>
              <a:chExt cx="185" cy="218"/>
            </a:xfrm>
          </p:grpSpPr>
          <p:cxnSp>
            <p:nvCxnSpPr>
              <p:cNvPr id="639" name="Google Shape;639;p12"/>
              <p:cNvCxnSpPr/>
              <p:nvPr/>
            </p:nvCxnSpPr>
            <p:spPr>
              <a:xfrm>
                <a:off x="1595" y="2365"/>
                <a:ext cx="185" cy="0"/>
              </a:xfrm>
              <a:prstGeom prst="straightConnector1">
                <a:avLst/>
              </a:prstGeom>
              <a:noFill/>
              <a:ln cap="sq" cmpd="sng" w="25550">
                <a:solidFill>
                  <a:srgbClr val="000000"/>
                </a:solidFill>
                <a:prstDash val="solid"/>
                <a:miter lim="800000"/>
                <a:headEnd len="med" w="med" type="none"/>
                <a:tailEnd len="med" w="med" type="none"/>
              </a:ln>
            </p:spPr>
          </p:cxnSp>
          <p:cxnSp>
            <p:nvCxnSpPr>
              <p:cNvPr id="640" name="Google Shape;640;p12"/>
              <p:cNvCxnSpPr/>
              <p:nvPr/>
            </p:nvCxnSpPr>
            <p:spPr>
              <a:xfrm flipH="1">
                <a:off x="1686" y="2256"/>
                <a:ext cx="2" cy="218"/>
              </a:xfrm>
              <a:prstGeom prst="straightConnector1">
                <a:avLst/>
              </a:prstGeom>
              <a:noFill/>
              <a:ln cap="sq" cmpd="sng" w="25550">
                <a:solidFill>
                  <a:srgbClr val="000000"/>
                </a:solidFill>
                <a:prstDash val="solid"/>
                <a:miter lim="800000"/>
                <a:headEnd len="med" w="med" type="none"/>
                <a:tailEnd len="med" w="med" type="none"/>
              </a:ln>
            </p:spPr>
          </p:cxnSp>
        </p:grpSp>
        <p:grpSp>
          <p:nvGrpSpPr>
            <p:cNvPr id="641" name="Google Shape;641;p12"/>
            <p:cNvGrpSpPr/>
            <p:nvPr/>
          </p:nvGrpSpPr>
          <p:grpSpPr>
            <a:xfrm>
              <a:off x="945" y="1595"/>
              <a:ext cx="185" cy="218"/>
              <a:chOff x="945" y="1595"/>
              <a:chExt cx="185" cy="218"/>
            </a:xfrm>
          </p:grpSpPr>
          <p:cxnSp>
            <p:nvCxnSpPr>
              <p:cNvPr id="642" name="Google Shape;642;p12"/>
              <p:cNvCxnSpPr/>
              <p:nvPr/>
            </p:nvCxnSpPr>
            <p:spPr>
              <a:xfrm>
                <a:off x="945" y="1705"/>
                <a:ext cx="185" cy="0"/>
              </a:xfrm>
              <a:prstGeom prst="straightConnector1">
                <a:avLst/>
              </a:prstGeom>
              <a:noFill/>
              <a:ln cap="sq" cmpd="sng" w="25550">
                <a:solidFill>
                  <a:srgbClr val="000000"/>
                </a:solidFill>
                <a:prstDash val="solid"/>
                <a:miter lim="800000"/>
                <a:headEnd len="med" w="med" type="none"/>
                <a:tailEnd len="med" w="med" type="none"/>
              </a:ln>
            </p:spPr>
          </p:cxnSp>
          <p:cxnSp>
            <p:nvCxnSpPr>
              <p:cNvPr id="643" name="Google Shape;643;p12"/>
              <p:cNvCxnSpPr/>
              <p:nvPr/>
            </p:nvCxnSpPr>
            <p:spPr>
              <a:xfrm flipH="1">
                <a:off x="1036" y="1595"/>
                <a:ext cx="2" cy="218"/>
              </a:xfrm>
              <a:prstGeom prst="straightConnector1">
                <a:avLst/>
              </a:prstGeom>
              <a:noFill/>
              <a:ln cap="sq" cmpd="sng" w="25550">
                <a:solidFill>
                  <a:srgbClr val="000000"/>
                </a:solidFill>
                <a:prstDash val="solid"/>
                <a:miter lim="800000"/>
                <a:headEnd len="med" w="med" type="none"/>
                <a:tailEnd len="med" w="med" type="none"/>
              </a:ln>
            </p:spPr>
          </p:cxnSp>
        </p:grpSp>
      </p:grpSp>
      <p:grpSp>
        <p:nvGrpSpPr>
          <p:cNvPr id="644" name="Google Shape;644;p12"/>
          <p:cNvGrpSpPr/>
          <p:nvPr/>
        </p:nvGrpSpPr>
        <p:grpSpPr>
          <a:xfrm>
            <a:off x="5436519" y="3036069"/>
            <a:ext cx="2293937" cy="1030288"/>
            <a:chOff x="2115" y="1330"/>
            <a:chExt cx="1445" cy="649"/>
          </a:xfrm>
        </p:grpSpPr>
        <p:sp>
          <p:nvSpPr>
            <p:cNvPr id="645" name="Google Shape;645;p12"/>
            <p:cNvSpPr/>
            <p:nvPr/>
          </p:nvSpPr>
          <p:spPr>
            <a:xfrm>
              <a:off x="2115" y="1638"/>
              <a:ext cx="659" cy="341"/>
            </a:xfrm>
            <a:custGeom>
              <a:rect b="b" l="l" r="r" t="t"/>
              <a:pathLst>
                <a:path extrusionOk="0" h="393290" w="1047135">
                  <a:moveTo>
                    <a:pt x="0" y="58994"/>
                  </a:moveTo>
                  <a:cubicBezTo>
                    <a:pt x="237203" y="226142"/>
                    <a:pt x="474407" y="393290"/>
                    <a:pt x="648929" y="383458"/>
                  </a:cubicBezTo>
                  <a:cubicBezTo>
                    <a:pt x="823452" y="373626"/>
                    <a:pt x="935293" y="186813"/>
                    <a:pt x="1047135" y="0"/>
                  </a:cubicBezTo>
                </a:path>
              </a:pathLst>
            </a:custGeom>
            <a:noFill/>
            <a:ln cap="sq" cmpd="sng" w="25550">
              <a:solidFill>
                <a:srgbClr val="FFFF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6" name="Google Shape;646;p12"/>
            <p:cNvSpPr/>
            <p:nvPr/>
          </p:nvSpPr>
          <p:spPr>
            <a:xfrm rot="10800000">
              <a:off x="2751" y="1330"/>
              <a:ext cx="809" cy="372"/>
            </a:xfrm>
            <a:custGeom>
              <a:rect b="b" l="l" r="r" t="t"/>
              <a:pathLst>
                <a:path extrusionOk="0" h="393290" w="1047135">
                  <a:moveTo>
                    <a:pt x="0" y="58994"/>
                  </a:moveTo>
                  <a:cubicBezTo>
                    <a:pt x="237203" y="226142"/>
                    <a:pt x="474407" y="393290"/>
                    <a:pt x="648929" y="383458"/>
                  </a:cubicBezTo>
                  <a:cubicBezTo>
                    <a:pt x="823452" y="373626"/>
                    <a:pt x="935293" y="186813"/>
                    <a:pt x="1047135" y="0"/>
                  </a:cubicBezTo>
                </a:path>
              </a:pathLst>
            </a:custGeom>
            <a:noFill/>
            <a:ln cap="sq" cmpd="sng" w="25550">
              <a:solidFill>
                <a:srgbClr val="FFFF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47" name="Google Shape;647;p12"/>
          <p:cNvGrpSpPr/>
          <p:nvPr/>
        </p:nvGrpSpPr>
        <p:grpSpPr>
          <a:xfrm>
            <a:off x="7293893" y="2496319"/>
            <a:ext cx="2284412" cy="2284413"/>
            <a:chOff x="3285" y="990"/>
            <a:chExt cx="1439" cy="1439"/>
          </a:xfrm>
        </p:grpSpPr>
        <p:grpSp>
          <p:nvGrpSpPr>
            <p:cNvPr id="648" name="Google Shape;648;p12"/>
            <p:cNvGrpSpPr/>
            <p:nvPr/>
          </p:nvGrpSpPr>
          <p:grpSpPr>
            <a:xfrm>
              <a:off x="3935" y="990"/>
              <a:ext cx="185" cy="212"/>
              <a:chOff x="3935" y="990"/>
              <a:chExt cx="185" cy="212"/>
            </a:xfrm>
          </p:grpSpPr>
          <p:cxnSp>
            <p:nvCxnSpPr>
              <p:cNvPr id="649" name="Google Shape;649;p12"/>
              <p:cNvCxnSpPr/>
              <p:nvPr/>
            </p:nvCxnSpPr>
            <p:spPr>
              <a:xfrm>
                <a:off x="3935" y="1096"/>
                <a:ext cx="185" cy="0"/>
              </a:xfrm>
              <a:prstGeom prst="straightConnector1">
                <a:avLst/>
              </a:prstGeom>
              <a:noFill/>
              <a:ln cap="sq" cmpd="sng" w="25550">
                <a:solidFill>
                  <a:srgbClr val="000000"/>
                </a:solidFill>
                <a:prstDash val="solid"/>
                <a:miter lim="800000"/>
                <a:headEnd len="med" w="med" type="none"/>
                <a:tailEnd len="med" w="med" type="none"/>
              </a:ln>
            </p:spPr>
          </p:cxnSp>
          <p:cxnSp>
            <p:nvCxnSpPr>
              <p:cNvPr id="650" name="Google Shape;650;p12"/>
              <p:cNvCxnSpPr/>
              <p:nvPr/>
            </p:nvCxnSpPr>
            <p:spPr>
              <a:xfrm flipH="1">
                <a:off x="4026" y="990"/>
                <a:ext cx="2" cy="212"/>
              </a:xfrm>
              <a:prstGeom prst="straightConnector1">
                <a:avLst/>
              </a:prstGeom>
              <a:noFill/>
              <a:ln cap="sq" cmpd="sng" w="25550">
                <a:solidFill>
                  <a:srgbClr val="000000"/>
                </a:solidFill>
                <a:prstDash val="solid"/>
                <a:miter lim="800000"/>
                <a:headEnd len="med" w="med" type="none"/>
                <a:tailEnd len="med" w="med" type="none"/>
              </a:ln>
            </p:spPr>
          </p:cxnSp>
        </p:grpSp>
        <p:grpSp>
          <p:nvGrpSpPr>
            <p:cNvPr id="651" name="Google Shape;651;p12"/>
            <p:cNvGrpSpPr/>
            <p:nvPr/>
          </p:nvGrpSpPr>
          <p:grpSpPr>
            <a:xfrm>
              <a:off x="4539" y="1577"/>
              <a:ext cx="185" cy="212"/>
              <a:chOff x="4539" y="1577"/>
              <a:chExt cx="185" cy="212"/>
            </a:xfrm>
          </p:grpSpPr>
          <p:cxnSp>
            <p:nvCxnSpPr>
              <p:cNvPr id="652" name="Google Shape;652;p12"/>
              <p:cNvCxnSpPr/>
              <p:nvPr/>
            </p:nvCxnSpPr>
            <p:spPr>
              <a:xfrm>
                <a:off x="4539" y="1683"/>
                <a:ext cx="185" cy="0"/>
              </a:xfrm>
              <a:prstGeom prst="straightConnector1">
                <a:avLst/>
              </a:prstGeom>
              <a:noFill/>
              <a:ln cap="sq" cmpd="sng" w="25550">
                <a:solidFill>
                  <a:srgbClr val="000000"/>
                </a:solidFill>
                <a:prstDash val="solid"/>
                <a:miter lim="800000"/>
                <a:headEnd len="med" w="med" type="none"/>
                <a:tailEnd len="med" w="med" type="none"/>
              </a:ln>
            </p:spPr>
          </p:cxnSp>
          <p:cxnSp>
            <p:nvCxnSpPr>
              <p:cNvPr id="653" name="Google Shape;653;p12"/>
              <p:cNvCxnSpPr/>
              <p:nvPr/>
            </p:nvCxnSpPr>
            <p:spPr>
              <a:xfrm flipH="1">
                <a:off x="4630" y="1577"/>
                <a:ext cx="2" cy="212"/>
              </a:xfrm>
              <a:prstGeom prst="straightConnector1">
                <a:avLst/>
              </a:prstGeom>
              <a:noFill/>
              <a:ln cap="sq" cmpd="sng" w="25550">
                <a:solidFill>
                  <a:srgbClr val="000000"/>
                </a:solidFill>
                <a:prstDash val="solid"/>
                <a:miter lim="800000"/>
                <a:headEnd len="med" w="med" type="none"/>
                <a:tailEnd len="med" w="med" type="none"/>
              </a:ln>
            </p:spPr>
          </p:cxnSp>
        </p:grpSp>
        <p:grpSp>
          <p:nvGrpSpPr>
            <p:cNvPr id="654" name="Google Shape;654;p12"/>
            <p:cNvGrpSpPr/>
            <p:nvPr/>
          </p:nvGrpSpPr>
          <p:grpSpPr>
            <a:xfrm>
              <a:off x="3935" y="2217"/>
              <a:ext cx="185" cy="212"/>
              <a:chOff x="3935" y="2217"/>
              <a:chExt cx="185" cy="212"/>
            </a:xfrm>
          </p:grpSpPr>
          <p:cxnSp>
            <p:nvCxnSpPr>
              <p:cNvPr id="655" name="Google Shape;655;p12"/>
              <p:cNvCxnSpPr/>
              <p:nvPr/>
            </p:nvCxnSpPr>
            <p:spPr>
              <a:xfrm>
                <a:off x="3935" y="2323"/>
                <a:ext cx="185" cy="0"/>
              </a:xfrm>
              <a:prstGeom prst="straightConnector1">
                <a:avLst/>
              </a:prstGeom>
              <a:noFill/>
              <a:ln cap="sq" cmpd="sng" w="25550">
                <a:solidFill>
                  <a:srgbClr val="000000"/>
                </a:solidFill>
                <a:prstDash val="solid"/>
                <a:miter lim="800000"/>
                <a:headEnd len="med" w="med" type="none"/>
                <a:tailEnd len="med" w="med" type="none"/>
              </a:ln>
            </p:spPr>
          </p:cxnSp>
          <p:cxnSp>
            <p:nvCxnSpPr>
              <p:cNvPr id="656" name="Google Shape;656;p12"/>
              <p:cNvCxnSpPr/>
              <p:nvPr/>
            </p:nvCxnSpPr>
            <p:spPr>
              <a:xfrm flipH="1">
                <a:off x="4026" y="2217"/>
                <a:ext cx="2" cy="212"/>
              </a:xfrm>
              <a:prstGeom prst="straightConnector1">
                <a:avLst/>
              </a:prstGeom>
              <a:noFill/>
              <a:ln cap="sq" cmpd="sng" w="25550">
                <a:solidFill>
                  <a:srgbClr val="000000"/>
                </a:solidFill>
                <a:prstDash val="solid"/>
                <a:miter lim="800000"/>
                <a:headEnd len="med" w="med" type="none"/>
                <a:tailEnd len="med" w="med" type="none"/>
              </a:ln>
            </p:spPr>
          </p:cxnSp>
        </p:grpSp>
        <p:grpSp>
          <p:nvGrpSpPr>
            <p:cNvPr id="657" name="Google Shape;657;p12"/>
            <p:cNvGrpSpPr/>
            <p:nvPr/>
          </p:nvGrpSpPr>
          <p:grpSpPr>
            <a:xfrm>
              <a:off x="3285" y="1577"/>
              <a:ext cx="185" cy="212"/>
              <a:chOff x="3285" y="1577"/>
              <a:chExt cx="185" cy="212"/>
            </a:xfrm>
          </p:grpSpPr>
          <p:cxnSp>
            <p:nvCxnSpPr>
              <p:cNvPr id="658" name="Google Shape;658;p12"/>
              <p:cNvCxnSpPr/>
              <p:nvPr/>
            </p:nvCxnSpPr>
            <p:spPr>
              <a:xfrm>
                <a:off x="3285" y="1683"/>
                <a:ext cx="185" cy="0"/>
              </a:xfrm>
              <a:prstGeom prst="straightConnector1">
                <a:avLst/>
              </a:prstGeom>
              <a:noFill/>
              <a:ln cap="sq" cmpd="sng" w="25550">
                <a:solidFill>
                  <a:srgbClr val="000000"/>
                </a:solidFill>
                <a:prstDash val="solid"/>
                <a:miter lim="800000"/>
                <a:headEnd len="med" w="med" type="none"/>
                <a:tailEnd len="med" w="med" type="none"/>
              </a:ln>
            </p:spPr>
          </p:cxnSp>
          <p:cxnSp>
            <p:nvCxnSpPr>
              <p:cNvPr id="659" name="Google Shape;659;p12"/>
              <p:cNvCxnSpPr/>
              <p:nvPr/>
            </p:nvCxnSpPr>
            <p:spPr>
              <a:xfrm flipH="1">
                <a:off x="3376" y="1577"/>
                <a:ext cx="2" cy="212"/>
              </a:xfrm>
              <a:prstGeom prst="straightConnector1">
                <a:avLst/>
              </a:prstGeom>
              <a:noFill/>
              <a:ln cap="sq" cmpd="sng" w="25550">
                <a:solidFill>
                  <a:srgbClr val="000000"/>
                </a:solidFill>
                <a:prstDash val="solid"/>
                <a:miter lim="800000"/>
                <a:headEnd len="med" w="med" type="none"/>
                <a:tailEnd len="med" w="med" type="none"/>
              </a:ln>
            </p:spPr>
          </p:cxnSp>
        </p:grpSp>
      </p:grpSp>
      <p:sp>
        <p:nvSpPr>
          <p:cNvPr id="660" name="Google Shape;660;p12"/>
          <p:cNvSpPr/>
          <p:nvPr/>
        </p:nvSpPr>
        <p:spPr>
          <a:xfrm>
            <a:off x="1756019" y="1220665"/>
            <a:ext cx="5367152" cy="617734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3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2.2 – Eletrização por contato:</a:t>
            </a:r>
            <a:endParaRPr/>
          </a:p>
        </p:txBody>
      </p:sp>
      <p:sp>
        <p:nvSpPr>
          <p:cNvPr id="661" name="Google Shape;661;p12"/>
          <p:cNvSpPr txBox="1"/>
          <p:nvPr/>
        </p:nvSpPr>
        <p:spPr>
          <a:xfrm>
            <a:off x="5850856" y="2253432"/>
            <a:ext cx="1871663" cy="371513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None/>
            </a:pPr>
            <a:r>
              <a:rPr lang="pt-BR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(Contato pelo fio)</a:t>
            </a:r>
            <a:endParaRPr/>
          </a:p>
        </p:txBody>
      </p:sp>
      <p:sp>
        <p:nvSpPr>
          <p:cNvPr id="662" name="Google Shape;662;p12"/>
          <p:cNvSpPr/>
          <p:nvPr/>
        </p:nvSpPr>
        <p:spPr>
          <a:xfrm>
            <a:off x="2975838" y="5873622"/>
            <a:ext cx="7215300" cy="12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Times New Roman"/>
              <a:buNone/>
            </a:pPr>
            <a:r>
              <a:rPr b="1" lang="pt-BR" sz="3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Elétrons livres, migram do corpo neutro para o corpo eletrizado.</a:t>
            </a:r>
            <a:endParaRPr sz="1000"/>
          </a:p>
        </p:txBody>
      </p:sp>
      <p:sp>
        <p:nvSpPr>
          <p:cNvPr id="663" name="Google Shape;663;p12"/>
          <p:cNvSpPr txBox="1"/>
          <p:nvPr/>
        </p:nvSpPr>
        <p:spPr>
          <a:xfrm>
            <a:off x="5342925" y="4569850"/>
            <a:ext cx="2887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/>
              <a:t>Fonte</a:t>
            </a:r>
            <a:r>
              <a:rPr lang="pt-BR" sz="1200"/>
              <a:t>: O próprio autor.</a:t>
            </a:r>
            <a:endParaRPr sz="12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5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6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6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600"/>
                                        <p:tgtEl>
                                          <p:spTgt spid="6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2000"/>
                                        <p:tgtEl>
                                          <p:spTgt spid="5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2000"/>
                                          </p:stCondLst>
                                        </p:cTn>
                                        <p:tgtEl>
                                          <p:spTgt spid="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2000"/>
                                        <p:tgtEl>
                                          <p:spTgt spid="5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2000"/>
                                          </p:stCondLst>
                                        </p:cTn>
                                        <p:tgtEl>
                                          <p:spTgt spid="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2000"/>
                                        <p:tgtEl>
                                          <p:spTgt spid="6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2000"/>
                                          </p:stCondLst>
                                        </p:cTn>
                                        <p:tgtEl>
                                          <p:spTgt spid="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2000"/>
                                        <p:tgtEl>
                                          <p:spTgt spid="6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2000"/>
                                          </p:stCondLst>
                                        </p:cTn>
                                        <p:tgtEl>
                                          <p:spTgt spid="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2000"/>
                                        <p:tgtEl>
                                          <p:spTgt spid="6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2000"/>
                                          </p:stCondLst>
                                        </p:cTn>
                                        <p:tgtEl>
                                          <p:spTgt spid="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2000"/>
                                        <p:tgtEl>
                                          <p:spTgt spid="6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2000"/>
                                          </p:stCondLst>
                                        </p:cTn>
                                        <p:tgtEl>
                                          <p:spTgt spid="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2000"/>
                                        <p:tgtEl>
                                          <p:spTgt spid="6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2000"/>
                                          </p:stCondLst>
                                        </p:cTn>
                                        <p:tgtEl>
                                          <p:spTgt spid="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6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6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6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600"/>
                                        <p:tgtEl>
                                          <p:spTgt spid="6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2000"/>
                                        <p:tgtEl>
                                          <p:spTgt spid="6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2000"/>
                                          </p:stCondLst>
                                        </p:cTn>
                                        <p:tgtEl>
                                          <p:spTgt spid="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2000"/>
                                        <p:tgtEl>
                                          <p:spTgt spid="6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2000"/>
                                          </p:stCondLst>
                                        </p:cTn>
                                        <p:tgtEl>
                                          <p:spTgt spid="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2000"/>
                                        <p:tgtEl>
                                          <p:spTgt spid="6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2000"/>
                                          </p:stCondLst>
                                        </p:cTn>
                                        <p:tgtEl>
                                          <p:spTgt spid="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2000"/>
                                        <p:tgtEl>
                                          <p:spTgt spid="6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2000"/>
                                          </p:stCondLst>
                                        </p:cTn>
                                        <p:tgtEl>
                                          <p:spTgt spid="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2000"/>
                                        <p:tgtEl>
                                          <p:spTgt spid="6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2000"/>
                                          </p:stCondLst>
                                        </p:cTn>
                                        <p:tgtEl>
                                          <p:spTgt spid="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2000"/>
                                        <p:tgtEl>
                                          <p:spTgt spid="6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2000"/>
                                          </p:stCondLst>
                                        </p:cTn>
                                        <p:tgtEl>
                                          <p:spTgt spid="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2000"/>
                                        <p:tgtEl>
                                          <p:spTgt spid="6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2000"/>
                                          </p:stCondLst>
                                        </p:cTn>
                                        <p:tgtEl>
                                          <p:spTgt spid="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6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9" name="Shape 6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0" name="Google Shape;670;p13"/>
          <p:cNvSpPr/>
          <p:nvPr/>
        </p:nvSpPr>
        <p:spPr>
          <a:xfrm>
            <a:off x="5238750" y="2428876"/>
            <a:ext cx="1428750" cy="1357313"/>
          </a:xfrm>
          <a:prstGeom prst="ellipse">
            <a:avLst/>
          </a:prstGeom>
          <a:solidFill>
            <a:srgbClr val="FF0000"/>
          </a:solidFill>
          <a:ln cap="sq" cmpd="sng" w="25550">
            <a:solidFill>
              <a:srgbClr val="385D8A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671" name="Google Shape;671;p13"/>
          <p:cNvCxnSpPr/>
          <p:nvPr/>
        </p:nvCxnSpPr>
        <p:spPr>
          <a:xfrm>
            <a:off x="5810250" y="2286000"/>
            <a:ext cx="285750" cy="1588"/>
          </a:xfrm>
          <a:prstGeom prst="straightConnector1">
            <a:avLst/>
          </a:prstGeom>
          <a:noFill/>
          <a:ln cap="sq" cmpd="sng" w="25550">
            <a:solidFill>
              <a:srgbClr val="000000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672" name="Google Shape;672;p13"/>
          <p:cNvCxnSpPr/>
          <p:nvPr/>
        </p:nvCxnSpPr>
        <p:spPr>
          <a:xfrm>
            <a:off x="6738938" y="3070225"/>
            <a:ext cx="285750" cy="1588"/>
          </a:xfrm>
          <a:prstGeom prst="straightConnector1">
            <a:avLst/>
          </a:prstGeom>
          <a:noFill/>
          <a:ln cap="sq" cmpd="sng" w="25550">
            <a:solidFill>
              <a:srgbClr val="000000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673" name="Google Shape;673;p13"/>
          <p:cNvCxnSpPr/>
          <p:nvPr/>
        </p:nvCxnSpPr>
        <p:spPr>
          <a:xfrm>
            <a:off x="4810125" y="3070225"/>
            <a:ext cx="285750" cy="1588"/>
          </a:xfrm>
          <a:prstGeom prst="straightConnector1">
            <a:avLst/>
          </a:prstGeom>
          <a:noFill/>
          <a:ln cap="sq" cmpd="sng" w="25550">
            <a:solidFill>
              <a:srgbClr val="000000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674" name="Google Shape;674;p13"/>
          <p:cNvCxnSpPr/>
          <p:nvPr/>
        </p:nvCxnSpPr>
        <p:spPr>
          <a:xfrm>
            <a:off x="5810250" y="3927475"/>
            <a:ext cx="285750" cy="1588"/>
          </a:xfrm>
          <a:prstGeom prst="straightConnector1">
            <a:avLst/>
          </a:prstGeom>
          <a:noFill/>
          <a:ln cap="sq" cmpd="sng" w="25550">
            <a:solidFill>
              <a:srgbClr val="000000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675" name="Google Shape;675;p13"/>
          <p:cNvCxnSpPr/>
          <p:nvPr/>
        </p:nvCxnSpPr>
        <p:spPr>
          <a:xfrm>
            <a:off x="6524625" y="2571750"/>
            <a:ext cx="285750" cy="1588"/>
          </a:xfrm>
          <a:prstGeom prst="straightConnector1">
            <a:avLst/>
          </a:prstGeom>
          <a:noFill/>
          <a:ln cap="sq" cmpd="sng" w="25550">
            <a:solidFill>
              <a:srgbClr val="000000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676" name="Google Shape;676;p13"/>
          <p:cNvCxnSpPr/>
          <p:nvPr/>
        </p:nvCxnSpPr>
        <p:spPr>
          <a:xfrm>
            <a:off x="5095875" y="2571750"/>
            <a:ext cx="285750" cy="1588"/>
          </a:xfrm>
          <a:prstGeom prst="straightConnector1">
            <a:avLst/>
          </a:prstGeom>
          <a:noFill/>
          <a:ln cap="sq" cmpd="sng" w="25550">
            <a:solidFill>
              <a:srgbClr val="000000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677" name="Google Shape;677;p13"/>
          <p:cNvCxnSpPr/>
          <p:nvPr/>
        </p:nvCxnSpPr>
        <p:spPr>
          <a:xfrm>
            <a:off x="6524625" y="3571875"/>
            <a:ext cx="285750" cy="1588"/>
          </a:xfrm>
          <a:prstGeom prst="straightConnector1">
            <a:avLst/>
          </a:prstGeom>
          <a:noFill/>
          <a:ln cap="sq" cmpd="sng" w="25550">
            <a:solidFill>
              <a:srgbClr val="000000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678" name="Google Shape;678;p13"/>
          <p:cNvCxnSpPr/>
          <p:nvPr/>
        </p:nvCxnSpPr>
        <p:spPr>
          <a:xfrm>
            <a:off x="5024438" y="3570289"/>
            <a:ext cx="285750" cy="1587"/>
          </a:xfrm>
          <a:prstGeom prst="straightConnector1">
            <a:avLst/>
          </a:prstGeom>
          <a:noFill/>
          <a:ln cap="sq" cmpd="sng" w="25550">
            <a:solidFill>
              <a:srgbClr val="000000"/>
            </a:solidFill>
            <a:prstDash val="solid"/>
            <a:miter lim="800000"/>
            <a:headEnd len="med" w="med" type="none"/>
            <a:tailEnd len="med" w="med" type="none"/>
          </a:ln>
        </p:spPr>
      </p:cxnSp>
      <p:grpSp>
        <p:nvGrpSpPr>
          <p:cNvPr id="679" name="Google Shape;679;p13"/>
          <p:cNvGrpSpPr/>
          <p:nvPr/>
        </p:nvGrpSpPr>
        <p:grpSpPr>
          <a:xfrm>
            <a:off x="6596063" y="2786064"/>
            <a:ext cx="989012" cy="1571625"/>
            <a:chOff x="3195" y="1755"/>
            <a:chExt cx="623" cy="990"/>
          </a:xfrm>
        </p:grpSpPr>
        <p:cxnSp>
          <p:nvCxnSpPr>
            <p:cNvPr id="680" name="Google Shape;680;p13"/>
            <p:cNvCxnSpPr/>
            <p:nvPr/>
          </p:nvCxnSpPr>
          <p:spPr>
            <a:xfrm>
              <a:off x="3195" y="1755"/>
              <a:ext cx="449" cy="0"/>
            </a:xfrm>
            <a:prstGeom prst="straightConnector1">
              <a:avLst/>
            </a:prstGeom>
            <a:noFill/>
            <a:ln cap="sq" cmpd="sng" w="25550">
              <a:solidFill>
                <a:srgbClr val="FFFF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681" name="Google Shape;681;p13"/>
            <p:cNvCxnSpPr/>
            <p:nvPr/>
          </p:nvCxnSpPr>
          <p:spPr>
            <a:xfrm>
              <a:off x="3645" y="1756"/>
              <a:ext cx="0" cy="808"/>
            </a:xfrm>
            <a:prstGeom prst="straightConnector1">
              <a:avLst/>
            </a:prstGeom>
            <a:noFill/>
            <a:ln cap="sq" cmpd="sng" w="25550">
              <a:solidFill>
                <a:srgbClr val="FFFF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grpSp>
          <p:nvGrpSpPr>
            <p:cNvPr id="682" name="Google Shape;682;p13"/>
            <p:cNvGrpSpPr/>
            <p:nvPr/>
          </p:nvGrpSpPr>
          <p:grpSpPr>
            <a:xfrm>
              <a:off x="3420" y="2565"/>
              <a:ext cx="398" cy="180"/>
              <a:chOff x="3420" y="2565"/>
              <a:chExt cx="398" cy="180"/>
            </a:xfrm>
          </p:grpSpPr>
          <p:cxnSp>
            <p:nvCxnSpPr>
              <p:cNvPr id="683" name="Google Shape;683;p13"/>
              <p:cNvCxnSpPr/>
              <p:nvPr/>
            </p:nvCxnSpPr>
            <p:spPr>
              <a:xfrm>
                <a:off x="3420" y="2565"/>
                <a:ext cx="398" cy="0"/>
              </a:xfrm>
              <a:prstGeom prst="straightConnector1">
                <a:avLst/>
              </a:prstGeom>
              <a:noFill/>
              <a:ln cap="sq" cmpd="sng" w="25550">
                <a:solidFill>
                  <a:srgbClr val="FFFF00"/>
                </a:solidFill>
                <a:prstDash val="solid"/>
                <a:miter lim="800000"/>
                <a:headEnd len="med" w="med" type="none"/>
                <a:tailEnd len="med" w="med" type="none"/>
              </a:ln>
            </p:spPr>
          </p:cxnSp>
          <p:cxnSp>
            <p:nvCxnSpPr>
              <p:cNvPr id="684" name="Google Shape;684;p13"/>
              <p:cNvCxnSpPr/>
              <p:nvPr/>
            </p:nvCxnSpPr>
            <p:spPr>
              <a:xfrm>
                <a:off x="3511" y="2656"/>
                <a:ext cx="236" cy="0"/>
              </a:xfrm>
              <a:prstGeom prst="straightConnector1">
                <a:avLst/>
              </a:prstGeom>
              <a:noFill/>
              <a:ln cap="sq" cmpd="sng" w="25550">
                <a:solidFill>
                  <a:srgbClr val="FFFF00"/>
                </a:solidFill>
                <a:prstDash val="solid"/>
                <a:miter lim="800000"/>
                <a:headEnd len="med" w="med" type="none"/>
                <a:tailEnd len="med" w="med" type="none"/>
              </a:ln>
            </p:spPr>
          </p:cxnSp>
          <p:cxnSp>
            <p:nvCxnSpPr>
              <p:cNvPr id="685" name="Google Shape;685;p13"/>
              <p:cNvCxnSpPr/>
              <p:nvPr/>
            </p:nvCxnSpPr>
            <p:spPr>
              <a:xfrm>
                <a:off x="3606" y="2745"/>
                <a:ext cx="94" cy="0"/>
              </a:xfrm>
              <a:prstGeom prst="straightConnector1">
                <a:avLst/>
              </a:prstGeom>
              <a:noFill/>
              <a:ln cap="sq" cmpd="sng" w="25550">
                <a:solidFill>
                  <a:srgbClr val="FFFF00"/>
                </a:solidFill>
                <a:prstDash val="solid"/>
                <a:miter lim="800000"/>
                <a:headEnd len="med" w="med" type="none"/>
                <a:tailEnd len="med" w="med" type="none"/>
              </a:ln>
            </p:spPr>
          </p:cxnSp>
        </p:grpSp>
      </p:grpSp>
      <p:sp>
        <p:nvSpPr>
          <p:cNvPr id="686" name="Google Shape;686;p13"/>
          <p:cNvSpPr/>
          <p:nvPr/>
        </p:nvSpPr>
        <p:spPr>
          <a:xfrm>
            <a:off x="5881689" y="2357439"/>
            <a:ext cx="1857375" cy="3000375"/>
          </a:xfrm>
          <a:custGeom>
            <a:rect b="b" l="l" r="r" t="t"/>
            <a:pathLst>
              <a:path extrusionOk="0" h="3000375" w="1857375">
                <a:moveTo>
                  <a:pt x="910782" y="279"/>
                </a:moveTo>
                <a:lnTo>
                  <a:pt x="910781" y="278"/>
                </a:lnTo>
                <a:cubicBezTo>
                  <a:pt x="916749" y="92"/>
                  <a:pt x="922718" y="0"/>
                  <a:pt x="928687" y="0"/>
                </a:cubicBezTo>
                <a:cubicBezTo>
                  <a:pt x="1441587" y="0"/>
                  <a:pt x="1857375" y="671657"/>
                  <a:pt x="1857375" y="1500188"/>
                </a:cubicBezTo>
                <a:cubicBezTo>
                  <a:pt x="1857375" y="1500188"/>
                  <a:pt x="1857374" y="1500189"/>
                  <a:pt x="1857374" y="1500190"/>
                </a:cubicBezTo>
                <a:lnTo>
                  <a:pt x="928688" y="1500188"/>
                </a:lnTo>
                <a:close/>
              </a:path>
              <a:path extrusionOk="0" fill="none" h="3000375" w="1857375">
                <a:moveTo>
                  <a:pt x="910782" y="279"/>
                </a:moveTo>
                <a:lnTo>
                  <a:pt x="910781" y="278"/>
                </a:lnTo>
                <a:cubicBezTo>
                  <a:pt x="916749" y="92"/>
                  <a:pt x="922718" y="0"/>
                  <a:pt x="928687" y="0"/>
                </a:cubicBezTo>
                <a:cubicBezTo>
                  <a:pt x="1441587" y="0"/>
                  <a:pt x="1857375" y="671657"/>
                  <a:pt x="1857375" y="1500188"/>
                </a:cubicBezTo>
                <a:cubicBezTo>
                  <a:pt x="1857375" y="1500188"/>
                  <a:pt x="1857374" y="1500189"/>
                  <a:pt x="1857374" y="1500190"/>
                </a:cubicBezTo>
              </a:path>
            </a:pathLst>
          </a:custGeom>
          <a:noFill/>
          <a:ln cap="sq" cmpd="sng" w="3815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7" name="Google Shape;687;p13"/>
          <p:cNvSpPr/>
          <p:nvPr/>
        </p:nvSpPr>
        <p:spPr>
          <a:xfrm>
            <a:off x="5238750" y="2428876"/>
            <a:ext cx="1428750" cy="1357313"/>
          </a:xfrm>
          <a:prstGeom prst="ellipse">
            <a:avLst/>
          </a:prstGeom>
          <a:solidFill>
            <a:srgbClr val="FF0000"/>
          </a:solidFill>
          <a:ln cap="sq" cmpd="sng" w="25550">
            <a:solidFill>
              <a:srgbClr val="385D8A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688" name="Google Shape;688;p13"/>
          <p:cNvGrpSpPr/>
          <p:nvPr/>
        </p:nvGrpSpPr>
        <p:grpSpPr>
          <a:xfrm>
            <a:off x="5003800" y="2176463"/>
            <a:ext cx="330200" cy="393700"/>
            <a:chOff x="2192" y="1371"/>
            <a:chExt cx="208" cy="248"/>
          </a:xfrm>
        </p:grpSpPr>
        <p:cxnSp>
          <p:nvCxnSpPr>
            <p:cNvPr id="689" name="Google Shape;689;p13"/>
            <p:cNvCxnSpPr/>
            <p:nvPr/>
          </p:nvCxnSpPr>
          <p:spPr>
            <a:xfrm>
              <a:off x="2192" y="1495"/>
              <a:ext cx="208" cy="1"/>
            </a:xfrm>
            <a:prstGeom prst="straightConnector1">
              <a:avLst/>
            </a:prstGeom>
            <a:noFill/>
            <a:ln cap="sq" cmpd="sng" w="25550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690" name="Google Shape;690;p13"/>
            <p:cNvCxnSpPr/>
            <p:nvPr/>
          </p:nvCxnSpPr>
          <p:spPr>
            <a:xfrm>
              <a:off x="2296" y="1371"/>
              <a:ext cx="0" cy="248"/>
            </a:xfrm>
            <a:prstGeom prst="straightConnector1">
              <a:avLst/>
            </a:prstGeom>
            <a:noFill/>
            <a:ln cap="sq" cmpd="sng" w="25550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</p:grpSp>
      <p:grpSp>
        <p:nvGrpSpPr>
          <p:cNvPr id="691" name="Google Shape;691;p13"/>
          <p:cNvGrpSpPr/>
          <p:nvPr/>
        </p:nvGrpSpPr>
        <p:grpSpPr>
          <a:xfrm>
            <a:off x="6478588" y="2143125"/>
            <a:ext cx="330200" cy="393700"/>
            <a:chOff x="3121" y="1350"/>
            <a:chExt cx="208" cy="248"/>
          </a:xfrm>
        </p:grpSpPr>
        <p:cxnSp>
          <p:nvCxnSpPr>
            <p:cNvPr id="692" name="Google Shape;692;p13"/>
            <p:cNvCxnSpPr/>
            <p:nvPr/>
          </p:nvCxnSpPr>
          <p:spPr>
            <a:xfrm>
              <a:off x="3121" y="1474"/>
              <a:ext cx="208" cy="1"/>
            </a:xfrm>
            <a:prstGeom prst="straightConnector1">
              <a:avLst/>
            </a:prstGeom>
            <a:noFill/>
            <a:ln cap="sq" cmpd="sng" w="25550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693" name="Google Shape;693;p13"/>
            <p:cNvCxnSpPr/>
            <p:nvPr/>
          </p:nvCxnSpPr>
          <p:spPr>
            <a:xfrm>
              <a:off x="3225" y="1350"/>
              <a:ext cx="0" cy="248"/>
            </a:xfrm>
            <a:prstGeom prst="straightConnector1">
              <a:avLst/>
            </a:prstGeom>
            <a:noFill/>
            <a:ln cap="sq" cmpd="sng" w="25550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</p:grpSp>
      <p:grpSp>
        <p:nvGrpSpPr>
          <p:cNvPr id="694" name="Google Shape;694;p13"/>
          <p:cNvGrpSpPr/>
          <p:nvPr/>
        </p:nvGrpSpPr>
        <p:grpSpPr>
          <a:xfrm>
            <a:off x="5075238" y="3533775"/>
            <a:ext cx="330200" cy="393700"/>
            <a:chOff x="2237" y="2226"/>
            <a:chExt cx="208" cy="248"/>
          </a:xfrm>
        </p:grpSpPr>
        <p:cxnSp>
          <p:nvCxnSpPr>
            <p:cNvPr id="695" name="Google Shape;695;p13"/>
            <p:cNvCxnSpPr/>
            <p:nvPr/>
          </p:nvCxnSpPr>
          <p:spPr>
            <a:xfrm>
              <a:off x="2237" y="2350"/>
              <a:ext cx="208" cy="1"/>
            </a:xfrm>
            <a:prstGeom prst="straightConnector1">
              <a:avLst/>
            </a:prstGeom>
            <a:noFill/>
            <a:ln cap="sq" cmpd="sng" w="25550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696" name="Google Shape;696;p13"/>
            <p:cNvCxnSpPr/>
            <p:nvPr/>
          </p:nvCxnSpPr>
          <p:spPr>
            <a:xfrm>
              <a:off x="2341" y="2226"/>
              <a:ext cx="0" cy="248"/>
            </a:xfrm>
            <a:prstGeom prst="straightConnector1">
              <a:avLst/>
            </a:prstGeom>
            <a:noFill/>
            <a:ln cap="sq" cmpd="sng" w="25550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</p:grpSp>
      <p:grpSp>
        <p:nvGrpSpPr>
          <p:cNvPr id="697" name="Google Shape;697;p13"/>
          <p:cNvGrpSpPr/>
          <p:nvPr/>
        </p:nvGrpSpPr>
        <p:grpSpPr>
          <a:xfrm>
            <a:off x="6478588" y="3533775"/>
            <a:ext cx="330200" cy="393700"/>
            <a:chOff x="3121" y="2226"/>
            <a:chExt cx="208" cy="248"/>
          </a:xfrm>
        </p:grpSpPr>
        <p:cxnSp>
          <p:nvCxnSpPr>
            <p:cNvPr id="698" name="Google Shape;698;p13"/>
            <p:cNvCxnSpPr/>
            <p:nvPr/>
          </p:nvCxnSpPr>
          <p:spPr>
            <a:xfrm>
              <a:off x="3121" y="2350"/>
              <a:ext cx="208" cy="1"/>
            </a:xfrm>
            <a:prstGeom prst="straightConnector1">
              <a:avLst/>
            </a:prstGeom>
            <a:noFill/>
            <a:ln cap="sq" cmpd="sng" w="25550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699" name="Google Shape;699;p13"/>
            <p:cNvCxnSpPr/>
            <p:nvPr/>
          </p:nvCxnSpPr>
          <p:spPr>
            <a:xfrm>
              <a:off x="3225" y="2226"/>
              <a:ext cx="0" cy="248"/>
            </a:xfrm>
            <a:prstGeom prst="straightConnector1">
              <a:avLst/>
            </a:prstGeom>
            <a:noFill/>
            <a:ln cap="sq" cmpd="sng" w="25550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</p:grpSp>
      <p:grpSp>
        <p:nvGrpSpPr>
          <p:cNvPr id="700" name="Google Shape;700;p13"/>
          <p:cNvGrpSpPr/>
          <p:nvPr/>
        </p:nvGrpSpPr>
        <p:grpSpPr>
          <a:xfrm>
            <a:off x="5842000" y="1928814"/>
            <a:ext cx="293688" cy="346075"/>
            <a:chOff x="2720" y="1215"/>
            <a:chExt cx="185" cy="218"/>
          </a:xfrm>
        </p:grpSpPr>
        <p:cxnSp>
          <p:nvCxnSpPr>
            <p:cNvPr id="701" name="Google Shape;701;p13"/>
            <p:cNvCxnSpPr/>
            <p:nvPr/>
          </p:nvCxnSpPr>
          <p:spPr>
            <a:xfrm>
              <a:off x="2720" y="1324"/>
              <a:ext cx="185" cy="0"/>
            </a:xfrm>
            <a:prstGeom prst="straightConnector1">
              <a:avLst/>
            </a:prstGeom>
            <a:noFill/>
            <a:ln cap="sq" cmpd="sng" w="25550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702" name="Google Shape;702;p13"/>
            <p:cNvCxnSpPr/>
            <p:nvPr/>
          </p:nvCxnSpPr>
          <p:spPr>
            <a:xfrm flipH="1">
              <a:off x="2811" y="1215"/>
              <a:ext cx="2" cy="218"/>
            </a:xfrm>
            <a:prstGeom prst="straightConnector1">
              <a:avLst/>
            </a:prstGeom>
            <a:noFill/>
            <a:ln cap="sq" cmpd="sng" w="25550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</p:grpSp>
      <p:grpSp>
        <p:nvGrpSpPr>
          <p:cNvPr id="703" name="Google Shape;703;p13"/>
          <p:cNvGrpSpPr/>
          <p:nvPr/>
        </p:nvGrpSpPr>
        <p:grpSpPr>
          <a:xfrm>
            <a:off x="6800850" y="2889251"/>
            <a:ext cx="293688" cy="347663"/>
            <a:chOff x="3324" y="1820"/>
            <a:chExt cx="185" cy="219"/>
          </a:xfrm>
        </p:grpSpPr>
        <p:cxnSp>
          <p:nvCxnSpPr>
            <p:cNvPr id="704" name="Google Shape;704;p13"/>
            <p:cNvCxnSpPr/>
            <p:nvPr/>
          </p:nvCxnSpPr>
          <p:spPr>
            <a:xfrm>
              <a:off x="3324" y="1930"/>
              <a:ext cx="185" cy="0"/>
            </a:xfrm>
            <a:prstGeom prst="straightConnector1">
              <a:avLst/>
            </a:prstGeom>
            <a:noFill/>
            <a:ln cap="sq" cmpd="sng" w="25550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705" name="Google Shape;705;p13"/>
            <p:cNvCxnSpPr/>
            <p:nvPr/>
          </p:nvCxnSpPr>
          <p:spPr>
            <a:xfrm flipH="1">
              <a:off x="3415" y="1820"/>
              <a:ext cx="2" cy="219"/>
            </a:xfrm>
            <a:prstGeom prst="straightConnector1">
              <a:avLst/>
            </a:prstGeom>
            <a:noFill/>
            <a:ln cap="sq" cmpd="sng" w="25550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</p:grpSp>
      <p:grpSp>
        <p:nvGrpSpPr>
          <p:cNvPr id="706" name="Google Shape;706;p13"/>
          <p:cNvGrpSpPr/>
          <p:nvPr/>
        </p:nvGrpSpPr>
        <p:grpSpPr>
          <a:xfrm>
            <a:off x="5842000" y="3938589"/>
            <a:ext cx="293688" cy="346075"/>
            <a:chOff x="2720" y="2481"/>
            <a:chExt cx="185" cy="218"/>
          </a:xfrm>
        </p:grpSpPr>
        <p:cxnSp>
          <p:nvCxnSpPr>
            <p:cNvPr id="707" name="Google Shape;707;p13"/>
            <p:cNvCxnSpPr/>
            <p:nvPr/>
          </p:nvCxnSpPr>
          <p:spPr>
            <a:xfrm>
              <a:off x="2720" y="2590"/>
              <a:ext cx="185" cy="0"/>
            </a:xfrm>
            <a:prstGeom prst="straightConnector1">
              <a:avLst/>
            </a:prstGeom>
            <a:noFill/>
            <a:ln cap="sq" cmpd="sng" w="25550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708" name="Google Shape;708;p13"/>
            <p:cNvCxnSpPr/>
            <p:nvPr/>
          </p:nvCxnSpPr>
          <p:spPr>
            <a:xfrm flipH="1">
              <a:off x="2811" y="2481"/>
              <a:ext cx="2" cy="218"/>
            </a:xfrm>
            <a:prstGeom prst="straightConnector1">
              <a:avLst/>
            </a:prstGeom>
            <a:noFill/>
            <a:ln cap="sq" cmpd="sng" w="25550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</p:grpSp>
      <p:grpSp>
        <p:nvGrpSpPr>
          <p:cNvPr id="709" name="Google Shape;709;p13"/>
          <p:cNvGrpSpPr/>
          <p:nvPr/>
        </p:nvGrpSpPr>
        <p:grpSpPr>
          <a:xfrm>
            <a:off x="4810125" y="2889251"/>
            <a:ext cx="293688" cy="347663"/>
            <a:chOff x="2070" y="1820"/>
            <a:chExt cx="185" cy="219"/>
          </a:xfrm>
        </p:grpSpPr>
        <p:cxnSp>
          <p:nvCxnSpPr>
            <p:cNvPr id="710" name="Google Shape;710;p13"/>
            <p:cNvCxnSpPr/>
            <p:nvPr/>
          </p:nvCxnSpPr>
          <p:spPr>
            <a:xfrm>
              <a:off x="2070" y="1930"/>
              <a:ext cx="185" cy="0"/>
            </a:xfrm>
            <a:prstGeom prst="straightConnector1">
              <a:avLst/>
            </a:prstGeom>
            <a:noFill/>
            <a:ln cap="sq" cmpd="sng" w="25550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711" name="Google Shape;711;p13"/>
            <p:cNvCxnSpPr/>
            <p:nvPr/>
          </p:nvCxnSpPr>
          <p:spPr>
            <a:xfrm flipH="1">
              <a:off x="2161" y="1820"/>
              <a:ext cx="2" cy="219"/>
            </a:xfrm>
            <a:prstGeom prst="straightConnector1">
              <a:avLst/>
            </a:prstGeom>
            <a:noFill/>
            <a:ln cap="sq" cmpd="sng" w="25550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</p:grpSp>
      <p:grpSp>
        <p:nvGrpSpPr>
          <p:cNvPr id="712" name="Google Shape;712;p13"/>
          <p:cNvGrpSpPr/>
          <p:nvPr/>
        </p:nvGrpSpPr>
        <p:grpSpPr>
          <a:xfrm>
            <a:off x="6596063" y="2786064"/>
            <a:ext cx="989012" cy="1571625"/>
            <a:chOff x="3195" y="1755"/>
            <a:chExt cx="623" cy="990"/>
          </a:xfrm>
        </p:grpSpPr>
        <p:cxnSp>
          <p:nvCxnSpPr>
            <p:cNvPr id="713" name="Google Shape;713;p13"/>
            <p:cNvCxnSpPr/>
            <p:nvPr/>
          </p:nvCxnSpPr>
          <p:spPr>
            <a:xfrm>
              <a:off x="3195" y="1755"/>
              <a:ext cx="449" cy="0"/>
            </a:xfrm>
            <a:prstGeom prst="straightConnector1">
              <a:avLst/>
            </a:prstGeom>
            <a:noFill/>
            <a:ln cap="sq" cmpd="sng" w="25550">
              <a:solidFill>
                <a:srgbClr val="FFFF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714" name="Google Shape;714;p13"/>
            <p:cNvCxnSpPr/>
            <p:nvPr/>
          </p:nvCxnSpPr>
          <p:spPr>
            <a:xfrm>
              <a:off x="3645" y="1756"/>
              <a:ext cx="0" cy="808"/>
            </a:xfrm>
            <a:prstGeom prst="straightConnector1">
              <a:avLst/>
            </a:prstGeom>
            <a:noFill/>
            <a:ln cap="sq" cmpd="sng" w="25550">
              <a:solidFill>
                <a:srgbClr val="FFFF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grpSp>
          <p:nvGrpSpPr>
            <p:cNvPr id="715" name="Google Shape;715;p13"/>
            <p:cNvGrpSpPr/>
            <p:nvPr/>
          </p:nvGrpSpPr>
          <p:grpSpPr>
            <a:xfrm>
              <a:off x="3420" y="2565"/>
              <a:ext cx="398" cy="180"/>
              <a:chOff x="3420" y="2565"/>
              <a:chExt cx="398" cy="180"/>
            </a:xfrm>
          </p:grpSpPr>
          <p:cxnSp>
            <p:nvCxnSpPr>
              <p:cNvPr id="716" name="Google Shape;716;p13"/>
              <p:cNvCxnSpPr/>
              <p:nvPr/>
            </p:nvCxnSpPr>
            <p:spPr>
              <a:xfrm>
                <a:off x="3420" y="2565"/>
                <a:ext cx="398" cy="0"/>
              </a:xfrm>
              <a:prstGeom prst="straightConnector1">
                <a:avLst/>
              </a:prstGeom>
              <a:noFill/>
              <a:ln cap="sq" cmpd="sng" w="25550">
                <a:solidFill>
                  <a:srgbClr val="FFFF00"/>
                </a:solidFill>
                <a:prstDash val="solid"/>
                <a:miter lim="800000"/>
                <a:headEnd len="med" w="med" type="none"/>
                <a:tailEnd len="med" w="med" type="none"/>
              </a:ln>
            </p:spPr>
          </p:cxnSp>
          <p:cxnSp>
            <p:nvCxnSpPr>
              <p:cNvPr id="717" name="Google Shape;717;p13"/>
              <p:cNvCxnSpPr/>
              <p:nvPr/>
            </p:nvCxnSpPr>
            <p:spPr>
              <a:xfrm>
                <a:off x="3511" y="2656"/>
                <a:ext cx="236" cy="0"/>
              </a:xfrm>
              <a:prstGeom prst="straightConnector1">
                <a:avLst/>
              </a:prstGeom>
              <a:noFill/>
              <a:ln cap="sq" cmpd="sng" w="25550">
                <a:solidFill>
                  <a:srgbClr val="FFFF00"/>
                </a:solidFill>
                <a:prstDash val="solid"/>
                <a:miter lim="800000"/>
                <a:headEnd len="med" w="med" type="none"/>
                <a:tailEnd len="med" w="med" type="none"/>
              </a:ln>
            </p:spPr>
          </p:cxnSp>
          <p:cxnSp>
            <p:nvCxnSpPr>
              <p:cNvPr id="718" name="Google Shape;718;p13"/>
              <p:cNvCxnSpPr/>
              <p:nvPr/>
            </p:nvCxnSpPr>
            <p:spPr>
              <a:xfrm>
                <a:off x="3606" y="2745"/>
                <a:ext cx="94" cy="0"/>
              </a:xfrm>
              <a:prstGeom prst="straightConnector1">
                <a:avLst/>
              </a:prstGeom>
              <a:noFill/>
              <a:ln cap="sq" cmpd="sng" w="25550">
                <a:solidFill>
                  <a:srgbClr val="FFFF00"/>
                </a:solidFill>
                <a:prstDash val="solid"/>
                <a:miter lim="800000"/>
                <a:headEnd len="med" w="med" type="none"/>
                <a:tailEnd len="med" w="med" type="none"/>
              </a:ln>
            </p:spPr>
          </p:cxnSp>
        </p:grpSp>
      </p:grpSp>
      <p:sp>
        <p:nvSpPr>
          <p:cNvPr id="719" name="Google Shape;719;p13"/>
          <p:cNvSpPr/>
          <p:nvPr/>
        </p:nvSpPr>
        <p:spPr>
          <a:xfrm>
            <a:off x="2058989" y="5084763"/>
            <a:ext cx="8074025" cy="1140954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Times New Roman"/>
              <a:buNone/>
            </a:pPr>
            <a:r>
              <a:rPr b="1" i="1" lang="pt-BR" sz="3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Elétrons livres em excesso no corpo descem para a Terra.</a:t>
            </a:r>
            <a:endParaRPr/>
          </a:p>
        </p:txBody>
      </p:sp>
      <p:sp>
        <p:nvSpPr>
          <p:cNvPr id="720" name="Google Shape;720;p13"/>
          <p:cNvSpPr/>
          <p:nvPr/>
        </p:nvSpPr>
        <p:spPr>
          <a:xfrm>
            <a:off x="5953126" y="2357438"/>
            <a:ext cx="1857375" cy="3143250"/>
          </a:xfrm>
          <a:custGeom>
            <a:rect b="b" l="l" r="r" t="t"/>
            <a:pathLst>
              <a:path extrusionOk="0" h="3143250" w="1857375">
                <a:moveTo>
                  <a:pt x="928689" y="0"/>
                </a:moveTo>
                <a:lnTo>
                  <a:pt x="928688" y="0"/>
                </a:lnTo>
                <a:cubicBezTo>
                  <a:pt x="1441588" y="1"/>
                  <a:pt x="1857375" y="703641"/>
                  <a:pt x="1857375" y="1571625"/>
                </a:cubicBezTo>
                <a:cubicBezTo>
                  <a:pt x="1857375" y="1571625"/>
                  <a:pt x="1857374" y="1571626"/>
                  <a:pt x="1857374" y="1571627"/>
                </a:cubicBezTo>
                <a:lnTo>
                  <a:pt x="928688" y="1571625"/>
                </a:lnTo>
                <a:close/>
              </a:path>
              <a:path extrusionOk="0" fill="none" h="3143250" w="1857375">
                <a:moveTo>
                  <a:pt x="928689" y="0"/>
                </a:moveTo>
                <a:lnTo>
                  <a:pt x="928688" y="0"/>
                </a:lnTo>
                <a:cubicBezTo>
                  <a:pt x="1441588" y="1"/>
                  <a:pt x="1857375" y="703641"/>
                  <a:pt x="1857375" y="1571625"/>
                </a:cubicBezTo>
                <a:cubicBezTo>
                  <a:pt x="1857375" y="1571625"/>
                  <a:pt x="1857374" y="1571626"/>
                  <a:pt x="1857374" y="1571627"/>
                </a:cubicBezTo>
              </a:path>
            </a:pathLst>
          </a:custGeom>
          <a:noFill/>
          <a:ln cap="sq" cmpd="sng" w="3815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1" name="Google Shape;721;p13"/>
          <p:cNvSpPr/>
          <p:nvPr/>
        </p:nvSpPr>
        <p:spPr>
          <a:xfrm>
            <a:off x="1951825" y="4284678"/>
            <a:ext cx="8073900" cy="142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Times New Roman"/>
              <a:buNone/>
            </a:pPr>
            <a:r>
              <a:rPr b="1" i="1" lang="pt-BR" sz="3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Elétrons livres da Terra sobem para o corpo para torná-lo neutro.</a:t>
            </a:r>
            <a:endParaRPr b="1" i="1" sz="3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Times New Roman"/>
              <a:buNone/>
            </a:pPr>
            <a:r>
              <a:t/>
            </a:r>
            <a:endParaRPr b="1" i="1" sz="3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2" name="Google Shape;722;p13"/>
          <p:cNvSpPr/>
          <p:nvPr/>
        </p:nvSpPr>
        <p:spPr>
          <a:xfrm>
            <a:off x="1919514" y="1196750"/>
            <a:ext cx="5105100" cy="7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Times New Roman"/>
              <a:buNone/>
            </a:pPr>
            <a:r>
              <a:rPr b="1" lang="pt-BR" sz="3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Ligação terra:</a:t>
            </a:r>
            <a:endParaRPr/>
          </a:p>
        </p:txBody>
      </p:sp>
      <p:sp>
        <p:nvSpPr>
          <p:cNvPr id="723" name="Google Shape;723;p13"/>
          <p:cNvSpPr txBox="1"/>
          <p:nvPr/>
        </p:nvSpPr>
        <p:spPr>
          <a:xfrm>
            <a:off x="4509363" y="4143675"/>
            <a:ext cx="2887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/>
              <a:t>Fonte</a:t>
            </a:r>
            <a:r>
              <a:rPr lang="pt-BR" sz="1200"/>
              <a:t>: O próprio autor.</a:t>
            </a:r>
            <a:endParaRPr sz="12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6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6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6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6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7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7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6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6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6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6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6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6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6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6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6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6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6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6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6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6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6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6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6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23" presetSubtype="32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7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w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7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h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6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6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7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6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7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7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7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6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7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6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7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7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23" presetSubtype="32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7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w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7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h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6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6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6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6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6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7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7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7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7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7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7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2" presetSubtype="8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7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-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9" name="Shape 7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0" name="Google Shape;730;p14"/>
          <p:cNvGrpSpPr/>
          <p:nvPr/>
        </p:nvGrpSpPr>
        <p:grpSpPr>
          <a:xfrm>
            <a:off x="8100716" y="3423445"/>
            <a:ext cx="1712913" cy="1570037"/>
            <a:chOff x="3420" y="1485"/>
            <a:chExt cx="1079" cy="989"/>
          </a:xfrm>
        </p:grpSpPr>
        <p:grpSp>
          <p:nvGrpSpPr>
            <p:cNvPr id="731" name="Google Shape;731;p14"/>
            <p:cNvGrpSpPr/>
            <p:nvPr/>
          </p:nvGrpSpPr>
          <p:grpSpPr>
            <a:xfrm>
              <a:off x="3600" y="1575"/>
              <a:ext cx="719" cy="899"/>
              <a:chOff x="3600" y="1575"/>
              <a:chExt cx="719" cy="899"/>
            </a:xfrm>
          </p:grpSpPr>
          <p:sp>
            <p:nvSpPr>
              <p:cNvPr id="732" name="Google Shape;732;p14"/>
              <p:cNvSpPr/>
              <p:nvPr/>
            </p:nvSpPr>
            <p:spPr>
              <a:xfrm>
                <a:off x="3690" y="1575"/>
                <a:ext cx="539" cy="539"/>
              </a:xfrm>
              <a:prstGeom prst="ellipse">
                <a:avLst/>
              </a:prstGeom>
              <a:solidFill>
                <a:srgbClr val="FF0000"/>
              </a:solidFill>
              <a:ln cap="sq" cmpd="sng" w="25550">
                <a:solidFill>
                  <a:srgbClr val="FF0000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33" name="Google Shape;733;p14"/>
              <p:cNvSpPr/>
              <p:nvPr/>
            </p:nvSpPr>
            <p:spPr>
              <a:xfrm>
                <a:off x="3600" y="2295"/>
                <a:ext cx="719" cy="179"/>
              </a:xfrm>
              <a:prstGeom prst="ellipse">
                <a:avLst/>
              </a:prstGeom>
              <a:solidFill>
                <a:srgbClr val="FF0000"/>
              </a:solidFill>
              <a:ln cap="sq" cmpd="sng" w="25550">
                <a:solidFill>
                  <a:srgbClr val="000000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34" name="Google Shape;734;p14"/>
              <p:cNvSpPr/>
              <p:nvPr/>
            </p:nvSpPr>
            <p:spPr>
              <a:xfrm>
                <a:off x="3870" y="1890"/>
                <a:ext cx="179" cy="494"/>
              </a:xfrm>
              <a:prstGeom prst="flowChartMagneticDisk">
                <a:avLst/>
              </a:prstGeom>
              <a:solidFill>
                <a:srgbClr val="FF000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735" name="Google Shape;735;p14"/>
            <p:cNvGrpSpPr/>
            <p:nvPr/>
          </p:nvGrpSpPr>
          <p:grpSpPr>
            <a:xfrm>
              <a:off x="3420" y="1485"/>
              <a:ext cx="1079" cy="584"/>
              <a:chOff x="3420" y="1485"/>
              <a:chExt cx="1079" cy="584"/>
            </a:xfrm>
          </p:grpSpPr>
          <p:cxnSp>
            <p:nvCxnSpPr>
              <p:cNvPr id="736" name="Google Shape;736;p14"/>
              <p:cNvCxnSpPr/>
              <p:nvPr/>
            </p:nvCxnSpPr>
            <p:spPr>
              <a:xfrm>
                <a:off x="3841" y="1485"/>
                <a:ext cx="208" cy="1"/>
              </a:xfrm>
              <a:prstGeom prst="straightConnector1">
                <a:avLst/>
              </a:prstGeom>
              <a:noFill/>
              <a:ln cap="sq" cmpd="sng" w="25550">
                <a:solidFill>
                  <a:srgbClr val="000000"/>
                </a:solidFill>
                <a:prstDash val="solid"/>
                <a:miter lim="800000"/>
                <a:headEnd len="med" w="med" type="none"/>
                <a:tailEnd len="med" w="med" type="none"/>
              </a:ln>
            </p:spPr>
          </p:cxnSp>
          <p:cxnSp>
            <p:nvCxnSpPr>
              <p:cNvPr id="737" name="Google Shape;737;p14"/>
              <p:cNvCxnSpPr/>
              <p:nvPr/>
            </p:nvCxnSpPr>
            <p:spPr>
              <a:xfrm>
                <a:off x="4201" y="1618"/>
                <a:ext cx="208" cy="1"/>
              </a:xfrm>
              <a:prstGeom prst="straightConnector1">
                <a:avLst/>
              </a:prstGeom>
              <a:noFill/>
              <a:ln cap="sq" cmpd="sng" w="25550">
                <a:solidFill>
                  <a:srgbClr val="000000"/>
                </a:solidFill>
                <a:prstDash val="solid"/>
                <a:miter lim="800000"/>
                <a:headEnd len="med" w="med" type="none"/>
                <a:tailEnd len="med" w="med" type="none"/>
              </a:ln>
            </p:spPr>
          </p:cxnSp>
          <p:cxnSp>
            <p:nvCxnSpPr>
              <p:cNvPr id="738" name="Google Shape;738;p14"/>
              <p:cNvCxnSpPr/>
              <p:nvPr/>
            </p:nvCxnSpPr>
            <p:spPr>
              <a:xfrm>
                <a:off x="4291" y="1843"/>
                <a:ext cx="208" cy="1"/>
              </a:xfrm>
              <a:prstGeom prst="straightConnector1">
                <a:avLst/>
              </a:prstGeom>
              <a:noFill/>
              <a:ln cap="sq" cmpd="sng" w="25550">
                <a:solidFill>
                  <a:srgbClr val="000000"/>
                </a:solidFill>
                <a:prstDash val="solid"/>
                <a:miter lim="800000"/>
                <a:headEnd len="med" w="med" type="none"/>
                <a:tailEnd len="med" w="med" type="none"/>
              </a:ln>
            </p:spPr>
          </p:cxnSp>
          <p:cxnSp>
            <p:nvCxnSpPr>
              <p:cNvPr id="739" name="Google Shape;739;p14"/>
              <p:cNvCxnSpPr/>
              <p:nvPr/>
            </p:nvCxnSpPr>
            <p:spPr>
              <a:xfrm>
                <a:off x="4201" y="2068"/>
                <a:ext cx="208" cy="1"/>
              </a:xfrm>
              <a:prstGeom prst="straightConnector1">
                <a:avLst/>
              </a:prstGeom>
              <a:noFill/>
              <a:ln cap="sq" cmpd="sng" w="25550">
                <a:solidFill>
                  <a:srgbClr val="000000"/>
                </a:solidFill>
                <a:prstDash val="solid"/>
                <a:miter lim="800000"/>
                <a:headEnd len="med" w="med" type="none"/>
                <a:tailEnd len="med" w="med" type="none"/>
              </a:ln>
            </p:spPr>
          </p:cxnSp>
          <p:cxnSp>
            <p:nvCxnSpPr>
              <p:cNvPr id="740" name="Google Shape;740;p14"/>
              <p:cNvCxnSpPr/>
              <p:nvPr/>
            </p:nvCxnSpPr>
            <p:spPr>
              <a:xfrm>
                <a:off x="3510" y="1618"/>
                <a:ext cx="208" cy="1"/>
              </a:xfrm>
              <a:prstGeom prst="straightConnector1">
                <a:avLst/>
              </a:prstGeom>
              <a:noFill/>
              <a:ln cap="sq" cmpd="sng" w="25550">
                <a:solidFill>
                  <a:srgbClr val="000000"/>
                </a:solidFill>
                <a:prstDash val="solid"/>
                <a:miter lim="800000"/>
                <a:headEnd len="med" w="med" type="none"/>
                <a:tailEnd len="med" w="med" type="none"/>
              </a:ln>
            </p:spPr>
          </p:cxnSp>
          <p:cxnSp>
            <p:nvCxnSpPr>
              <p:cNvPr id="741" name="Google Shape;741;p14"/>
              <p:cNvCxnSpPr/>
              <p:nvPr/>
            </p:nvCxnSpPr>
            <p:spPr>
              <a:xfrm>
                <a:off x="3420" y="1843"/>
                <a:ext cx="208" cy="1"/>
              </a:xfrm>
              <a:prstGeom prst="straightConnector1">
                <a:avLst/>
              </a:prstGeom>
              <a:noFill/>
              <a:ln cap="sq" cmpd="sng" w="25550">
                <a:solidFill>
                  <a:srgbClr val="000000"/>
                </a:solidFill>
                <a:prstDash val="solid"/>
                <a:miter lim="800000"/>
                <a:headEnd len="med" w="med" type="none"/>
                <a:tailEnd len="med" w="med" type="none"/>
              </a:ln>
            </p:spPr>
          </p:cxnSp>
          <p:cxnSp>
            <p:nvCxnSpPr>
              <p:cNvPr id="742" name="Google Shape;742;p14"/>
              <p:cNvCxnSpPr/>
              <p:nvPr/>
            </p:nvCxnSpPr>
            <p:spPr>
              <a:xfrm>
                <a:off x="3481" y="2068"/>
                <a:ext cx="208" cy="1"/>
              </a:xfrm>
              <a:prstGeom prst="straightConnector1">
                <a:avLst/>
              </a:prstGeom>
              <a:noFill/>
              <a:ln cap="sq" cmpd="sng" w="25550">
                <a:solidFill>
                  <a:srgbClr val="000000"/>
                </a:solidFill>
                <a:prstDash val="solid"/>
                <a:miter lim="800000"/>
                <a:headEnd len="med" w="med" type="none"/>
                <a:tailEnd len="med" w="med" type="none"/>
              </a:ln>
            </p:spPr>
          </p:cxnSp>
        </p:grpSp>
      </p:grpSp>
      <p:grpSp>
        <p:nvGrpSpPr>
          <p:cNvPr id="743" name="Google Shape;743;p14"/>
          <p:cNvGrpSpPr/>
          <p:nvPr/>
        </p:nvGrpSpPr>
        <p:grpSpPr>
          <a:xfrm>
            <a:off x="3957341" y="3494881"/>
            <a:ext cx="1382713" cy="2427288"/>
            <a:chOff x="810" y="1530"/>
            <a:chExt cx="871" cy="1529"/>
          </a:xfrm>
        </p:grpSpPr>
        <p:grpSp>
          <p:nvGrpSpPr>
            <p:cNvPr id="744" name="Google Shape;744;p14"/>
            <p:cNvGrpSpPr/>
            <p:nvPr/>
          </p:nvGrpSpPr>
          <p:grpSpPr>
            <a:xfrm>
              <a:off x="945" y="2075"/>
              <a:ext cx="736" cy="984"/>
              <a:chOff x="945" y="2075"/>
              <a:chExt cx="736" cy="984"/>
            </a:xfrm>
          </p:grpSpPr>
          <p:sp>
            <p:nvSpPr>
              <p:cNvPr id="745" name="Google Shape;745;p14"/>
              <p:cNvSpPr/>
              <p:nvPr/>
            </p:nvSpPr>
            <p:spPr>
              <a:xfrm>
                <a:off x="1093" y="2075"/>
                <a:ext cx="89" cy="944"/>
              </a:xfrm>
              <a:prstGeom prst="flowChartMagneticDisk">
                <a:avLst/>
              </a:prstGeom>
              <a:solidFill>
                <a:srgbClr val="95B3D7"/>
              </a:solidFill>
              <a:ln cap="sq" cmpd="sng" w="25550">
                <a:solidFill>
                  <a:srgbClr val="95B3D7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746" name="Google Shape;746;p14"/>
              <p:cNvPicPr preferRelativeResize="0"/>
              <p:nvPr/>
            </p:nvPicPr>
            <p:blipFill rotWithShape="1">
              <a:blip r:embed="rId3">
                <a:alphaModFix/>
              </a:blip>
              <a:srcRect b="0" l="0" r="0" t="0"/>
              <a:stretch/>
            </p:blipFill>
            <p:spPr>
              <a:xfrm>
                <a:off x="945" y="2345"/>
                <a:ext cx="736" cy="714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747" name="Google Shape;747;p14"/>
              <p:cNvSpPr/>
              <p:nvPr/>
            </p:nvSpPr>
            <p:spPr>
              <a:xfrm>
                <a:off x="1093" y="2345"/>
                <a:ext cx="89" cy="275"/>
              </a:xfrm>
              <a:prstGeom prst="flowChartMagneticDisk">
                <a:avLst/>
              </a:prstGeom>
              <a:solidFill>
                <a:srgbClr val="95B3D7"/>
              </a:solidFill>
              <a:ln cap="sq" cmpd="sng" w="25550">
                <a:solidFill>
                  <a:srgbClr val="95B3D7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748" name="Google Shape;748;p14"/>
            <p:cNvSpPr/>
            <p:nvPr/>
          </p:nvSpPr>
          <p:spPr>
            <a:xfrm>
              <a:off x="810" y="1530"/>
              <a:ext cx="629" cy="629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cxnSp>
        <p:nvCxnSpPr>
          <p:cNvPr id="749" name="Google Shape;749;p14"/>
          <p:cNvCxnSpPr/>
          <p:nvPr/>
        </p:nvCxnSpPr>
        <p:spPr>
          <a:xfrm>
            <a:off x="6054429" y="3423445"/>
            <a:ext cx="331787" cy="3175"/>
          </a:xfrm>
          <a:prstGeom prst="straightConnector1">
            <a:avLst/>
          </a:prstGeom>
          <a:noFill/>
          <a:ln cap="sq" cmpd="sng" w="25550">
            <a:solidFill>
              <a:srgbClr val="000000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750" name="Google Shape;750;p14"/>
          <p:cNvCxnSpPr/>
          <p:nvPr/>
        </p:nvCxnSpPr>
        <p:spPr>
          <a:xfrm>
            <a:off x="5814715" y="3780632"/>
            <a:ext cx="331788" cy="3175"/>
          </a:xfrm>
          <a:prstGeom prst="straightConnector1">
            <a:avLst/>
          </a:prstGeom>
          <a:noFill/>
          <a:ln cap="sq" cmpd="sng" w="25550">
            <a:solidFill>
              <a:srgbClr val="000000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751" name="Google Shape;751;p14"/>
          <p:cNvCxnSpPr/>
          <p:nvPr/>
        </p:nvCxnSpPr>
        <p:spPr>
          <a:xfrm>
            <a:off x="5743279" y="4209257"/>
            <a:ext cx="331787" cy="3175"/>
          </a:xfrm>
          <a:prstGeom prst="straightConnector1">
            <a:avLst/>
          </a:prstGeom>
          <a:noFill/>
          <a:ln cap="sq" cmpd="sng" w="25550">
            <a:solidFill>
              <a:srgbClr val="000000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752" name="Google Shape;752;p14"/>
          <p:cNvCxnSpPr/>
          <p:nvPr/>
        </p:nvCxnSpPr>
        <p:spPr>
          <a:xfrm>
            <a:off x="6029029" y="4634707"/>
            <a:ext cx="331787" cy="3175"/>
          </a:xfrm>
          <a:prstGeom prst="straightConnector1">
            <a:avLst/>
          </a:prstGeom>
          <a:noFill/>
          <a:ln cap="sq" cmpd="sng" w="25550">
            <a:solidFill>
              <a:srgbClr val="000000"/>
            </a:solidFill>
            <a:prstDash val="solid"/>
            <a:miter lim="800000"/>
            <a:headEnd len="med" w="med" type="none"/>
            <a:tailEnd len="med" w="med" type="none"/>
          </a:ln>
        </p:spPr>
      </p:cxnSp>
      <p:grpSp>
        <p:nvGrpSpPr>
          <p:cNvPr id="753" name="Google Shape;753;p14"/>
          <p:cNvGrpSpPr/>
          <p:nvPr/>
        </p:nvGrpSpPr>
        <p:grpSpPr>
          <a:xfrm>
            <a:off x="6957715" y="3209131"/>
            <a:ext cx="330200" cy="393700"/>
            <a:chOff x="2700" y="1350"/>
            <a:chExt cx="208" cy="248"/>
          </a:xfrm>
        </p:grpSpPr>
        <p:cxnSp>
          <p:nvCxnSpPr>
            <p:cNvPr id="754" name="Google Shape;754;p14"/>
            <p:cNvCxnSpPr/>
            <p:nvPr/>
          </p:nvCxnSpPr>
          <p:spPr>
            <a:xfrm>
              <a:off x="2700" y="1474"/>
              <a:ext cx="208" cy="1"/>
            </a:xfrm>
            <a:prstGeom prst="straightConnector1">
              <a:avLst/>
            </a:prstGeom>
            <a:noFill/>
            <a:ln cap="sq" cmpd="sng" w="25550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755" name="Google Shape;755;p14"/>
            <p:cNvCxnSpPr/>
            <p:nvPr/>
          </p:nvCxnSpPr>
          <p:spPr>
            <a:xfrm>
              <a:off x="2804" y="1350"/>
              <a:ext cx="0" cy="248"/>
            </a:xfrm>
            <a:prstGeom prst="straightConnector1">
              <a:avLst/>
            </a:prstGeom>
            <a:noFill/>
            <a:ln cap="sq" cmpd="sng" w="25550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</p:grpSp>
      <p:grpSp>
        <p:nvGrpSpPr>
          <p:cNvPr id="756" name="Google Shape;756;p14"/>
          <p:cNvGrpSpPr/>
          <p:nvPr/>
        </p:nvGrpSpPr>
        <p:grpSpPr>
          <a:xfrm>
            <a:off x="7314903" y="3566319"/>
            <a:ext cx="330200" cy="393700"/>
            <a:chOff x="2925" y="1575"/>
            <a:chExt cx="208" cy="248"/>
          </a:xfrm>
        </p:grpSpPr>
        <p:cxnSp>
          <p:nvCxnSpPr>
            <p:cNvPr id="757" name="Google Shape;757;p14"/>
            <p:cNvCxnSpPr/>
            <p:nvPr/>
          </p:nvCxnSpPr>
          <p:spPr>
            <a:xfrm>
              <a:off x="2925" y="1699"/>
              <a:ext cx="208" cy="1"/>
            </a:xfrm>
            <a:prstGeom prst="straightConnector1">
              <a:avLst/>
            </a:prstGeom>
            <a:noFill/>
            <a:ln cap="sq" cmpd="sng" w="25550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758" name="Google Shape;758;p14"/>
            <p:cNvCxnSpPr/>
            <p:nvPr/>
          </p:nvCxnSpPr>
          <p:spPr>
            <a:xfrm>
              <a:off x="3029" y="1575"/>
              <a:ext cx="0" cy="248"/>
            </a:xfrm>
            <a:prstGeom prst="straightConnector1">
              <a:avLst/>
            </a:prstGeom>
            <a:noFill/>
            <a:ln cap="sq" cmpd="sng" w="25550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</p:grpSp>
      <p:grpSp>
        <p:nvGrpSpPr>
          <p:cNvPr id="759" name="Google Shape;759;p14"/>
          <p:cNvGrpSpPr/>
          <p:nvPr/>
        </p:nvGrpSpPr>
        <p:grpSpPr>
          <a:xfrm>
            <a:off x="7252990" y="4137819"/>
            <a:ext cx="330200" cy="393700"/>
            <a:chOff x="2886" y="1935"/>
            <a:chExt cx="208" cy="248"/>
          </a:xfrm>
        </p:grpSpPr>
        <p:cxnSp>
          <p:nvCxnSpPr>
            <p:cNvPr id="760" name="Google Shape;760;p14"/>
            <p:cNvCxnSpPr/>
            <p:nvPr/>
          </p:nvCxnSpPr>
          <p:spPr>
            <a:xfrm>
              <a:off x="2886" y="2059"/>
              <a:ext cx="208" cy="1"/>
            </a:xfrm>
            <a:prstGeom prst="straightConnector1">
              <a:avLst/>
            </a:prstGeom>
            <a:noFill/>
            <a:ln cap="sq" cmpd="sng" w="25550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761" name="Google Shape;761;p14"/>
            <p:cNvCxnSpPr/>
            <p:nvPr/>
          </p:nvCxnSpPr>
          <p:spPr>
            <a:xfrm>
              <a:off x="2990" y="1935"/>
              <a:ext cx="0" cy="248"/>
            </a:xfrm>
            <a:prstGeom prst="straightConnector1">
              <a:avLst/>
            </a:prstGeom>
            <a:noFill/>
            <a:ln cap="sq" cmpd="sng" w="25550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</p:grpSp>
      <p:grpSp>
        <p:nvGrpSpPr>
          <p:cNvPr id="762" name="Google Shape;762;p14"/>
          <p:cNvGrpSpPr/>
          <p:nvPr/>
        </p:nvGrpSpPr>
        <p:grpSpPr>
          <a:xfrm>
            <a:off x="6983115" y="4495006"/>
            <a:ext cx="330200" cy="393700"/>
            <a:chOff x="2716" y="2160"/>
            <a:chExt cx="208" cy="248"/>
          </a:xfrm>
        </p:grpSpPr>
        <p:cxnSp>
          <p:nvCxnSpPr>
            <p:cNvPr id="763" name="Google Shape;763;p14"/>
            <p:cNvCxnSpPr/>
            <p:nvPr/>
          </p:nvCxnSpPr>
          <p:spPr>
            <a:xfrm>
              <a:off x="2716" y="2293"/>
              <a:ext cx="208" cy="1"/>
            </a:xfrm>
            <a:prstGeom prst="straightConnector1">
              <a:avLst/>
            </a:prstGeom>
            <a:noFill/>
            <a:ln cap="sq" cmpd="sng" w="25550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764" name="Google Shape;764;p14"/>
            <p:cNvCxnSpPr/>
            <p:nvPr/>
          </p:nvCxnSpPr>
          <p:spPr>
            <a:xfrm>
              <a:off x="2820" y="2160"/>
              <a:ext cx="0" cy="248"/>
            </a:xfrm>
            <a:prstGeom prst="straightConnector1">
              <a:avLst/>
            </a:prstGeom>
            <a:noFill/>
            <a:ln cap="sq" cmpd="sng" w="25550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</p:grpSp>
      <p:grpSp>
        <p:nvGrpSpPr>
          <p:cNvPr id="765" name="Google Shape;765;p14"/>
          <p:cNvGrpSpPr/>
          <p:nvPr/>
        </p:nvGrpSpPr>
        <p:grpSpPr>
          <a:xfrm>
            <a:off x="5171779" y="3994945"/>
            <a:ext cx="1069975" cy="1571625"/>
            <a:chOff x="1575" y="1845"/>
            <a:chExt cx="674" cy="990"/>
          </a:xfrm>
        </p:grpSpPr>
        <p:cxnSp>
          <p:nvCxnSpPr>
            <p:cNvPr id="766" name="Google Shape;766;p14"/>
            <p:cNvCxnSpPr/>
            <p:nvPr/>
          </p:nvCxnSpPr>
          <p:spPr>
            <a:xfrm>
              <a:off x="1800" y="1845"/>
              <a:ext cx="449" cy="0"/>
            </a:xfrm>
            <a:prstGeom prst="straightConnector1">
              <a:avLst/>
            </a:prstGeom>
            <a:noFill/>
            <a:ln cap="sq" cmpd="sng" w="25550">
              <a:solidFill>
                <a:srgbClr val="FFFF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767" name="Google Shape;767;p14"/>
            <p:cNvCxnSpPr/>
            <p:nvPr/>
          </p:nvCxnSpPr>
          <p:spPr>
            <a:xfrm>
              <a:off x="1800" y="1846"/>
              <a:ext cx="0" cy="808"/>
            </a:xfrm>
            <a:prstGeom prst="straightConnector1">
              <a:avLst/>
            </a:prstGeom>
            <a:noFill/>
            <a:ln cap="sq" cmpd="sng" w="25550">
              <a:solidFill>
                <a:srgbClr val="FFFF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grpSp>
          <p:nvGrpSpPr>
            <p:cNvPr id="768" name="Google Shape;768;p14"/>
            <p:cNvGrpSpPr/>
            <p:nvPr/>
          </p:nvGrpSpPr>
          <p:grpSpPr>
            <a:xfrm>
              <a:off x="1575" y="2655"/>
              <a:ext cx="398" cy="180"/>
              <a:chOff x="1575" y="2655"/>
              <a:chExt cx="398" cy="180"/>
            </a:xfrm>
          </p:grpSpPr>
          <p:cxnSp>
            <p:nvCxnSpPr>
              <p:cNvPr id="769" name="Google Shape;769;p14"/>
              <p:cNvCxnSpPr/>
              <p:nvPr/>
            </p:nvCxnSpPr>
            <p:spPr>
              <a:xfrm>
                <a:off x="1575" y="2655"/>
                <a:ext cx="398" cy="0"/>
              </a:xfrm>
              <a:prstGeom prst="straightConnector1">
                <a:avLst/>
              </a:prstGeom>
              <a:noFill/>
              <a:ln cap="sq" cmpd="sng" w="25550">
                <a:solidFill>
                  <a:srgbClr val="FFFF00"/>
                </a:solidFill>
                <a:prstDash val="solid"/>
                <a:miter lim="800000"/>
                <a:headEnd len="med" w="med" type="none"/>
                <a:tailEnd len="med" w="med" type="none"/>
              </a:ln>
            </p:spPr>
          </p:cxnSp>
          <p:cxnSp>
            <p:nvCxnSpPr>
              <p:cNvPr id="770" name="Google Shape;770;p14"/>
              <p:cNvCxnSpPr/>
              <p:nvPr/>
            </p:nvCxnSpPr>
            <p:spPr>
              <a:xfrm>
                <a:off x="1666" y="2746"/>
                <a:ext cx="236" cy="0"/>
              </a:xfrm>
              <a:prstGeom prst="straightConnector1">
                <a:avLst/>
              </a:prstGeom>
              <a:noFill/>
              <a:ln cap="sq" cmpd="sng" w="25550">
                <a:solidFill>
                  <a:srgbClr val="FFFF00"/>
                </a:solidFill>
                <a:prstDash val="solid"/>
                <a:miter lim="800000"/>
                <a:headEnd len="med" w="med" type="none"/>
                <a:tailEnd len="med" w="med" type="none"/>
              </a:ln>
            </p:spPr>
          </p:cxnSp>
          <p:cxnSp>
            <p:nvCxnSpPr>
              <p:cNvPr id="771" name="Google Shape;771;p14"/>
              <p:cNvCxnSpPr/>
              <p:nvPr/>
            </p:nvCxnSpPr>
            <p:spPr>
              <a:xfrm>
                <a:off x="1761" y="2835"/>
                <a:ext cx="94" cy="0"/>
              </a:xfrm>
              <a:prstGeom prst="straightConnector1">
                <a:avLst/>
              </a:prstGeom>
              <a:noFill/>
              <a:ln cap="sq" cmpd="sng" w="25550">
                <a:solidFill>
                  <a:srgbClr val="FFFF00"/>
                </a:solidFill>
                <a:prstDash val="solid"/>
                <a:miter lim="800000"/>
                <a:headEnd len="med" w="med" type="none"/>
                <a:tailEnd len="med" w="med" type="none"/>
              </a:ln>
            </p:spPr>
          </p:cxnSp>
        </p:grpSp>
      </p:grpSp>
      <p:sp>
        <p:nvSpPr>
          <p:cNvPr id="772" name="Google Shape;772;p14"/>
          <p:cNvSpPr/>
          <p:nvPr/>
        </p:nvSpPr>
        <p:spPr>
          <a:xfrm>
            <a:off x="4957465" y="3637756"/>
            <a:ext cx="1214438" cy="2357438"/>
          </a:xfrm>
          <a:custGeom>
            <a:rect b="b" l="l" r="r" t="t"/>
            <a:pathLst>
              <a:path extrusionOk="0" h="2357438" w="1214438">
                <a:moveTo>
                  <a:pt x="11922" y="1411150"/>
                </a:moveTo>
                <a:lnTo>
                  <a:pt x="11922" y="1411149"/>
                </a:lnTo>
                <a:cubicBezTo>
                  <a:pt x="3993" y="1334630"/>
                  <a:pt x="0" y="1256771"/>
                  <a:pt x="0" y="1178719"/>
                </a:cubicBezTo>
                <a:cubicBezTo>
                  <a:pt x="0" y="527730"/>
                  <a:pt x="271861" y="0"/>
                  <a:pt x="607219" y="0"/>
                </a:cubicBezTo>
                <a:cubicBezTo>
                  <a:pt x="610324" y="0"/>
                  <a:pt x="613429" y="46"/>
                  <a:pt x="616534" y="138"/>
                </a:cubicBezTo>
                <a:lnTo>
                  <a:pt x="607219" y="1178719"/>
                </a:lnTo>
                <a:close/>
              </a:path>
              <a:path extrusionOk="0" fill="none" h="2357438" w="1214438">
                <a:moveTo>
                  <a:pt x="11922" y="1411150"/>
                </a:moveTo>
                <a:lnTo>
                  <a:pt x="11922" y="1411149"/>
                </a:lnTo>
                <a:cubicBezTo>
                  <a:pt x="3993" y="1334630"/>
                  <a:pt x="0" y="1256771"/>
                  <a:pt x="0" y="1178719"/>
                </a:cubicBezTo>
                <a:cubicBezTo>
                  <a:pt x="0" y="527730"/>
                  <a:pt x="271861" y="0"/>
                  <a:pt x="607219" y="0"/>
                </a:cubicBezTo>
                <a:cubicBezTo>
                  <a:pt x="610324" y="0"/>
                  <a:pt x="613429" y="46"/>
                  <a:pt x="616534" y="138"/>
                </a:cubicBezTo>
              </a:path>
            </a:pathLst>
          </a:custGeom>
          <a:noFill/>
          <a:ln cap="sq" cmpd="sng" w="3815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73" name="Google Shape;773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814340" y="4818856"/>
            <a:ext cx="571500" cy="5334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74" name="Google Shape;774;p14"/>
          <p:cNvGrpSpPr/>
          <p:nvPr/>
        </p:nvGrpSpPr>
        <p:grpSpPr>
          <a:xfrm>
            <a:off x="6019504" y="3361532"/>
            <a:ext cx="1436687" cy="1274763"/>
            <a:chOff x="2109" y="1446"/>
            <a:chExt cx="905" cy="803"/>
          </a:xfrm>
        </p:grpSpPr>
        <p:grpSp>
          <p:nvGrpSpPr>
            <p:cNvPr id="775" name="Google Shape;775;p14"/>
            <p:cNvGrpSpPr/>
            <p:nvPr/>
          </p:nvGrpSpPr>
          <p:grpSpPr>
            <a:xfrm>
              <a:off x="2109" y="1452"/>
              <a:ext cx="185" cy="218"/>
              <a:chOff x="2109" y="1452"/>
              <a:chExt cx="185" cy="218"/>
            </a:xfrm>
          </p:grpSpPr>
          <p:cxnSp>
            <p:nvCxnSpPr>
              <p:cNvPr id="776" name="Google Shape;776;p14"/>
              <p:cNvCxnSpPr/>
              <p:nvPr/>
            </p:nvCxnSpPr>
            <p:spPr>
              <a:xfrm>
                <a:off x="2109" y="1561"/>
                <a:ext cx="185" cy="0"/>
              </a:xfrm>
              <a:prstGeom prst="straightConnector1">
                <a:avLst/>
              </a:prstGeom>
              <a:noFill/>
              <a:ln cap="sq" cmpd="sng" w="25550">
                <a:solidFill>
                  <a:srgbClr val="000000"/>
                </a:solidFill>
                <a:prstDash val="solid"/>
                <a:miter lim="800000"/>
                <a:headEnd len="med" w="med" type="none"/>
                <a:tailEnd len="med" w="med" type="none"/>
              </a:ln>
            </p:spPr>
          </p:cxnSp>
          <p:cxnSp>
            <p:nvCxnSpPr>
              <p:cNvPr id="777" name="Google Shape;777;p14"/>
              <p:cNvCxnSpPr/>
              <p:nvPr/>
            </p:nvCxnSpPr>
            <p:spPr>
              <a:xfrm flipH="1">
                <a:off x="2200" y="1452"/>
                <a:ext cx="2" cy="218"/>
              </a:xfrm>
              <a:prstGeom prst="straightConnector1">
                <a:avLst/>
              </a:prstGeom>
              <a:noFill/>
              <a:ln cap="sq" cmpd="sng" w="25550">
                <a:solidFill>
                  <a:srgbClr val="000000"/>
                </a:solidFill>
                <a:prstDash val="solid"/>
                <a:miter lim="800000"/>
                <a:headEnd len="med" w="med" type="none"/>
                <a:tailEnd len="med" w="med" type="none"/>
              </a:ln>
            </p:spPr>
          </p:cxnSp>
        </p:grpSp>
        <p:grpSp>
          <p:nvGrpSpPr>
            <p:cNvPr id="778" name="Google Shape;778;p14"/>
            <p:cNvGrpSpPr/>
            <p:nvPr/>
          </p:nvGrpSpPr>
          <p:grpSpPr>
            <a:xfrm>
              <a:off x="2829" y="1446"/>
              <a:ext cx="185" cy="218"/>
              <a:chOff x="2829" y="1446"/>
              <a:chExt cx="185" cy="218"/>
            </a:xfrm>
          </p:grpSpPr>
          <p:cxnSp>
            <p:nvCxnSpPr>
              <p:cNvPr id="779" name="Google Shape;779;p14"/>
              <p:cNvCxnSpPr/>
              <p:nvPr/>
            </p:nvCxnSpPr>
            <p:spPr>
              <a:xfrm>
                <a:off x="2829" y="1555"/>
                <a:ext cx="185" cy="0"/>
              </a:xfrm>
              <a:prstGeom prst="straightConnector1">
                <a:avLst/>
              </a:prstGeom>
              <a:noFill/>
              <a:ln cap="sq" cmpd="sng" w="25550">
                <a:solidFill>
                  <a:srgbClr val="000000"/>
                </a:solidFill>
                <a:prstDash val="solid"/>
                <a:miter lim="800000"/>
                <a:headEnd len="med" w="med" type="none"/>
                <a:tailEnd len="med" w="med" type="none"/>
              </a:ln>
            </p:spPr>
          </p:cxnSp>
          <p:cxnSp>
            <p:nvCxnSpPr>
              <p:cNvPr id="780" name="Google Shape;780;p14"/>
              <p:cNvCxnSpPr/>
              <p:nvPr/>
            </p:nvCxnSpPr>
            <p:spPr>
              <a:xfrm flipH="1">
                <a:off x="2920" y="1446"/>
                <a:ext cx="2" cy="218"/>
              </a:xfrm>
              <a:prstGeom prst="straightConnector1">
                <a:avLst/>
              </a:prstGeom>
              <a:noFill/>
              <a:ln cap="sq" cmpd="sng" w="25550">
                <a:solidFill>
                  <a:srgbClr val="000000"/>
                </a:solidFill>
                <a:prstDash val="solid"/>
                <a:miter lim="800000"/>
                <a:headEnd len="med" w="med" type="none"/>
                <a:tailEnd len="med" w="med" type="none"/>
              </a:ln>
            </p:spPr>
          </p:cxnSp>
        </p:grpSp>
        <p:grpSp>
          <p:nvGrpSpPr>
            <p:cNvPr id="781" name="Google Shape;781;p14"/>
            <p:cNvGrpSpPr/>
            <p:nvPr/>
          </p:nvGrpSpPr>
          <p:grpSpPr>
            <a:xfrm>
              <a:off x="2829" y="2031"/>
              <a:ext cx="185" cy="218"/>
              <a:chOff x="2829" y="2031"/>
              <a:chExt cx="185" cy="218"/>
            </a:xfrm>
          </p:grpSpPr>
          <p:cxnSp>
            <p:nvCxnSpPr>
              <p:cNvPr id="782" name="Google Shape;782;p14"/>
              <p:cNvCxnSpPr/>
              <p:nvPr/>
            </p:nvCxnSpPr>
            <p:spPr>
              <a:xfrm>
                <a:off x="2829" y="2140"/>
                <a:ext cx="185" cy="0"/>
              </a:xfrm>
              <a:prstGeom prst="straightConnector1">
                <a:avLst/>
              </a:prstGeom>
              <a:noFill/>
              <a:ln cap="sq" cmpd="sng" w="25550">
                <a:solidFill>
                  <a:srgbClr val="000000"/>
                </a:solidFill>
                <a:prstDash val="solid"/>
                <a:miter lim="800000"/>
                <a:headEnd len="med" w="med" type="none"/>
                <a:tailEnd len="med" w="med" type="none"/>
              </a:ln>
            </p:spPr>
          </p:cxnSp>
          <p:cxnSp>
            <p:nvCxnSpPr>
              <p:cNvPr id="783" name="Google Shape;783;p14"/>
              <p:cNvCxnSpPr/>
              <p:nvPr/>
            </p:nvCxnSpPr>
            <p:spPr>
              <a:xfrm flipH="1">
                <a:off x="2920" y="2031"/>
                <a:ext cx="2" cy="218"/>
              </a:xfrm>
              <a:prstGeom prst="straightConnector1">
                <a:avLst/>
              </a:prstGeom>
              <a:noFill/>
              <a:ln cap="sq" cmpd="sng" w="25550">
                <a:solidFill>
                  <a:srgbClr val="000000"/>
                </a:solidFill>
                <a:prstDash val="solid"/>
                <a:miter lim="800000"/>
                <a:headEnd len="med" w="med" type="none"/>
                <a:tailEnd len="med" w="med" type="none"/>
              </a:ln>
            </p:spPr>
          </p:cxnSp>
        </p:grpSp>
        <p:grpSp>
          <p:nvGrpSpPr>
            <p:cNvPr id="784" name="Google Shape;784;p14"/>
            <p:cNvGrpSpPr/>
            <p:nvPr/>
          </p:nvGrpSpPr>
          <p:grpSpPr>
            <a:xfrm>
              <a:off x="2109" y="1986"/>
              <a:ext cx="185" cy="218"/>
              <a:chOff x="2109" y="1986"/>
              <a:chExt cx="185" cy="218"/>
            </a:xfrm>
          </p:grpSpPr>
          <p:cxnSp>
            <p:nvCxnSpPr>
              <p:cNvPr id="785" name="Google Shape;785;p14"/>
              <p:cNvCxnSpPr/>
              <p:nvPr/>
            </p:nvCxnSpPr>
            <p:spPr>
              <a:xfrm>
                <a:off x="2109" y="2095"/>
                <a:ext cx="185" cy="0"/>
              </a:xfrm>
              <a:prstGeom prst="straightConnector1">
                <a:avLst/>
              </a:prstGeom>
              <a:noFill/>
              <a:ln cap="sq" cmpd="sng" w="25550">
                <a:solidFill>
                  <a:srgbClr val="000000"/>
                </a:solidFill>
                <a:prstDash val="solid"/>
                <a:miter lim="800000"/>
                <a:headEnd len="med" w="med" type="none"/>
                <a:tailEnd len="med" w="med" type="none"/>
              </a:ln>
            </p:spPr>
          </p:cxnSp>
          <p:cxnSp>
            <p:nvCxnSpPr>
              <p:cNvPr id="786" name="Google Shape;786;p14"/>
              <p:cNvCxnSpPr/>
              <p:nvPr/>
            </p:nvCxnSpPr>
            <p:spPr>
              <a:xfrm flipH="1">
                <a:off x="2200" y="1986"/>
                <a:ext cx="2" cy="218"/>
              </a:xfrm>
              <a:prstGeom prst="straightConnector1">
                <a:avLst/>
              </a:prstGeom>
              <a:noFill/>
              <a:ln cap="sq" cmpd="sng" w="25550">
                <a:solidFill>
                  <a:srgbClr val="000000"/>
                </a:solidFill>
                <a:prstDash val="solid"/>
                <a:miter lim="800000"/>
                <a:headEnd len="med" w="med" type="none"/>
                <a:tailEnd len="med" w="med" type="none"/>
              </a:ln>
            </p:spPr>
          </p:cxnSp>
        </p:grpSp>
      </p:grpSp>
      <p:sp>
        <p:nvSpPr>
          <p:cNvPr id="787" name="Google Shape;787;p14"/>
          <p:cNvSpPr/>
          <p:nvPr/>
        </p:nvSpPr>
        <p:spPr>
          <a:xfrm>
            <a:off x="1785872" y="1314400"/>
            <a:ext cx="8027700" cy="587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3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2.3 – Eletrização por indução:</a:t>
            </a:r>
            <a:endParaRPr/>
          </a:p>
        </p:txBody>
      </p:sp>
      <p:cxnSp>
        <p:nvCxnSpPr>
          <p:cNvPr id="788" name="Google Shape;788;p14"/>
          <p:cNvCxnSpPr/>
          <p:nvPr/>
        </p:nvCxnSpPr>
        <p:spPr>
          <a:xfrm>
            <a:off x="5528965" y="4710906"/>
            <a:ext cx="1588" cy="141288"/>
          </a:xfrm>
          <a:prstGeom prst="straightConnector1">
            <a:avLst/>
          </a:prstGeom>
          <a:noFill/>
          <a:ln cap="sq" cmpd="sng" w="25550">
            <a:solidFill>
              <a:srgbClr val="FFFFFF"/>
            </a:solidFill>
            <a:prstDash val="solid"/>
            <a:miter lim="800000"/>
            <a:headEnd len="med" w="med" type="none"/>
            <a:tailEnd len="med" w="med" type="none"/>
          </a:ln>
        </p:spPr>
      </p:cxnSp>
      <p:sp>
        <p:nvSpPr>
          <p:cNvPr id="789" name="Google Shape;789;p14"/>
          <p:cNvSpPr/>
          <p:nvPr/>
        </p:nvSpPr>
        <p:spPr>
          <a:xfrm>
            <a:off x="7962603" y="5066507"/>
            <a:ext cx="1455312" cy="586957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32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Indutor</a:t>
            </a:r>
            <a:endParaRPr/>
          </a:p>
        </p:txBody>
      </p:sp>
      <p:sp>
        <p:nvSpPr>
          <p:cNvPr id="790" name="Google Shape;790;p14"/>
          <p:cNvSpPr/>
          <p:nvPr/>
        </p:nvSpPr>
        <p:spPr>
          <a:xfrm>
            <a:off x="5713115" y="5995195"/>
            <a:ext cx="1654918" cy="586957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32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Induzido</a:t>
            </a:r>
            <a:endParaRPr/>
          </a:p>
        </p:txBody>
      </p:sp>
      <p:sp>
        <p:nvSpPr>
          <p:cNvPr id="791" name="Google Shape;791;p14"/>
          <p:cNvSpPr txBox="1"/>
          <p:nvPr/>
        </p:nvSpPr>
        <p:spPr>
          <a:xfrm>
            <a:off x="4751163" y="6488700"/>
            <a:ext cx="2887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/>
              <a:t>Fonte</a:t>
            </a:r>
            <a:r>
              <a:rPr lang="pt-BR" sz="1200"/>
              <a:t>: O próprio autor.</a:t>
            </a:r>
            <a:endParaRPr sz="12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7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600"/>
                                        <p:tgtEl>
                                          <p:spTgt spid="7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7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7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7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7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7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7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7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7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7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7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7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7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7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7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7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7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6" name="Shape 7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raio1" id="797" name="Google Shape;797;p15"/>
          <p:cNvPicPr preferRelativeResize="0"/>
          <p:nvPr/>
        </p:nvPicPr>
        <p:blipFill rotWithShape="1">
          <a:blip r:embed="rId3">
            <a:alphaModFix/>
          </a:blip>
          <a:srcRect b="0" l="0" r="-99" t="0"/>
          <a:stretch/>
        </p:blipFill>
        <p:spPr>
          <a:xfrm>
            <a:off x="2999656" y="1250383"/>
            <a:ext cx="6062365" cy="4067379"/>
          </a:xfrm>
          <a:prstGeom prst="rect">
            <a:avLst/>
          </a:prstGeom>
          <a:noFill/>
          <a:ln>
            <a:noFill/>
          </a:ln>
        </p:spPr>
      </p:pic>
      <p:sp>
        <p:nvSpPr>
          <p:cNvPr id="798" name="Google Shape;798;p15"/>
          <p:cNvSpPr txBox="1"/>
          <p:nvPr>
            <p:ph idx="12" type="sldNum"/>
          </p:nvPr>
        </p:nvSpPr>
        <p:spPr>
          <a:xfrm>
            <a:off x="2542132" y="6313407"/>
            <a:ext cx="609600" cy="5175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799" name="Google Shape;799;p15"/>
          <p:cNvSpPr txBox="1"/>
          <p:nvPr/>
        </p:nvSpPr>
        <p:spPr>
          <a:xfrm>
            <a:off x="3502572" y="5317762"/>
            <a:ext cx="51846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Forças elétricas (</a:t>
            </a:r>
            <a:r>
              <a:rPr i="1" lang="pt-B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Fe</a:t>
            </a:r>
            <a:r>
              <a:rPr lang="pt-B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 e campos elétricos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</a:t>
            </a:r>
            <a:r>
              <a:rPr b="1" i="1" lang="pt-B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</a:t>
            </a:r>
            <a:r>
              <a:rPr b="1" lang="pt-B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0" name="Google Shape;800;p15"/>
          <p:cNvSpPr txBox="1"/>
          <p:nvPr/>
        </p:nvSpPr>
        <p:spPr>
          <a:xfrm>
            <a:off x="4317080" y="6148750"/>
            <a:ext cx="40644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/>
              <a:t>Fonte</a:t>
            </a:r>
            <a:r>
              <a:rPr lang="pt-BR" sz="1200"/>
              <a:t>:</a:t>
            </a:r>
            <a:r>
              <a:rPr lang="pt-BR" sz="1200" u="sng">
                <a:latin typeface="Times New Roman"/>
                <a:ea typeface="Times New Roman"/>
                <a:cs typeface="Times New Roman"/>
                <a:sym typeface="Times New Roman"/>
                <a:hlinkClick r:id="rId4"/>
              </a:rPr>
              <a:t>http://www.mundociencia.com.br/fisica/eletricidade</a:t>
            </a:r>
            <a:r>
              <a:rPr lang="pt-BR" sz="1200"/>
              <a:t>. Acesso em 31 ago. 2021.</a:t>
            </a:r>
            <a:endParaRPr sz="12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4" name="Shape 8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5" name="Google Shape;805;p16"/>
          <p:cNvSpPr txBox="1"/>
          <p:nvPr>
            <p:ph type="title"/>
          </p:nvPr>
        </p:nvSpPr>
        <p:spPr>
          <a:xfrm>
            <a:off x="1703512" y="1124744"/>
            <a:ext cx="9217024" cy="7664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Trebuchet MS"/>
              <a:buNone/>
            </a:pPr>
            <a:r>
              <a:rPr b="1" lang="pt-BR" sz="4000">
                <a:solidFill>
                  <a:schemeClr val="dk1"/>
                </a:solidFill>
              </a:rPr>
              <a:t>O conceito de campo:</a:t>
            </a:r>
            <a:br>
              <a:rPr b="1" lang="pt-BR" sz="4000">
                <a:solidFill>
                  <a:schemeClr val="dk1"/>
                </a:solidFill>
              </a:rPr>
            </a:br>
            <a:br>
              <a:rPr b="1" lang="pt-BR" sz="4000">
                <a:solidFill>
                  <a:schemeClr val="dk1"/>
                </a:solidFill>
              </a:rPr>
            </a:br>
            <a:endParaRPr/>
          </a:p>
        </p:txBody>
      </p:sp>
      <p:sp>
        <p:nvSpPr>
          <p:cNvPr id="806" name="Google Shape;806;p16"/>
          <p:cNvSpPr txBox="1"/>
          <p:nvPr>
            <p:ph idx="1" type="body"/>
          </p:nvPr>
        </p:nvSpPr>
        <p:spPr>
          <a:xfrm>
            <a:off x="263352" y="2348880"/>
            <a:ext cx="11161240" cy="48737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7200" lvl="0" marL="457200" rtl="0" algn="just">
              <a:spcBef>
                <a:spcPts val="0"/>
              </a:spcBef>
              <a:spcAft>
                <a:spcPts val="0"/>
              </a:spcAft>
              <a:buSzPts val="2240"/>
              <a:buFont typeface="Arial"/>
              <a:buChar char="•"/>
            </a:pPr>
            <a:r>
              <a:rPr lang="pt-BR"/>
              <a:t>Forças de ação a distância têm atreladas a si um campo, que pode ser interpretado como uma região na qual essa força atua.</a:t>
            </a:r>
            <a:endParaRPr/>
          </a:p>
          <a:p>
            <a:pPr indent="-457200" lvl="0" marL="457200" rtl="0" algn="just">
              <a:spcBef>
                <a:spcPts val="1000"/>
              </a:spcBef>
              <a:spcAft>
                <a:spcPts val="0"/>
              </a:spcAft>
              <a:buSzPts val="2240"/>
              <a:buFont typeface="Arial"/>
              <a:buChar char="•"/>
            </a:pPr>
            <a:r>
              <a:rPr lang="pt-BR"/>
              <a:t>Por exemplo, a força gravitacional está relacionada a um campo gravitacional, zona na qual a influência dessa força é percebida. A Terra, assim como qualquer outro corpo com massa, produz um campo gravitacional ao seu redor, motivo pelo qual somos atraídos para sua superfície ou a Lua orbita nosso planeta.</a:t>
            </a:r>
            <a:endParaRPr/>
          </a:p>
        </p:txBody>
      </p:sp>
      <p:sp>
        <p:nvSpPr>
          <p:cNvPr id="807" name="Google Shape;807;p16"/>
          <p:cNvSpPr txBox="1"/>
          <p:nvPr>
            <p:ph idx="12" type="sldNum"/>
          </p:nvPr>
        </p:nvSpPr>
        <p:spPr>
          <a:xfrm>
            <a:off x="9653016" y="5734050"/>
            <a:ext cx="609600" cy="5212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1" name="Shape 8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2" name="Google Shape;812;p17"/>
          <p:cNvSpPr txBox="1"/>
          <p:nvPr>
            <p:ph type="title"/>
          </p:nvPr>
        </p:nvSpPr>
        <p:spPr>
          <a:xfrm>
            <a:off x="6975234" y="1930777"/>
            <a:ext cx="9403418" cy="4241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rebuchet MS"/>
              <a:buNone/>
            </a:pPr>
            <a:r>
              <a:rPr lang="pt-BR" sz="3200">
                <a:solidFill>
                  <a:schemeClr val="dk1"/>
                </a:solidFill>
              </a:rPr>
              <a:t>Em um paralelo...</a:t>
            </a:r>
            <a:endParaRPr/>
          </a:p>
        </p:txBody>
      </p:sp>
      <p:pic>
        <p:nvPicPr>
          <p:cNvPr id="813" name="Google Shape;813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67212" y="2064550"/>
            <a:ext cx="2683059" cy="4010164"/>
          </a:xfrm>
          <a:prstGeom prst="rect">
            <a:avLst/>
          </a:prstGeom>
          <a:noFill/>
          <a:ln>
            <a:noFill/>
          </a:ln>
        </p:spPr>
      </p:pic>
      <p:pic>
        <p:nvPicPr>
          <p:cNvPr id="814" name="Google Shape;814;p17"/>
          <p:cNvPicPr preferRelativeResize="0"/>
          <p:nvPr/>
        </p:nvPicPr>
        <p:blipFill rotWithShape="1">
          <a:blip r:embed="rId4">
            <a:alphaModFix/>
          </a:blip>
          <a:srcRect b="0" l="0" r="1709" t="6937"/>
          <a:stretch/>
        </p:blipFill>
        <p:spPr>
          <a:xfrm>
            <a:off x="6955152" y="2935979"/>
            <a:ext cx="2938589" cy="1713983"/>
          </a:xfrm>
          <a:prstGeom prst="rect">
            <a:avLst/>
          </a:prstGeom>
          <a:noFill/>
          <a:ln>
            <a:noFill/>
          </a:ln>
        </p:spPr>
      </p:pic>
      <p:sp>
        <p:nvSpPr>
          <p:cNvPr id="815" name="Google Shape;815;p17"/>
          <p:cNvSpPr txBox="1"/>
          <p:nvPr/>
        </p:nvSpPr>
        <p:spPr>
          <a:xfrm>
            <a:off x="271677" y="5946935"/>
            <a:ext cx="3449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Força gravitacional =&gt;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</a:t>
            </a:r>
            <a:r>
              <a:rPr lang="pt-B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ampo gravitacional .</a:t>
            </a:r>
            <a:endParaRPr/>
          </a:p>
        </p:txBody>
      </p:sp>
      <p:sp>
        <p:nvSpPr>
          <p:cNvPr id="816" name="Google Shape;816;p17"/>
          <p:cNvSpPr txBox="1"/>
          <p:nvPr/>
        </p:nvSpPr>
        <p:spPr>
          <a:xfrm>
            <a:off x="7804494" y="5623769"/>
            <a:ext cx="1916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Força Elétrica =&gt; campo elétrico.</a:t>
            </a:r>
            <a:endParaRPr/>
          </a:p>
        </p:txBody>
      </p:sp>
      <p:cxnSp>
        <p:nvCxnSpPr>
          <p:cNvPr id="817" name="Google Shape;817;p17"/>
          <p:cNvCxnSpPr/>
          <p:nvPr/>
        </p:nvCxnSpPr>
        <p:spPr>
          <a:xfrm flipH="1">
            <a:off x="5820982" y="4823006"/>
            <a:ext cx="168" cy="1554384"/>
          </a:xfrm>
          <a:prstGeom prst="straightConnector1">
            <a:avLst/>
          </a:prstGeom>
          <a:noFill/>
          <a:ln cap="flat" cmpd="sng" w="444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818" name="Google Shape;818;p17"/>
          <p:cNvSpPr txBox="1"/>
          <p:nvPr/>
        </p:nvSpPr>
        <p:spPr>
          <a:xfrm>
            <a:off x="1746656" y="1349726"/>
            <a:ext cx="6677790" cy="4241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3200" cap="small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  conceito de Campo:</a:t>
            </a:r>
            <a:endParaRPr/>
          </a:p>
        </p:txBody>
      </p:sp>
      <p:sp>
        <p:nvSpPr>
          <p:cNvPr id="819" name="Google Shape;819;p17"/>
          <p:cNvSpPr txBox="1"/>
          <p:nvPr/>
        </p:nvSpPr>
        <p:spPr>
          <a:xfrm>
            <a:off x="4321063" y="6377400"/>
            <a:ext cx="3000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>
                <a:solidFill>
                  <a:schemeClr val="dk1"/>
                </a:solidFill>
              </a:rPr>
              <a:t>Fonte</a:t>
            </a:r>
            <a:r>
              <a:rPr lang="pt-BR" sz="1200">
                <a:solidFill>
                  <a:schemeClr val="dk1"/>
                </a:solidFill>
              </a:rPr>
              <a:t>: Alvarenga e Máximo (2000).</a:t>
            </a:r>
            <a:endParaRPr sz="12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3" name="Shape 8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4" name="Google Shape;824;p18"/>
          <p:cNvSpPr txBox="1"/>
          <p:nvPr>
            <p:ph idx="1" type="body"/>
          </p:nvPr>
        </p:nvSpPr>
        <p:spPr>
          <a:xfrm>
            <a:off x="479376" y="1989742"/>
            <a:ext cx="11424592" cy="48737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457200" lvl="0" marL="457200" rtl="0" algn="just">
              <a:spcBef>
                <a:spcPts val="0"/>
              </a:spcBef>
              <a:spcAft>
                <a:spcPts val="0"/>
              </a:spcAft>
              <a:buSzPts val="2240"/>
              <a:buFont typeface="Arial"/>
              <a:buChar char="•"/>
            </a:pPr>
            <a:r>
              <a:rPr lang="pt-BR"/>
              <a:t>Da mesma maneira, a </a:t>
            </a:r>
            <a:r>
              <a:rPr lang="pt-BR">
                <a:solidFill>
                  <a:srgbClr val="FF0000"/>
                </a:solidFill>
              </a:rPr>
              <a:t>força elétrica </a:t>
            </a:r>
            <a:r>
              <a:rPr lang="pt-BR"/>
              <a:t>também </a:t>
            </a:r>
            <a:r>
              <a:rPr lang="pt-BR" sz="2800"/>
              <a:t>é </a:t>
            </a:r>
            <a:r>
              <a:rPr lang="pt-BR"/>
              <a:t>uma </a:t>
            </a:r>
            <a:r>
              <a:rPr lang="pt-BR">
                <a:solidFill>
                  <a:srgbClr val="FF0000"/>
                </a:solidFill>
              </a:rPr>
              <a:t>força de ação a distância</a:t>
            </a:r>
            <a:r>
              <a:rPr lang="pt-BR"/>
              <a:t>, portanto existe </a:t>
            </a:r>
            <a:r>
              <a:rPr lang="pt-BR">
                <a:solidFill>
                  <a:srgbClr val="FF0000"/>
                </a:solidFill>
              </a:rPr>
              <a:t>um campo associado</a:t>
            </a:r>
            <a:r>
              <a:rPr lang="pt-BR"/>
              <a:t> a ela, o campo elétrico (E). Assim como um corpo com massa produz ao redor de si um campo gravitacional, uma carga elétrica sempre terá a sua volta um campo elétrico.</a:t>
            </a:r>
            <a:endParaRPr/>
          </a:p>
          <a:p>
            <a:pPr indent="-204470" lvl="0" marL="285750" rtl="0" algn="just">
              <a:spcBef>
                <a:spcPts val="1000"/>
              </a:spcBef>
              <a:spcAft>
                <a:spcPts val="0"/>
              </a:spcAft>
              <a:buSzPts val="1280"/>
              <a:buFont typeface="Arial"/>
              <a:buNone/>
            </a:pPr>
            <a:r>
              <a:t/>
            </a:r>
            <a:endParaRPr sz="1600"/>
          </a:p>
          <a:p>
            <a:pPr indent="-457200" lvl="0" marL="457200" rtl="0" algn="just">
              <a:spcBef>
                <a:spcPts val="1000"/>
              </a:spcBef>
              <a:spcAft>
                <a:spcPts val="0"/>
              </a:spcAft>
              <a:buSzPts val="2240"/>
              <a:buFont typeface="Arial"/>
              <a:buChar char="•"/>
            </a:pPr>
            <a:r>
              <a:rPr lang="pt-BR"/>
              <a:t>Embora seja necessário no mínimo duas cargas elétricas para que haja uma interação por meio da força elétrica, o campo elétrico é criado apenas por uma única carga, uma vez que ela é uma propriedade intrínseca da carga.</a:t>
            </a:r>
            <a:endParaRPr/>
          </a:p>
        </p:txBody>
      </p:sp>
      <p:sp>
        <p:nvSpPr>
          <p:cNvPr id="825" name="Google Shape;825;p18"/>
          <p:cNvSpPr txBox="1"/>
          <p:nvPr>
            <p:ph idx="12" type="sldNum"/>
          </p:nvPr>
        </p:nvSpPr>
        <p:spPr>
          <a:xfrm>
            <a:off x="9653016" y="5734050"/>
            <a:ext cx="609600" cy="5212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826" name="Google Shape;826;p18"/>
          <p:cNvSpPr txBox="1"/>
          <p:nvPr/>
        </p:nvSpPr>
        <p:spPr>
          <a:xfrm>
            <a:off x="1847528" y="1124744"/>
            <a:ext cx="7467600" cy="63184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3000" cap="small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O conceito de Campo: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0" name="Shape 8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1" name="Google Shape;831;p19"/>
          <p:cNvSpPr txBox="1"/>
          <p:nvPr>
            <p:ph type="title"/>
          </p:nvPr>
        </p:nvSpPr>
        <p:spPr>
          <a:xfrm>
            <a:off x="1831106" y="1257047"/>
            <a:ext cx="7467600" cy="70328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Trebuchet MS"/>
              <a:buNone/>
            </a:pPr>
            <a:r>
              <a:rPr b="1" lang="pt-BR">
                <a:solidFill>
                  <a:schemeClr val="dk1"/>
                </a:solidFill>
              </a:rPr>
              <a:t>Campo elétrico (E):</a:t>
            </a:r>
            <a:endParaRPr/>
          </a:p>
        </p:txBody>
      </p:sp>
      <p:sp>
        <p:nvSpPr>
          <p:cNvPr id="832" name="Google Shape;832;p19"/>
          <p:cNvSpPr/>
          <p:nvPr>
            <p:ph idx="1" type="body"/>
          </p:nvPr>
        </p:nvSpPr>
        <p:spPr>
          <a:xfrm>
            <a:off x="429812" y="2204864"/>
            <a:ext cx="5666188" cy="2016124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240"/>
              <a:buNone/>
            </a:pPr>
            <a:r>
              <a:rPr lang="pt-BR"/>
              <a:t>	É uma propriedade física estabelecida em todos os pontos do espaço que estão sob a influência de uma carga elétrica (</a:t>
            </a:r>
            <a:r>
              <a:rPr b="1" lang="pt-BR"/>
              <a:t>carga fonte</a:t>
            </a:r>
            <a:r>
              <a:rPr lang="pt-BR"/>
              <a:t>), tal que uma outra carga (</a:t>
            </a:r>
            <a:r>
              <a:rPr b="1" lang="pt-BR"/>
              <a:t>carga de prova</a:t>
            </a:r>
            <a:r>
              <a:rPr lang="pt-BR"/>
              <a:t>), ao ser colocada num desses pontos, fica sujeita a uma força de </a:t>
            </a:r>
            <a:r>
              <a:rPr b="1" lang="pt-BR"/>
              <a:t>atração</a:t>
            </a:r>
            <a:r>
              <a:rPr lang="pt-BR"/>
              <a:t> ou de </a:t>
            </a:r>
            <a:r>
              <a:rPr b="1" lang="pt-BR"/>
              <a:t>repulsão</a:t>
            </a:r>
            <a:r>
              <a:rPr lang="pt-BR"/>
              <a:t>, exercida pela </a:t>
            </a:r>
            <a:r>
              <a:rPr b="1" lang="pt-BR"/>
              <a:t>carga fonte</a:t>
            </a:r>
            <a:r>
              <a:rPr lang="pt-BR"/>
              <a:t>.</a:t>
            </a:r>
            <a:endParaRPr/>
          </a:p>
        </p:txBody>
      </p:sp>
      <p:sp>
        <p:nvSpPr>
          <p:cNvPr id="833" name="Google Shape;833;p19"/>
          <p:cNvSpPr txBox="1"/>
          <p:nvPr>
            <p:ph idx="12" type="sldNum"/>
          </p:nvPr>
        </p:nvSpPr>
        <p:spPr>
          <a:xfrm>
            <a:off x="9653016" y="5734050"/>
            <a:ext cx="609600" cy="5212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pic>
        <p:nvPicPr>
          <p:cNvPr id="834" name="Google Shape;834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00056" y="2174957"/>
            <a:ext cx="4821237" cy="3500437"/>
          </a:xfrm>
          <a:prstGeom prst="rect">
            <a:avLst/>
          </a:prstGeom>
          <a:noFill/>
          <a:ln>
            <a:noFill/>
          </a:ln>
        </p:spPr>
      </p:pic>
      <p:sp>
        <p:nvSpPr>
          <p:cNvPr id="835" name="Google Shape;835;p19"/>
          <p:cNvSpPr txBox="1"/>
          <p:nvPr/>
        </p:nvSpPr>
        <p:spPr>
          <a:xfrm>
            <a:off x="7510663" y="5675400"/>
            <a:ext cx="3000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>
                <a:solidFill>
                  <a:schemeClr val="dk1"/>
                </a:solidFill>
              </a:rPr>
              <a:t>Fonte</a:t>
            </a:r>
            <a:r>
              <a:rPr lang="pt-BR" sz="1200">
                <a:solidFill>
                  <a:schemeClr val="dk1"/>
                </a:solidFill>
              </a:rPr>
              <a:t>: Alvarenga e Máximo (2000).</a:t>
            </a:r>
            <a:endParaRPr sz="12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9" name="Shape 8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0" name="Google Shape;840;p20"/>
          <p:cNvSpPr txBox="1"/>
          <p:nvPr>
            <p:ph type="title"/>
          </p:nvPr>
        </p:nvSpPr>
        <p:spPr>
          <a:xfrm>
            <a:off x="1847528" y="1302812"/>
            <a:ext cx="5002213" cy="4905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b="1" lang="pt-BR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Linhas de força:</a:t>
            </a:r>
            <a:endParaRPr/>
          </a:p>
        </p:txBody>
      </p:sp>
      <p:sp>
        <p:nvSpPr>
          <p:cNvPr id="841" name="Google Shape;841;p20"/>
          <p:cNvSpPr/>
          <p:nvPr/>
        </p:nvSpPr>
        <p:spPr>
          <a:xfrm>
            <a:off x="479376" y="1793349"/>
            <a:ext cx="11377264" cy="1123712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 conceito de linhas de força foi introduzido pelo físico inglês M. Faraday, no século XIX, com a finalidade de representar o campo elétrico através de diagramas. </a:t>
            </a:r>
            <a:b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42" name="Google Shape;842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79576" y="2564904"/>
            <a:ext cx="7231062" cy="4119562"/>
          </a:xfrm>
          <a:prstGeom prst="rect">
            <a:avLst/>
          </a:prstGeom>
          <a:noFill/>
          <a:ln>
            <a:noFill/>
          </a:ln>
        </p:spPr>
      </p:pic>
      <p:sp>
        <p:nvSpPr>
          <p:cNvPr id="843" name="Google Shape;843;p20"/>
          <p:cNvSpPr txBox="1"/>
          <p:nvPr/>
        </p:nvSpPr>
        <p:spPr>
          <a:xfrm>
            <a:off x="4321063" y="6377400"/>
            <a:ext cx="3000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>
                <a:solidFill>
                  <a:schemeClr val="dk1"/>
                </a:solidFill>
              </a:rPr>
              <a:t>Fonte</a:t>
            </a:r>
            <a:r>
              <a:rPr lang="pt-BR" sz="1200">
                <a:solidFill>
                  <a:schemeClr val="dk1"/>
                </a:solidFill>
              </a:rPr>
              <a:t>: Alvarenga e Máximo (2000).</a:t>
            </a:r>
            <a:endParaRPr sz="1200">
              <a:solidFill>
                <a:schemeClr val="dk1"/>
              </a:solidFill>
            </a:endParaRPr>
          </a:p>
        </p:txBody>
      </p:sp>
    </p:spTree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7" name="Shape 8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8" name="Google Shape;848;p21"/>
          <p:cNvPicPr preferRelativeResize="0"/>
          <p:nvPr/>
        </p:nvPicPr>
        <p:blipFill rotWithShape="1">
          <a:blip r:embed="rId3">
            <a:alphaModFix/>
          </a:blip>
          <a:srcRect b="0" l="6959" r="7778" t="0"/>
          <a:stretch/>
        </p:blipFill>
        <p:spPr>
          <a:xfrm>
            <a:off x="2517559" y="1628800"/>
            <a:ext cx="7429552" cy="4959350"/>
          </a:xfrm>
          <a:prstGeom prst="rect">
            <a:avLst/>
          </a:prstGeom>
          <a:noFill/>
          <a:ln>
            <a:noFill/>
          </a:ln>
        </p:spPr>
      </p:pic>
      <p:sp>
        <p:nvSpPr>
          <p:cNvPr id="849" name="Google Shape;849;p21"/>
          <p:cNvSpPr txBox="1"/>
          <p:nvPr>
            <p:ph idx="12" type="sldNum"/>
          </p:nvPr>
        </p:nvSpPr>
        <p:spPr>
          <a:xfrm>
            <a:off x="9653016" y="5734050"/>
            <a:ext cx="609600" cy="5212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850" name="Google Shape;850;p21"/>
          <p:cNvSpPr txBox="1"/>
          <p:nvPr/>
        </p:nvSpPr>
        <p:spPr>
          <a:xfrm>
            <a:off x="4321063" y="6377400"/>
            <a:ext cx="3000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>
                <a:solidFill>
                  <a:schemeClr val="dk1"/>
                </a:solidFill>
              </a:rPr>
              <a:t>Fonte</a:t>
            </a:r>
            <a:r>
              <a:rPr lang="pt-BR" sz="1200">
                <a:solidFill>
                  <a:schemeClr val="dk1"/>
                </a:solidFill>
              </a:rPr>
              <a:t>: Alvarenga e Máximo (2000).</a:t>
            </a:r>
            <a:endParaRPr sz="12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4" name="Shape 8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5" name="Google Shape;855;p22"/>
          <p:cNvPicPr preferRelativeResize="0"/>
          <p:nvPr/>
        </p:nvPicPr>
        <p:blipFill rotWithShape="1">
          <a:blip r:embed="rId3">
            <a:alphaModFix/>
          </a:blip>
          <a:srcRect b="0" l="8704" r="7736" t="-586"/>
          <a:stretch/>
        </p:blipFill>
        <p:spPr>
          <a:xfrm>
            <a:off x="1952596" y="3714753"/>
            <a:ext cx="3429024" cy="2998831"/>
          </a:xfrm>
          <a:prstGeom prst="rect">
            <a:avLst/>
          </a:prstGeom>
          <a:noFill/>
          <a:ln>
            <a:noFill/>
          </a:ln>
        </p:spPr>
      </p:pic>
      <p:pic>
        <p:nvPicPr>
          <p:cNvPr id="856" name="Google Shape;856;p22"/>
          <p:cNvPicPr preferRelativeResize="0"/>
          <p:nvPr/>
        </p:nvPicPr>
        <p:blipFill rotWithShape="1">
          <a:blip r:embed="rId4">
            <a:alphaModFix/>
          </a:blip>
          <a:srcRect b="0" l="8819" r="7913" t="-1"/>
          <a:stretch/>
        </p:blipFill>
        <p:spPr>
          <a:xfrm>
            <a:off x="6238876" y="3786190"/>
            <a:ext cx="3357586" cy="2928958"/>
          </a:xfrm>
          <a:prstGeom prst="rect">
            <a:avLst/>
          </a:prstGeom>
          <a:noFill/>
          <a:ln>
            <a:noFill/>
          </a:ln>
        </p:spPr>
      </p:pic>
      <p:sp>
        <p:nvSpPr>
          <p:cNvPr id="857" name="Google Shape;857;p22"/>
          <p:cNvSpPr/>
          <p:nvPr/>
        </p:nvSpPr>
        <p:spPr>
          <a:xfrm>
            <a:off x="263146" y="1628800"/>
            <a:ext cx="11737510" cy="2485787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127000" lvl="0" marL="0" marR="0" rtl="0" algn="just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Noto Sans Symbols"/>
              <a:buChar char="✔"/>
            </a:pP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Linha de força de um campo elétrico é uma linha que tangencia, em cada ponto, o vetor campo elétrico resultante associado ao ponto considerado;</a:t>
            </a:r>
            <a:endParaRPr/>
          </a:p>
          <a:p>
            <a:pPr indent="-127000" lvl="0" marL="0" marR="0" rtl="0" algn="just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Noto Sans Symbols"/>
              <a:buChar char="✔"/>
            </a:pP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</a:t>
            </a:r>
            <a:r>
              <a:rPr i="1"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Quanto maior a distância até a carga</a:t>
            </a: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mais afastadas entre si estão as linhas, em conformidade com o que já foi visto, isto é, o </a:t>
            </a:r>
            <a:r>
              <a:rPr i="1"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valor do campo diminui com a distância</a:t>
            </a: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; </a:t>
            </a:r>
            <a:endParaRPr/>
          </a:p>
          <a:p>
            <a:pPr indent="-127000" lvl="0" marL="0" marR="0" rtl="0" algn="just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Noto Sans Symbols"/>
              <a:buChar char="✔"/>
            </a:pP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Por convenção, as linhas de força são orientadas no sentido do vetor campo;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27000" lvl="0" marL="0" marR="0" rtl="0" algn="just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Noto Sans Symbols"/>
              <a:buChar char="✔"/>
            </a:pPr>
            <a:r>
              <a:rPr i="1"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As linhas de força são sempre perpendiculares à superfície dos corpos carregados;</a:t>
            </a:r>
            <a:endParaRPr/>
          </a:p>
          <a:p>
            <a:pPr indent="-127000" lvl="0" marL="0" marR="0" rtl="0" algn="just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Noto Sans Symbols"/>
              <a:buChar char="✔"/>
            </a:pP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concentração de linhas de força é diretamente proporcional à intensidade do campo elétrico.</a:t>
            </a:r>
            <a:endParaRPr/>
          </a:p>
        </p:txBody>
      </p:sp>
      <p:sp>
        <p:nvSpPr>
          <p:cNvPr id="858" name="Google Shape;858;p22"/>
          <p:cNvSpPr txBox="1"/>
          <p:nvPr>
            <p:ph type="title"/>
          </p:nvPr>
        </p:nvSpPr>
        <p:spPr>
          <a:xfrm>
            <a:off x="1844844" y="1138263"/>
            <a:ext cx="8574113" cy="4905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b="1" lang="pt-BR" sz="27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Caracte</a:t>
            </a:r>
            <a:r>
              <a:rPr b="1" lang="pt-BR"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rísticas das linhas de força:</a:t>
            </a:r>
            <a:endParaRPr/>
          </a:p>
        </p:txBody>
      </p:sp>
      <p:sp>
        <p:nvSpPr>
          <p:cNvPr id="859" name="Google Shape;859;p22"/>
          <p:cNvSpPr txBox="1"/>
          <p:nvPr/>
        </p:nvSpPr>
        <p:spPr>
          <a:xfrm>
            <a:off x="4652238" y="6344275"/>
            <a:ext cx="2887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/>
              <a:t>Fonte</a:t>
            </a:r>
            <a:r>
              <a:rPr lang="pt-BR" sz="1200"/>
              <a:t>: O próprio autor.</a:t>
            </a:r>
            <a:endParaRPr sz="1200"/>
          </a:p>
        </p:txBody>
      </p:sp>
    </p:spTree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3" name="Shape 8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4" name="Google Shape;864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75720" y="2306774"/>
            <a:ext cx="5623906" cy="4083926"/>
          </a:xfrm>
          <a:prstGeom prst="rect">
            <a:avLst/>
          </a:prstGeom>
          <a:noFill/>
          <a:ln>
            <a:noFill/>
          </a:ln>
        </p:spPr>
      </p:pic>
      <p:sp>
        <p:nvSpPr>
          <p:cNvPr id="865" name="Google Shape;865;p23"/>
          <p:cNvSpPr txBox="1"/>
          <p:nvPr>
            <p:ph type="title"/>
          </p:nvPr>
        </p:nvSpPr>
        <p:spPr>
          <a:xfrm>
            <a:off x="1847528" y="1383159"/>
            <a:ext cx="5325497" cy="46166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pt-BR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Trajetórias de partículas:</a:t>
            </a:r>
            <a:endParaRPr/>
          </a:p>
        </p:txBody>
      </p:sp>
      <p:sp>
        <p:nvSpPr>
          <p:cNvPr id="866" name="Google Shape;866;p23"/>
          <p:cNvSpPr txBox="1"/>
          <p:nvPr/>
        </p:nvSpPr>
        <p:spPr>
          <a:xfrm>
            <a:off x="8472264" y="1167858"/>
            <a:ext cx="3446100" cy="1816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Cargas positivas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movimentam-se           espontaneamente                  a favor do campo.</a:t>
            </a:r>
            <a:endParaRPr/>
          </a:p>
        </p:txBody>
      </p:sp>
      <p:sp>
        <p:nvSpPr>
          <p:cNvPr id="867" name="Google Shape;867;p23"/>
          <p:cNvSpPr txBox="1"/>
          <p:nvPr/>
        </p:nvSpPr>
        <p:spPr>
          <a:xfrm>
            <a:off x="191344" y="4869160"/>
            <a:ext cx="3877800" cy="1816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Cargas negativas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movimentam-se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 espontaneamente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  contra o campo.</a:t>
            </a:r>
            <a:endParaRPr/>
          </a:p>
        </p:txBody>
      </p:sp>
      <p:sp>
        <p:nvSpPr>
          <p:cNvPr id="868" name="Google Shape;868;p23"/>
          <p:cNvSpPr txBox="1"/>
          <p:nvPr/>
        </p:nvSpPr>
        <p:spPr>
          <a:xfrm>
            <a:off x="4943913" y="6021400"/>
            <a:ext cx="2887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/>
              <a:t>Fonte</a:t>
            </a:r>
            <a:r>
              <a:rPr lang="pt-BR" sz="1200"/>
              <a:t>: O próprio autor.</a:t>
            </a:r>
            <a:endParaRPr sz="1200"/>
          </a:p>
        </p:txBody>
      </p:sp>
    </p:spTree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2" name="Shape 8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3" name="Google Shape;873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75361" y="1340768"/>
            <a:ext cx="7371750" cy="5353110"/>
          </a:xfrm>
          <a:prstGeom prst="rect">
            <a:avLst/>
          </a:prstGeom>
          <a:noFill/>
          <a:ln>
            <a:noFill/>
          </a:ln>
        </p:spPr>
      </p:pic>
      <p:sp>
        <p:nvSpPr>
          <p:cNvPr id="874" name="Google Shape;874;p24"/>
          <p:cNvSpPr txBox="1"/>
          <p:nvPr>
            <p:ph idx="12" type="sldNum"/>
          </p:nvPr>
        </p:nvSpPr>
        <p:spPr>
          <a:xfrm>
            <a:off x="9653016" y="5734050"/>
            <a:ext cx="609600" cy="5212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875" name="Google Shape;875;p24"/>
          <p:cNvSpPr txBox="1"/>
          <p:nvPr/>
        </p:nvSpPr>
        <p:spPr>
          <a:xfrm>
            <a:off x="4817463" y="6160650"/>
            <a:ext cx="2887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/>
              <a:t>Fonte</a:t>
            </a:r>
            <a:r>
              <a:rPr lang="pt-BR" sz="1200"/>
              <a:t>: O próprio autor.</a:t>
            </a:r>
            <a:endParaRPr sz="120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9" name="Shape 8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" name="Google Shape;880;p25"/>
          <p:cNvSpPr txBox="1"/>
          <p:nvPr>
            <p:ph type="title"/>
          </p:nvPr>
        </p:nvSpPr>
        <p:spPr>
          <a:xfrm>
            <a:off x="551384" y="1916832"/>
            <a:ext cx="4104456" cy="6318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b="1" lang="pt-BR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Mapa conceitual –</a:t>
            </a:r>
            <a:br>
              <a:rPr b="1" lang="pt-BR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lang="pt-BR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resumo</a:t>
            </a:r>
            <a:endParaRPr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1" name="Google Shape;881;p25"/>
          <p:cNvSpPr txBox="1"/>
          <p:nvPr>
            <p:ph idx="12" type="sldNum"/>
          </p:nvPr>
        </p:nvSpPr>
        <p:spPr>
          <a:xfrm>
            <a:off x="9653016" y="5734050"/>
            <a:ext cx="609600" cy="5212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pic>
        <p:nvPicPr>
          <p:cNvPr id="882" name="Google Shape;882;p25"/>
          <p:cNvPicPr preferRelativeResize="0"/>
          <p:nvPr/>
        </p:nvPicPr>
        <p:blipFill rotWithShape="1">
          <a:blip r:embed="rId3">
            <a:alphaModFix/>
          </a:blip>
          <a:srcRect b="0" l="0" r="433" t="7270"/>
          <a:stretch/>
        </p:blipFill>
        <p:spPr>
          <a:xfrm>
            <a:off x="5015880" y="1412776"/>
            <a:ext cx="6011949" cy="5016924"/>
          </a:xfrm>
          <a:prstGeom prst="rect">
            <a:avLst/>
          </a:prstGeom>
          <a:noFill/>
          <a:ln>
            <a:noFill/>
          </a:ln>
        </p:spPr>
      </p:pic>
      <p:sp>
        <p:nvSpPr>
          <p:cNvPr id="883" name="Google Shape;883;p25"/>
          <p:cNvSpPr txBox="1"/>
          <p:nvPr/>
        </p:nvSpPr>
        <p:spPr>
          <a:xfrm>
            <a:off x="6578088" y="6429700"/>
            <a:ext cx="2887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/>
              <a:t>Fonte</a:t>
            </a:r>
            <a:r>
              <a:rPr lang="pt-BR" sz="1200"/>
              <a:t>: O próprio autor.</a:t>
            </a:r>
            <a:endParaRPr sz="120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8" name="Shape 8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9" name="Google Shape;889;p26"/>
          <p:cNvSpPr/>
          <p:nvPr/>
        </p:nvSpPr>
        <p:spPr>
          <a:xfrm>
            <a:off x="3409950" y="-57150"/>
            <a:ext cx="9144000" cy="15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0" name="Google Shape;890;p26"/>
          <p:cNvSpPr txBox="1"/>
          <p:nvPr/>
        </p:nvSpPr>
        <p:spPr>
          <a:xfrm>
            <a:off x="-32973" y="1052736"/>
            <a:ext cx="8713787" cy="752475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Times New Roman"/>
              <a:buNone/>
            </a:pPr>
            <a:r>
              <a:rPr b="1" lang="pt-BR"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Como ocorrem os raios?</a:t>
            </a:r>
            <a:endParaRPr/>
          </a:p>
        </p:txBody>
      </p:sp>
      <p:pic>
        <p:nvPicPr>
          <p:cNvPr id="891" name="Google Shape;891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372950" y="1719250"/>
            <a:ext cx="6908576" cy="4483875"/>
          </a:xfrm>
          <a:prstGeom prst="rect">
            <a:avLst/>
          </a:prstGeom>
          <a:noFill/>
          <a:ln cap="sq" cmpd="sng" w="38150">
            <a:solidFill>
              <a:srgbClr val="800000"/>
            </a:solidFill>
            <a:prstDash val="solid"/>
            <a:miter lim="800000"/>
            <a:headEnd len="sm" w="sm" type="none"/>
            <a:tailEnd len="sm" w="sm" type="none"/>
          </a:ln>
        </p:spPr>
      </p:pic>
      <p:sp>
        <p:nvSpPr>
          <p:cNvPr id="892" name="Google Shape;892;p26"/>
          <p:cNvSpPr/>
          <p:nvPr/>
        </p:nvSpPr>
        <p:spPr>
          <a:xfrm rot="-5400000">
            <a:off x="7613465" y="4575831"/>
            <a:ext cx="3838208" cy="248402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</a:pPr>
            <a:r>
              <a:rPr lang="pt-BR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Fonte: http://</a:t>
            </a:r>
            <a:r>
              <a:rPr lang="pt-BR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www.mundociencia.com.br/fisica/eletricidade/RAIO1.JPG</a:t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3" name="Google Shape;893;p26"/>
          <p:cNvSpPr txBox="1"/>
          <p:nvPr/>
        </p:nvSpPr>
        <p:spPr>
          <a:xfrm>
            <a:off x="4063805" y="6303900"/>
            <a:ext cx="40644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/>
              <a:t>Fonte</a:t>
            </a:r>
            <a:r>
              <a:rPr lang="pt-BR" sz="1200"/>
              <a:t>:</a:t>
            </a:r>
            <a:r>
              <a:rPr lang="pt-BR" sz="1200" u="sng">
                <a:latin typeface="Times New Roman"/>
                <a:ea typeface="Times New Roman"/>
                <a:cs typeface="Times New Roman"/>
                <a:sym typeface="Times New Roman"/>
                <a:hlinkClick r:id="rId4"/>
              </a:rPr>
              <a:t>http://www.mundociencia.com.br/fisica/eletricidade</a:t>
            </a:r>
            <a:r>
              <a:rPr lang="pt-BR" sz="1200"/>
              <a:t>. Acesso em 31 ago. 2021.</a:t>
            </a:r>
            <a:endParaRPr sz="120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7" name="Shape 8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raio1" id="898" name="Google Shape;898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138107" y="1183643"/>
            <a:ext cx="8643966" cy="5616554"/>
          </a:xfrm>
          <a:prstGeom prst="rect">
            <a:avLst/>
          </a:prstGeom>
          <a:noFill/>
          <a:ln>
            <a:noFill/>
          </a:ln>
        </p:spPr>
      </p:pic>
      <p:sp>
        <p:nvSpPr>
          <p:cNvPr id="899" name="Google Shape;899;p27"/>
          <p:cNvSpPr txBox="1"/>
          <p:nvPr>
            <p:ph idx="12" type="sldNum"/>
          </p:nvPr>
        </p:nvSpPr>
        <p:spPr>
          <a:xfrm>
            <a:off x="9653016" y="5734050"/>
            <a:ext cx="609600" cy="5212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900" name="Google Shape;900;p27"/>
          <p:cNvSpPr txBox="1"/>
          <p:nvPr/>
        </p:nvSpPr>
        <p:spPr>
          <a:xfrm>
            <a:off x="2135560" y="2547100"/>
            <a:ext cx="8643900" cy="14469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rPr b="1" lang="pt-BR" sz="3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</a:t>
            </a:r>
            <a:r>
              <a:rPr b="1" lang="pt-BR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formação das descargas atmosféricas</a:t>
            </a:r>
            <a:r>
              <a:rPr b="1" lang="pt-BR" sz="3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(raios)</a:t>
            </a:r>
            <a:endParaRPr/>
          </a:p>
          <a:p>
            <a:pPr indent="0" lvl="0" marL="0" marR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800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4" name="Shape 9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5" name="Google Shape;905;p28"/>
          <p:cNvSpPr txBox="1"/>
          <p:nvPr>
            <p:ph type="title"/>
          </p:nvPr>
        </p:nvSpPr>
        <p:spPr>
          <a:xfrm>
            <a:off x="1672726" y="1268760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Trebuchet MS"/>
              <a:buNone/>
            </a:pPr>
            <a:r>
              <a:rPr b="1" lang="pt-BR">
                <a:solidFill>
                  <a:schemeClr val="dk1"/>
                </a:solidFill>
              </a:rPr>
              <a:t>Origem:</a:t>
            </a:r>
            <a:br>
              <a:rPr b="1" lang="pt-BR">
                <a:solidFill>
                  <a:schemeClr val="dk1"/>
                </a:solidFill>
              </a:rPr>
            </a:br>
            <a:r>
              <a:rPr b="1" lang="pt-BR">
                <a:solidFill>
                  <a:schemeClr val="dk1"/>
                </a:solidFill>
              </a:rPr>
              <a:t>Nuvens de tempestade</a:t>
            </a:r>
            <a:endParaRPr/>
          </a:p>
        </p:txBody>
      </p:sp>
      <p:pic>
        <p:nvPicPr>
          <p:cNvPr id="906" name="Google Shape;906;p28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62314" y="1268759"/>
            <a:ext cx="3961200" cy="5147400"/>
          </a:xfrm>
          <a:prstGeom prst="rect">
            <a:avLst/>
          </a:prstGeom>
          <a:noFill/>
          <a:ln>
            <a:noFill/>
          </a:ln>
        </p:spPr>
      </p:pic>
      <p:sp>
        <p:nvSpPr>
          <p:cNvPr id="907" name="Google Shape;907;p28"/>
          <p:cNvSpPr txBox="1"/>
          <p:nvPr>
            <p:ph idx="12" type="sldNum"/>
          </p:nvPr>
        </p:nvSpPr>
        <p:spPr>
          <a:xfrm>
            <a:off x="9653016" y="5734050"/>
            <a:ext cx="609600" cy="5212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908" name="Google Shape;908;p28"/>
          <p:cNvSpPr txBox="1"/>
          <p:nvPr/>
        </p:nvSpPr>
        <p:spPr>
          <a:xfrm>
            <a:off x="1672726" y="2862965"/>
            <a:ext cx="4968600" cy="3109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As tempestades envolvem grandes nuvens de chuva chamadas "cumulus nimbus". Estas são nuvens "carregadas", medindo 10 ou mais quilômetros de diâmetro na base, e de 10 a 30 quilômetros de altura. </a:t>
            </a:r>
            <a:endParaRPr/>
          </a:p>
        </p:txBody>
      </p:sp>
      <p:sp>
        <p:nvSpPr>
          <p:cNvPr id="909" name="Google Shape;909;p28"/>
          <p:cNvSpPr txBox="1"/>
          <p:nvPr/>
        </p:nvSpPr>
        <p:spPr>
          <a:xfrm>
            <a:off x="7587330" y="6416150"/>
            <a:ext cx="40644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/>
              <a:t>Fonte</a:t>
            </a:r>
            <a:r>
              <a:rPr lang="pt-BR" sz="1200"/>
              <a:t>:</a:t>
            </a:r>
            <a:r>
              <a:rPr lang="pt-BR" sz="1200" u="sng">
                <a:latin typeface="Times New Roman"/>
                <a:ea typeface="Times New Roman"/>
                <a:cs typeface="Times New Roman"/>
                <a:sym typeface="Times New Roman"/>
                <a:hlinkClick r:id="rId4"/>
              </a:rPr>
              <a:t>http://www.mundociencia.com.br/fisica/eletricidade</a:t>
            </a:r>
            <a:r>
              <a:rPr lang="pt-BR" sz="1200"/>
              <a:t>. Acesso em 31 ago. 2021.</a:t>
            </a:r>
            <a:endParaRPr sz="120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3" name="Shape 9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Raio1" id="914" name="Google Shape;914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24193" y="1606575"/>
            <a:ext cx="2974975" cy="4760912"/>
          </a:xfrm>
          <a:prstGeom prst="rect">
            <a:avLst/>
          </a:prstGeom>
          <a:noFill/>
          <a:ln>
            <a:noFill/>
          </a:ln>
        </p:spPr>
      </p:pic>
      <p:sp>
        <p:nvSpPr>
          <p:cNvPr id="915" name="Google Shape;915;p29"/>
          <p:cNvSpPr txBox="1"/>
          <p:nvPr>
            <p:ph type="title"/>
          </p:nvPr>
        </p:nvSpPr>
        <p:spPr>
          <a:xfrm>
            <a:off x="1844080" y="1299238"/>
            <a:ext cx="7467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Trebuchet MS"/>
              <a:buNone/>
            </a:pPr>
            <a:r>
              <a:rPr b="1" lang="pt-BR">
                <a:solidFill>
                  <a:schemeClr val="dk1"/>
                </a:solidFill>
              </a:rPr>
              <a:t>Formação do raio:</a:t>
            </a:r>
            <a:endParaRPr/>
          </a:p>
        </p:txBody>
      </p:sp>
      <p:pic>
        <p:nvPicPr>
          <p:cNvPr descr="Raio2" id="916" name="Google Shape;916;p2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24193" y="1606575"/>
            <a:ext cx="2974975" cy="476091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Raio3" id="917" name="Google Shape;917;p2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824192" y="1606575"/>
            <a:ext cx="3022600" cy="476091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Raio4" id="918" name="Google Shape;918;p2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824192" y="1628800"/>
            <a:ext cx="3022600" cy="4760912"/>
          </a:xfrm>
          <a:prstGeom prst="rect">
            <a:avLst/>
          </a:prstGeom>
          <a:noFill/>
          <a:ln>
            <a:noFill/>
          </a:ln>
        </p:spPr>
      </p:pic>
      <p:sp>
        <p:nvSpPr>
          <p:cNvPr id="919" name="Google Shape;919;p29"/>
          <p:cNvSpPr txBox="1"/>
          <p:nvPr/>
        </p:nvSpPr>
        <p:spPr>
          <a:xfrm>
            <a:off x="695400" y="2564904"/>
            <a:ext cx="6672900" cy="260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17780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</a:pPr>
            <a:r>
              <a:rPr lang="pt-B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Campo elétrico ioniza o ar;</a:t>
            </a:r>
            <a:endParaRPr/>
          </a:p>
          <a:p>
            <a:pPr indent="-177800" lvl="0" marL="0" marR="0" rtl="0" algn="l"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</a:pPr>
            <a:r>
              <a:rPr lang="pt-B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Descarga líder (100 km/s) invisível;</a:t>
            </a:r>
            <a:endParaRPr/>
          </a:p>
          <a:p>
            <a:pPr indent="-177800" lvl="0" marL="0" marR="0" rtl="0" algn="l"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</a:pPr>
            <a:r>
              <a:rPr lang="pt-B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Quando a descarga líder está entre 20 e 50 m do solo surge a descarga de conexão essa sim visível.</a:t>
            </a:r>
            <a:endParaRPr/>
          </a:p>
        </p:txBody>
      </p:sp>
      <p:sp>
        <p:nvSpPr>
          <p:cNvPr id="920" name="Google Shape;920;p29"/>
          <p:cNvSpPr txBox="1"/>
          <p:nvPr/>
        </p:nvSpPr>
        <p:spPr>
          <a:xfrm>
            <a:off x="7303305" y="6367475"/>
            <a:ext cx="40644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/>
              <a:t>Fonte</a:t>
            </a:r>
            <a:r>
              <a:rPr lang="pt-BR" sz="1200"/>
              <a:t>:</a:t>
            </a:r>
            <a:r>
              <a:rPr lang="pt-BR" sz="1200" u="sng">
                <a:latin typeface="Times New Roman"/>
                <a:ea typeface="Times New Roman"/>
                <a:cs typeface="Times New Roman"/>
                <a:sym typeface="Times New Roman"/>
                <a:hlinkClick r:id="rId7"/>
              </a:rPr>
              <a:t>http://www.mundociencia.com.br/fisica/eletricidade</a:t>
            </a:r>
            <a:r>
              <a:rPr lang="pt-BR" sz="1200"/>
              <a:t>. Acesso em 31 ago. 2021.</a:t>
            </a:r>
            <a:endParaRPr sz="12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4" name="Shape 9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5" name="Google Shape;925;p30"/>
          <p:cNvSpPr txBox="1"/>
          <p:nvPr>
            <p:ph idx="12" type="sldNum"/>
          </p:nvPr>
        </p:nvSpPr>
        <p:spPr>
          <a:xfrm>
            <a:off x="9653016" y="5734050"/>
            <a:ext cx="609600" cy="5212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pic>
        <p:nvPicPr>
          <p:cNvPr descr="C:\Documents and Settings\JEAN\Desktop\AULAS 2017\FIS_III\Raios\Raio1.GIF" id="926" name="Google Shape;926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403726" y="1439863"/>
            <a:ext cx="2879725" cy="4679950"/>
          </a:xfrm>
          <a:prstGeom prst="rect">
            <a:avLst/>
          </a:prstGeom>
          <a:noFill/>
          <a:ln>
            <a:noFill/>
          </a:ln>
        </p:spPr>
      </p:pic>
      <p:sp>
        <p:nvSpPr>
          <p:cNvPr id="927" name="Google Shape;927;p30"/>
          <p:cNvSpPr txBox="1"/>
          <p:nvPr/>
        </p:nvSpPr>
        <p:spPr>
          <a:xfrm>
            <a:off x="4063805" y="6255250"/>
            <a:ext cx="40644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/>
              <a:t>Fonte</a:t>
            </a:r>
            <a:r>
              <a:rPr lang="pt-BR" sz="1200"/>
              <a:t>:</a:t>
            </a:r>
            <a:r>
              <a:rPr lang="pt-BR" sz="1200" u="sng">
                <a:latin typeface="Times New Roman"/>
                <a:ea typeface="Times New Roman"/>
                <a:cs typeface="Times New Roman"/>
                <a:sym typeface="Times New Roman"/>
                <a:hlinkClick r:id="rId4"/>
              </a:rPr>
              <a:t>http://www.mundociencia.com.br/fisica/eletricidade</a:t>
            </a:r>
            <a:r>
              <a:rPr lang="pt-BR" sz="1200"/>
              <a:t>. Acesso em 31 ago. 2021.</a:t>
            </a:r>
            <a:endParaRPr sz="120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1" name="Shape 9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2" name="Google Shape;932;p31"/>
          <p:cNvSpPr txBox="1"/>
          <p:nvPr>
            <p:ph idx="12" type="sldNum"/>
          </p:nvPr>
        </p:nvSpPr>
        <p:spPr>
          <a:xfrm>
            <a:off x="9653016" y="5734050"/>
            <a:ext cx="609600" cy="5212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pic>
        <p:nvPicPr>
          <p:cNvPr descr="C:\Documents and Settings\JEAN\Desktop\AULAS 2017\FIS_III\Raios\Raio2.GIF" id="933" name="Google Shape;933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403726" y="1439863"/>
            <a:ext cx="2879725" cy="4679950"/>
          </a:xfrm>
          <a:prstGeom prst="rect">
            <a:avLst/>
          </a:prstGeom>
          <a:noFill/>
          <a:ln>
            <a:noFill/>
          </a:ln>
        </p:spPr>
      </p:pic>
      <p:sp>
        <p:nvSpPr>
          <p:cNvPr id="934" name="Google Shape;934;p31"/>
          <p:cNvSpPr txBox="1"/>
          <p:nvPr/>
        </p:nvSpPr>
        <p:spPr>
          <a:xfrm>
            <a:off x="3811392" y="6255250"/>
            <a:ext cx="40644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/>
              <a:t>Fonte</a:t>
            </a:r>
            <a:r>
              <a:rPr lang="pt-BR" sz="1200"/>
              <a:t>:</a:t>
            </a:r>
            <a:r>
              <a:rPr lang="pt-BR" sz="1200" u="sng">
                <a:latin typeface="Times New Roman"/>
                <a:ea typeface="Times New Roman"/>
                <a:cs typeface="Times New Roman"/>
                <a:sym typeface="Times New Roman"/>
                <a:hlinkClick r:id="rId4"/>
              </a:rPr>
              <a:t>http://www.mundociencia.com.br/fisica/eletricidade</a:t>
            </a:r>
            <a:r>
              <a:rPr lang="pt-BR" sz="1200"/>
              <a:t>. Acesso em 31 ago. 2021.</a:t>
            </a:r>
            <a:endParaRPr sz="120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8" name="Shape 9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9" name="Google Shape;939;p32"/>
          <p:cNvSpPr txBox="1"/>
          <p:nvPr>
            <p:ph idx="12" type="sldNum"/>
          </p:nvPr>
        </p:nvSpPr>
        <p:spPr>
          <a:xfrm>
            <a:off x="9653016" y="5734050"/>
            <a:ext cx="609600" cy="5212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pic>
        <p:nvPicPr>
          <p:cNvPr descr="C:\Documents and Settings\JEAN\Desktop\AULAS 2017\FIS_III\Raios\Raio3.GIF" id="940" name="Google Shape;940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403726" y="1439863"/>
            <a:ext cx="2879725" cy="4679950"/>
          </a:xfrm>
          <a:prstGeom prst="rect">
            <a:avLst/>
          </a:prstGeom>
          <a:noFill/>
          <a:ln>
            <a:noFill/>
          </a:ln>
        </p:spPr>
      </p:pic>
      <p:sp>
        <p:nvSpPr>
          <p:cNvPr id="941" name="Google Shape;941;p32"/>
          <p:cNvSpPr txBox="1"/>
          <p:nvPr/>
        </p:nvSpPr>
        <p:spPr>
          <a:xfrm>
            <a:off x="3811392" y="6119825"/>
            <a:ext cx="40644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/>
              <a:t>Fonte</a:t>
            </a:r>
            <a:r>
              <a:rPr lang="pt-BR" sz="1200"/>
              <a:t>:</a:t>
            </a:r>
            <a:r>
              <a:rPr lang="pt-BR" sz="1200" u="sng">
                <a:latin typeface="Times New Roman"/>
                <a:ea typeface="Times New Roman"/>
                <a:cs typeface="Times New Roman"/>
                <a:sym typeface="Times New Roman"/>
                <a:hlinkClick r:id="rId4"/>
              </a:rPr>
              <a:t>http://www.mundociencia.com.br/fisica/eletricidade</a:t>
            </a:r>
            <a:r>
              <a:rPr lang="pt-BR" sz="1200"/>
              <a:t>. Acesso em 31 ago. 2021.</a:t>
            </a:r>
            <a:endParaRPr sz="120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5" name="Shape 9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6" name="Google Shape;946;p33"/>
          <p:cNvSpPr txBox="1"/>
          <p:nvPr>
            <p:ph idx="12" type="sldNum"/>
          </p:nvPr>
        </p:nvSpPr>
        <p:spPr>
          <a:xfrm>
            <a:off x="9653016" y="5734050"/>
            <a:ext cx="609600" cy="5212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pic>
        <p:nvPicPr>
          <p:cNvPr descr="C:\Documents and Settings\JEAN\Desktop\AULAS 2017\FIS_III\Raios\Raio4.GIF" id="947" name="Google Shape;947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403726" y="1439863"/>
            <a:ext cx="2879725" cy="4679950"/>
          </a:xfrm>
          <a:prstGeom prst="rect">
            <a:avLst/>
          </a:prstGeom>
          <a:noFill/>
          <a:ln>
            <a:noFill/>
          </a:ln>
        </p:spPr>
      </p:pic>
      <p:sp>
        <p:nvSpPr>
          <p:cNvPr id="948" name="Google Shape;948;p33"/>
          <p:cNvSpPr txBox="1"/>
          <p:nvPr/>
        </p:nvSpPr>
        <p:spPr>
          <a:xfrm>
            <a:off x="3811392" y="6255250"/>
            <a:ext cx="40644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/>
              <a:t>Fonte</a:t>
            </a:r>
            <a:r>
              <a:rPr lang="pt-BR" sz="1200"/>
              <a:t>:</a:t>
            </a:r>
            <a:r>
              <a:rPr lang="pt-BR" sz="1200" u="sng">
                <a:latin typeface="Times New Roman"/>
                <a:ea typeface="Times New Roman"/>
                <a:cs typeface="Times New Roman"/>
                <a:sym typeface="Times New Roman"/>
                <a:hlinkClick r:id="rId4"/>
              </a:rPr>
              <a:t>http://www.mundociencia.com.br/fisica/eletricidade</a:t>
            </a:r>
            <a:r>
              <a:rPr lang="pt-BR" sz="1200"/>
              <a:t>. Acesso em 31 ago. 2021.</a:t>
            </a:r>
            <a:endParaRPr sz="120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2" name="Shape 9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3" name="Google Shape;953;p34"/>
          <p:cNvSpPr txBox="1"/>
          <p:nvPr>
            <p:ph idx="12" type="sldNum"/>
          </p:nvPr>
        </p:nvSpPr>
        <p:spPr>
          <a:xfrm>
            <a:off x="9653016" y="5734050"/>
            <a:ext cx="609600" cy="5212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pic>
        <p:nvPicPr>
          <p:cNvPr descr="C:\Documents and Settings\JEAN\Desktop\AULAS 2017\FIS_III\Raios\Raio1.GIF" id="954" name="Google Shape;954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403726" y="1439863"/>
            <a:ext cx="2925763" cy="4679950"/>
          </a:xfrm>
          <a:prstGeom prst="rect">
            <a:avLst/>
          </a:prstGeom>
          <a:noFill/>
          <a:ln>
            <a:noFill/>
          </a:ln>
        </p:spPr>
      </p:pic>
      <p:sp>
        <p:nvSpPr>
          <p:cNvPr id="955" name="Google Shape;955;p34"/>
          <p:cNvSpPr txBox="1"/>
          <p:nvPr/>
        </p:nvSpPr>
        <p:spPr>
          <a:xfrm>
            <a:off x="4063805" y="6119825"/>
            <a:ext cx="40644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/>
              <a:t>Fonte</a:t>
            </a:r>
            <a:r>
              <a:rPr lang="pt-BR" sz="1200"/>
              <a:t>:</a:t>
            </a:r>
            <a:r>
              <a:rPr lang="pt-BR" sz="1200" u="sng">
                <a:latin typeface="Times New Roman"/>
                <a:ea typeface="Times New Roman"/>
                <a:cs typeface="Times New Roman"/>
                <a:sym typeface="Times New Roman"/>
                <a:hlinkClick r:id="rId4"/>
              </a:rPr>
              <a:t>http://www.mundociencia.com.br/fisica/eletricidade</a:t>
            </a:r>
            <a:r>
              <a:rPr lang="pt-BR" sz="1200"/>
              <a:t>. Acesso em 31 ago. 2021.</a:t>
            </a:r>
            <a:endParaRPr sz="120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9" name="Shape 9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0" name="Google Shape;960;p35"/>
          <p:cNvSpPr txBox="1"/>
          <p:nvPr>
            <p:ph idx="12" type="sldNum"/>
          </p:nvPr>
        </p:nvSpPr>
        <p:spPr>
          <a:xfrm>
            <a:off x="9653016" y="5734050"/>
            <a:ext cx="609600" cy="5212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pic>
        <p:nvPicPr>
          <p:cNvPr descr="C:\Documents and Settings\JEAN\Desktop\AULAS 2017\FIS_III\Raios\Raio2.GIF" id="961" name="Google Shape;961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403726" y="1439863"/>
            <a:ext cx="2925763" cy="4679950"/>
          </a:xfrm>
          <a:prstGeom prst="rect">
            <a:avLst/>
          </a:prstGeom>
          <a:noFill/>
          <a:ln>
            <a:noFill/>
          </a:ln>
        </p:spPr>
      </p:pic>
      <p:sp>
        <p:nvSpPr>
          <p:cNvPr id="962" name="Google Shape;962;p35"/>
          <p:cNvSpPr txBox="1"/>
          <p:nvPr/>
        </p:nvSpPr>
        <p:spPr>
          <a:xfrm>
            <a:off x="4063805" y="6119825"/>
            <a:ext cx="40644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/>
              <a:t>Fonte</a:t>
            </a:r>
            <a:r>
              <a:rPr lang="pt-BR" sz="1200"/>
              <a:t>:</a:t>
            </a:r>
            <a:r>
              <a:rPr lang="pt-BR" sz="1200" u="sng">
                <a:latin typeface="Times New Roman"/>
                <a:ea typeface="Times New Roman"/>
                <a:cs typeface="Times New Roman"/>
                <a:sym typeface="Times New Roman"/>
                <a:hlinkClick r:id="rId4"/>
              </a:rPr>
              <a:t>http://www.mundociencia.com.br/fisica/eletricidade</a:t>
            </a:r>
            <a:r>
              <a:rPr lang="pt-BR" sz="1200"/>
              <a:t>. Acesso em 31 ago. 2021.</a:t>
            </a:r>
            <a:endParaRPr sz="120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6" name="Shape 9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7" name="Google Shape;967;p36"/>
          <p:cNvSpPr txBox="1"/>
          <p:nvPr>
            <p:ph idx="12" type="sldNum"/>
          </p:nvPr>
        </p:nvSpPr>
        <p:spPr>
          <a:xfrm>
            <a:off x="9653016" y="5734050"/>
            <a:ext cx="609600" cy="5212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pic>
        <p:nvPicPr>
          <p:cNvPr descr="C:\Documents and Settings\JEAN\Desktop\AULAS 2017\FIS_III\Raios\Raio3.GIF" id="968" name="Google Shape;968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403725" y="1439863"/>
            <a:ext cx="2971800" cy="4679950"/>
          </a:xfrm>
          <a:prstGeom prst="rect">
            <a:avLst/>
          </a:prstGeom>
          <a:noFill/>
          <a:ln>
            <a:noFill/>
          </a:ln>
        </p:spPr>
      </p:pic>
      <p:sp>
        <p:nvSpPr>
          <p:cNvPr id="969" name="Google Shape;969;p36"/>
          <p:cNvSpPr txBox="1"/>
          <p:nvPr/>
        </p:nvSpPr>
        <p:spPr>
          <a:xfrm>
            <a:off x="4063805" y="6119825"/>
            <a:ext cx="40644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/>
              <a:t>Fonte</a:t>
            </a:r>
            <a:r>
              <a:rPr lang="pt-BR" sz="1200"/>
              <a:t>:</a:t>
            </a:r>
            <a:r>
              <a:rPr lang="pt-BR" sz="1200" u="sng">
                <a:latin typeface="Times New Roman"/>
                <a:ea typeface="Times New Roman"/>
                <a:cs typeface="Times New Roman"/>
                <a:sym typeface="Times New Roman"/>
                <a:hlinkClick r:id="rId4"/>
              </a:rPr>
              <a:t>http://www.mundociencia.com.br/fisica/eletricidade</a:t>
            </a:r>
            <a:r>
              <a:rPr lang="pt-BR" sz="1200"/>
              <a:t>. Acesso em 31 ago. 2021.</a:t>
            </a:r>
            <a:endParaRPr sz="120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3" name="Shape 9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4" name="Google Shape;974;p37"/>
          <p:cNvSpPr txBox="1"/>
          <p:nvPr>
            <p:ph idx="12" type="sldNum"/>
          </p:nvPr>
        </p:nvSpPr>
        <p:spPr>
          <a:xfrm>
            <a:off x="9653016" y="5734050"/>
            <a:ext cx="609600" cy="5212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pic>
        <p:nvPicPr>
          <p:cNvPr descr="C:\Documents and Settings\JEAN\Desktop\AULAS 2017\FIS_III\Raios\Raio4.GIF" id="975" name="Google Shape;975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403725" y="1439863"/>
            <a:ext cx="2971800" cy="4679950"/>
          </a:xfrm>
          <a:prstGeom prst="rect">
            <a:avLst/>
          </a:prstGeom>
          <a:noFill/>
          <a:ln>
            <a:noFill/>
          </a:ln>
        </p:spPr>
      </p:pic>
      <p:sp>
        <p:nvSpPr>
          <p:cNvPr id="976" name="Google Shape;976;p37"/>
          <p:cNvSpPr txBox="1"/>
          <p:nvPr/>
        </p:nvSpPr>
        <p:spPr>
          <a:xfrm>
            <a:off x="4063805" y="6119825"/>
            <a:ext cx="40644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/>
              <a:t>Fonte</a:t>
            </a:r>
            <a:r>
              <a:rPr lang="pt-BR" sz="1200"/>
              <a:t>:</a:t>
            </a:r>
            <a:r>
              <a:rPr lang="pt-BR" sz="1200" u="sng">
                <a:latin typeface="Times New Roman"/>
                <a:ea typeface="Times New Roman"/>
                <a:cs typeface="Times New Roman"/>
                <a:sym typeface="Times New Roman"/>
                <a:hlinkClick r:id="rId4"/>
              </a:rPr>
              <a:t>http://www.mundociencia.com.br/fisica/eletricidade</a:t>
            </a:r>
            <a:r>
              <a:rPr lang="pt-BR" sz="1200"/>
              <a:t>. Acesso em 31 ago. 2021.</a:t>
            </a:r>
            <a:endParaRPr sz="120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0" name="Shape 9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1" name="Google Shape;981;p38"/>
          <p:cNvSpPr txBox="1"/>
          <p:nvPr>
            <p:ph type="title"/>
          </p:nvPr>
        </p:nvSpPr>
        <p:spPr>
          <a:xfrm>
            <a:off x="1775520" y="119675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Trebuchet MS"/>
              <a:buNone/>
            </a:pPr>
            <a:r>
              <a:rPr b="1" lang="pt-BR">
                <a:solidFill>
                  <a:schemeClr val="dk1"/>
                </a:solidFill>
              </a:rPr>
              <a:t>Formação do raio:</a:t>
            </a:r>
            <a:endParaRPr/>
          </a:p>
        </p:txBody>
      </p:sp>
      <p:pic>
        <p:nvPicPr>
          <p:cNvPr descr="anim_raios20" id="982" name="Google Shape;982;p38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045521" y="1196746"/>
            <a:ext cx="3456300" cy="5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983" name="Google Shape;983;p38"/>
          <p:cNvSpPr txBox="1"/>
          <p:nvPr>
            <p:ph idx="12" type="sldNum"/>
          </p:nvPr>
        </p:nvSpPr>
        <p:spPr>
          <a:xfrm>
            <a:off x="9739338" y="5809454"/>
            <a:ext cx="609600" cy="5212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984" name="Google Shape;984;p38"/>
          <p:cNvSpPr txBox="1"/>
          <p:nvPr/>
        </p:nvSpPr>
        <p:spPr>
          <a:xfrm>
            <a:off x="407368" y="2504111"/>
            <a:ext cx="6984900" cy="2965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0320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Noto Sans Symbols"/>
              <a:buChar char="✔"/>
            </a:pPr>
            <a:r>
              <a:rPr lang="pt-BR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Campo elétrico ioniza o ar;</a:t>
            </a:r>
            <a:endParaRPr/>
          </a:p>
          <a:p>
            <a:pPr indent="-203200" lvl="0" marL="0" marR="0" rtl="0" algn="ctr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Noto Sans Symbols"/>
              <a:buChar char="✔"/>
            </a:pPr>
            <a:r>
              <a:rPr lang="pt-BR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Descarga líder (100 km/s) invisível;</a:t>
            </a:r>
            <a:endParaRPr/>
          </a:p>
          <a:p>
            <a:pPr indent="-203200" lvl="0" marL="0" marR="0" rtl="0" algn="ctr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Noto Sans Symbols"/>
              <a:buChar char="✔"/>
            </a:pPr>
            <a:r>
              <a:rPr lang="pt-BR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Quando a descarga líder está entre 20 e 50 m do solo surge a descarga de conexão essa sim visível.</a:t>
            </a:r>
            <a:endParaRPr/>
          </a:p>
        </p:txBody>
      </p:sp>
      <p:sp>
        <p:nvSpPr>
          <p:cNvPr id="985" name="Google Shape;985;p38"/>
          <p:cNvSpPr txBox="1"/>
          <p:nvPr/>
        </p:nvSpPr>
        <p:spPr>
          <a:xfrm>
            <a:off x="8011955" y="6330650"/>
            <a:ext cx="40644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/>
              <a:t>Fonte</a:t>
            </a:r>
            <a:r>
              <a:rPr lang="pt-BR" sz="1200"/>
              <a:t>:</a:t>
            </a:r>
            <a:r>
              <a:rPr lang="pt-BR" sz="1200" u="sng">
                <a:latin typeface="Times New Roman"/>
                <a:ea typeface="Times New Roman"/>
                <a:cs typeface="Times New Roman"/>
                <a:sym typeface="Times New Roman"/>
                <a:hlinkClick r:id="rId4"/>
              </a:rPr>
              <a:t>http://www.mundociencia.com.br/fisica/eletricidade</a:t>
            </a:r>
            <a:r>
              <a:rPr lang="pt-BR" sz="1200"/>
              <a:t>. Acesso em 31 ago. 2021.</a:t>
            </a:r>
            <a:endParaRPr sz="120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0" name="Shape 9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1" name="Google Shape;991;p39"/>
          <p:cNvSpPr/>
          <p:nvPr/>
        </p:nvSpPr>
        <p:spPr>
          <a:xfrm>
            <a:off x="3410645" y="294083"/>
            <a:ext cx="9144000" cy="15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2" name="Google Shape;992;p39"/>
          <p:cNvSpPr txBox="1"/>
          <p:nvPr/>
        </p:nvSpPr>
        <p:spPr>
          <a:xfrm>
            <a:off x="1704084" y="1229122"/>
            <a:ext cx="8713787" cy="685445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Times New Roman"/>
              <a:buNone/>
            </a:pPr>
            <a:r>
              <a:rPr b="1" lang="pt-BR" sz="3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Assim ocorrem os raios (uma das possibilidades):</a:t>
            </a:r>
            <a:endParaRPr/>
          </a:p>
        </p:txBody>
      </p:sp>
      <p:pic>
        <p:nvPicPr>
          <p:cNvPr id="993" name="Google Shape;993;p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12032" y="2025647"/>
            <a:ext cx="8497888" cy="4167187"/>
          </a:xfrm>
          <a:prstGeom prst="rect">
            <a:avLst/>
          </a:prstGeom>
          <a:noFill/>
          <a:ln cap="sq" cmpd="sng" w="38150">
            <a:solidFill>
              <a:srgbClr val="800000"/>
            </a:solidFill>
            <a:prstDash val="solid"/>
            <a:miter lim="800000"/>
            <a:headEnd len="sm" w="sm" type="none"/>
            <a:tailEnd len="sm" w="sm" type="none"/>
          </a:ln>
        </p:spPr>
      </p:pic>
      <p:sp>
        <p:nvSpPr>
          <p:cNvPr id="994" name="Google Shape;994;p39"/>
          <p:cNvSpPr txBox="1"/>
          <p:nvPr/>
        </p:nvSpPr>
        <p:spPr>
          <a:xfrm>
            <a:off x="4063799" y="6303900"/>
            <a:ext cx="47022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/>
              <a:t>Fonte</a:t>
            </a:r>
            <a:r>
              <a:rPr lang="pt-BR" sz="1200"/>
              <a:t>:</a:t>
            </a:r>
            <a:r>
              <a:rPr lang="pt-BR" sz="120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pt-BR" sz="1200" u="sng">
                <a:latin typeface="Times New Roman"/>
                <a:ea typeface="Times New Roman"/>
                <a:cs typeface="Times New Roman"/>
                <a:sym typeface="Times New Roman"/>
                <a:hlinkClick r:id="rId4"/>
              </a:rPr>
              <a:t>http://br.geocities.com/saladefisica7/funciona/pararaio.htm</a:t>
            </a:r>
            <a:endParaRPr sz="1200" u="sng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/>
              <a:t>. Acesso em 31 ago. 2021.</a:t>
            </a:r>
            <a:endParaRPr sz="120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8" name="Shape 9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9" name="Google Shape;999;p40"/>
          <p:cNvSpPr txBox="1"/>
          <p:nvPr>
            <p:ph type="title"/>
          </p:nvPr>
        </p:nvSpPr>
        <p:spPr>
          <a:xfrm>
            <a:off x="1847528" y="1229544"/>
            <a:ext cx="10687049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Trebuchet MS"/>
              <a:buNone/>
            </a:pPr>
            <a:r>
              <a:rPr b="1" lang="pt-BR">
                <a:solidFill>
                  <a:schemeClr val="dk1"/>
                </a:solidFill>
              </a:rPr>
              <a:t>Magnitude de corrente do raio:</a:t>
            </a:r>
            <a:endParaRPr b="1">
              <a:solidFill>
                <a:schemeClr val="dk1"/>
              </a:solidFill>
            </a:endParaRPr>
          </a:p>
        </p:txBody>
      </p:sp>
      <p:sp>
        <p:nvSpPr>
          <p:cNvPr id="1000" name="Google Shape;1000;p40"/>
          <p:cNvSpPr txBox="1"/>
          <p:nvPr>
            <p:ph idx="1" type="body"/>
          </p:nvPr>
        </p:nvSpPr>
        <p:spPr>
          <a:xfrm>
            <a:off x="2351584" y="2132856"/>
            <a:ext cx="5462587" cy="441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20000"/>
          </a:bodyPr>
          <a:lstStyle/>
          <a:p>
            <a:pPr indent="-352044" lvl="0" marL="342900" rtl="0" algn="l">
              <a:spcBef>
                <a:spcPts val="0"/>
              </a:spcBef>
              <a:spcAft>
                <a:spcPts val="0"/>
              </a:spcAft>
              <a:buSzPts val="1920"/>
              <a:buChar char="►"/>
            </a:pPr>
            <a:r>
              <a:rPr lang="pt-BR" sz="2400"/>
              <a:t>Lâmpada de 100W: 0,25 amperes;</a:t>
            </a:r>
            <a:endParaRPr/>
          </a:p>
          <a:p>
            <a:pPr indent="-230123" lvl="0" marL="342900" rtl="0" algn="l">
              <a:spcBef>
                <a:spcPts val="1000"/>
              </a:spcBef>
              <a:spcAft>
                <a:spcPts val="0"/>
              </a:spcAft>
              <a:buSzPts val="1920"/>
              <a:buNone/>
            </a:pPr>
            <a:r>
              <a:t/>
            </a:r>
            <a:endParaRPr sz="2400"/>
          </a:p>
          <a:p>
            <a:pPr indent="-352044" lvl="0" marL="342900" rtl="0" algn="l">
              <a:spcBef>
                <a:spcPts val="1000"/>
              </a:spcBef>
              <a:spcAft>
                <a:spcPts val="0"/>
              </a:spcAft>
              <a:buSzPts val="1920"/>
              <a:buChar char="►"/>
            </a:pPr>
            <a:r>
              <a:rPr lang="pt-BR" sz="2400"/>
              <a:t>0,1% excede 200.000 amperes;</a:t>
            </a:r>
            <a:endParaRPr/>
          </a:p>
          <a:p>
            <a:pPr indent="-230123" lvl="0" marL="342900" rtl="0" algn="l">
              <a:spcBef>
                <a:spcPts val="1000"/>
              </a:spcBef>
              <a:spcAft>
                <a:spcPts val="0"/>
              </a:spcAft>
              <a:buSzPts val="1920"/>
              <a:buNone/>
            </a:pPr>
            <a:r>
              <a:t/>
            </a:r>
            <a:endParaRPr sz="2400"/>
          </a:p>
          <a:p>
            <a:pPr indent="-352044" lvl="0" marL="342900" rtl="0" algn="l">
              <a:spcBef>
                <a:spcPts val="1000"/>
              </a:spcBef>
              <a:spcAft>
                <a:spcPts val="0"/>
              </a:spcAft>
              <a:buSzPts val="1920"/>
              <a:buChar char="►"/>
            </a:pPr>
            <a:r>
              <a:rPr lang="pt-BR" sz="2400"/>
              <a:t>0,7% excede 100.000 amperes;</a:t>
            </a:r>
            <a:endParaRPr/>
          </a:p>
          <a:p>
            <a:pPr indent="-230123" lvl="0" marL="342900" rtl="0" algn="l">
              <a:spcBef>
                <a:spcPts val="1000"/>
              </a:spcBef>
              <a:spcAft>
                <a:spcPts val="0"/>
              </a:spcAft>
              <a:buSzPts val="1920"/>
              <a:buNone/>
            </a:pPr>
            <a:r>
              <a:t/>
            </a:r>
            <a:endParaRPr sz="2400"/>
          </a:p>
          <a:p>
            <a:pPr indent="-352044" lvl="0" marL="342900" rtl="0" algn="l">
              <a:spcBef>
                <a:spcPts val="1000"/>
              </a:spcBef>
              <a:spcAft>
                <a:spcPts val="0"/>
              </a:spcAft>
              <a:buSzPts val="1920"/>
              <a:buChar char="►"/>
            </a:pPr>
            <a:r>
              <a:rPr lang="pt-BR" sz="2400"/>
              <a:t>6% excede 60.000 amperes;</a:t>
            </a:r>
            <a:endParaRPr/>
          </a:p>
          <a:p>
            <a:pPr indent="-230123" lvl="0" marL="342900" rtl="0" algn="l">
              <a:spcBef>
                <a:spcPts val="1000"/>
              </a:spcBef>
              <a:spcAft>
                <a:spcPts val="0"/>
              </a:spcAft>
              <a:buSzPts val="1920"/>
              <a:buNone/>
            </a:pPr>
            <a:r>
              <a:t/>
            </a:r>
            <a:endParaRPr sz="2400"/>
          </a:p>
          <a:p>
            <a:pPr indent="-352044" lvl="0" marL="342900" rtl="0" algn="l">
              <a:spcBef>
                <a:spcPts val="1000"/>
              </a:spcBef>
              <a:spcAft>
                <a:spcPts val="0"/>
              </a:spcAft>
              <a:buSzPts val="1920"/>
              <a:buChar char="►"/>
            </a:pPr>
            <a:r>
              <a:rPr lang="pt-BR" sz="2400"/>
              <a:t>50% excede 15.000 amperes = </a:t>
            </a:r>
            <a:r>
              <a:rPr lang="pt-BR"/>
              <a:t>s</a:t>
            </a:r>
            <a:r>
              <a:rPr lang="pt-BR" sz="2400"/>
              <a:t>uficiente para 60.000 lâmpada.</a:t>
            </a:r>
            <a:endParaRPr/>
          </a:p>
        </p:txBody>
      </p:sp>
      <p:pic>
        <p:nvPicPr>
          <p:cNvPr descr="raio4" id="1001" name="Google Shape;1001;p40"/>
          <p:cNvPicPr preferRelativeResize="0"/>
          <p:nvPr>
            <p:ph idx="2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95120" y="2228107"/>
            <a:ext cx="2376488" cy="184943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raio2" id="1002" name="Google Shape;1002;p40"/>
          <p:cNvPicPr preferRelativeResize="0"/>
          <p:nvPr>
            <p:ph idx="3" type="body"/>
          </p:nvPr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85609" y="4479181"/>
            <a:ext cx="2232025" cy="1808162"/>
          </a:xfrm>
          <a:prstGeom prst="rect">
            <a:avLst/>
          </a:prstGeom>
          <a:noFill/>
          <a:ln>
            <a:noFill/>
          </a:ln>
        </p:spPr>
      </p:pic>
      <p:sp>
        <p:nvSpPr>
          <p:cNvPr id="1003" name="Google Shape;1003;p40"/>
          <p:cNvSpPr txBox="1"/>
          <p:nvPr/>
        </p:nvSpPr>
        <p:spPr>
          <a:xfrm>
            <a:off x="6951167" y="6287350"/>
            <a:ext cx="40644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/>
              <a:t>Fonte</a:t>
            </a:r>
            <a:r>
              <a:rPr lang="pt-BR" sz="1200"/>
              <a:t>:</a:t>
            </a:r>
            <a:r>
              <a:rPr lang="pt-BR" sz="1200" u="sng">
                <a:latin typeface="Times New Roman"/>
                <a:ea typeface="Times New Roman"/>
                <a:cs typeface="Times New Roman"/>
                <a:sym typeface="Times New Roman"/>
                <a:hlinkClick r:id="rId5"/>
              </a:rPr>
              <a:t>http://www.mundociencia.com.br/fisica/eletricidade</a:t>
            </a:r>
            <a:r>
              <a:rPr lang="pt-BR" sz="1200"/>
              <a:t>. Acesso em 31 ago. 2021.</a:t>
            </a:r>
            <a:endParaRPr sz="12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0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0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0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0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00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0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00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0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00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0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00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0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00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0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00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7" name="Shape 10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raio4" id="1008" name="Google Shape;1008;p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08301" y="1484784"/>
            <a:ext cx="4406900" cy="3429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raio2" id="1009" name="Google Shape;1009;p4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600056" y="2780928"/>
            <a:ext cx="4357688" cy="3530600"/>
          </a:xfrm>
          <a:prstGeom prst="rect">
            <a:avLst/>
          </a:prstGeom>
          <a:noFill/>
          <a:ln>
            <a:noFill/>
          </a:ln>
        </p:spPr>
      </p:pic>
      <p:sp>
        <p:nvSpPr>
          <p:cNvPr id="1010" name="Google Shape;1010;p41"/>
          <p:cNvSpPr txBox="1"/>
          <p:nvPr/>
        </p:nvSpPr>
        <p:spPr>
          <a:xfrm>
            <a:off x="6746705" y="6311525"/>
            <a:ext cx="40644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/>
              <a:t>Fonte</a:t>
            </a:r>
            <a:r>
              <a:rPr lang="pt-BR" sz="1200"/>
              <a:t>:</a:t>
            </a:r>
            <a:r>
              <a:rPr lang="pt-BR" sz="1200" u="sng">
                <a:latin typeface="Times New Roman"/>
                <a:ea typeface="Times New Roman"/>
                <a:cs typeface="Times New Roman"/>
                <a:sym typeface="Times New Roman"/>
                <a:hlinkClick r:id="rId5"/>
              </a:rPr>
              <a:t>http://www.mundociencia.com.br/fisica/eletricidade</a:t>
            </a:r>
            <a:r>
              <a:rPr lang="pt-BR" sz="1200"/>
              <a:t>. Acesso em 31 ago. 2021.</a:t>
            </a:r>
            <a:endParaRPr sz="1200"/>
          </a:p>
        </p:txBody>
      </p:sp>
      <p:sp>
        <p:nvSpPr>
          <p:cNvPr id="1011" name="Google Shape;1011;p41"/>
          <p:cNvSpPr txBox="1"/>
          <p:nvPr/>
        </p:nvSpPr>
        <p:spPr>
          <a:xfrm>
            <a:off x="1979555" y="4913775"/>
            <a:ext cx="40644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/>
              <a:t>Fonte</a:t>
            </a:r>
            <a:r>
              <a:rPr lang="pt-BR" sz="1200"/>
              <a:t>:</a:t>
            </a:r>
            <a:r>
              <a:rPr lang="pt-BR" sz="1200" u="sng">
                <a:latin typeface="Times New Roman"/>
                <a:ea typeface="Times New Roman"/>
                <a:cs typeface="Times New Roman"/>
                <a:sym typeface="Times New Roman"/>
                <a:hlinkClick r:id="rId6"/>
              </a:rPr>
              <a:t>http://www.mundociencia.com.br/fisica/eletricidade</a:t>
            </a:r>
            <a:r>
              <a:rPr lang="pt-BR" sz="1200"/>
              <a:t>. Acesso em 31 ago. 2021.</a:t>
            </a:r>
            <a:endParaRPr sz="120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6" name="Shape 10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7" name="Google Shape;1017;p42"/>
          <p:cNvSpPr/>
          <p:nvPr/>
        </p:nvSpPr>
        <p:spPr>
          <a:xfrm>
            <a:off x="3409950" y="-57150"/>
            <a:ext cx="9144000" cy="15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8" name="Google Shape;1018;p42"/>
          <p:cNvSpPr txBox="1"/>
          <p:nvPr/>
        </p:nvSpPr>
        <p:spPr>
          <a:xfrm>
            <a:off x="1631504" y="1124744"/>
            <a:ext cx="9793088" cy="759311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Times New Roman"/>
              <a:buNone/>
            </a:pPr>
            <a:r>
              <a:rPr b="1" lang="pt-BR"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 que acontece a um avião atingido por um raio?</a:t>
            </a:r>
            <a:endParaRPr/>
          </a:p>
        </p:txBody>
      </p:sp>
      <p:pic>
        <p:nvPicPr>
          <p:cNvPr id="1019" name="Google Shape;1019;p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55440" y="2287205"/>
            <a:ext cx="5000625" cy="3800475"/>
          </a:xfrm>
          <a:prstGeom prst="rect">
            <a:avLst/>
          </a:prstGeom>
          <a:noFill/>
          <a:ln cap="sq" cmpd="sng" w="38150">
            <a:solidFill>
              <a:srgbClr val="800000"/>
            </a:solidFill>
            <a:prstDash val="solid"/>
            <a:miter lim="800000"/>
            <a:headEnd len="sm" w="sm" type="none"/>
            <a:tailEnd len="sm" w="sm" type="none"/>
          </a:ln>
        </p:spPr>
      </p:pic>
      <p:sp>
        <p:nvSpPr>
          <p:cNvPr id="1020" name="Google Shape;1020;p42"/>
          <p:cNvSpPr/>
          <p:nvPr/>
        </p:nvSpPr>
        <p:spPr>
          <a:xfrm>
            <a:off x="6543419" y="1953824"/>
            <a:ext cx="5328592" cy="45304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6800" lIns="90000" spcFirstLastPara="1" rIns="90000" wrap="square" tIns="46800">
            <a:spAutoFit/>
          </a:bodyPr>
          <a:lstStyle/>
          <a:p>
            <a:pPr indent="0" lvl="0" marL="0" marR="0" rtl="0" algn="just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Times New Roman"/>
              <a:buNone/>
            </a:pPr>
            <a:r>
              <a:rPr lang="pt-BR" sz="2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Ao contrário do que poderíamos pensar, os raios não são perigosos para os aviões. Como o avião não está em contato com a terra, não há descarga elétrica absorvida internamente pelo avião (gaiola de Faraday) e o raio segue o seu caminho com destino ao solo.</a:t>
            </a:r>
            <a:endParaRPr/>
          </a:p>
        </p:txBody>
      </p:sp>
      <p:sp>
        <p:nvSpPr>
          <p:cNvPr id="1021" name="Google Shape;1021;p42"/>
          <p:cNvSpPr txBox="1"/>
          <p:nvPr/>
        </p:nvSpPr>
        <p:spPr>
          <a:xfrm>
            <a:off x="1523567" y="6216725"/>
            <a:ext cx="40644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/>
              <a:t>Fonte</a:t>
            </a:r>
            <a:r>
              <a:rPr lang="pt-BR" sz="1200"/>
              <a:t>:</a:t>
            </a:r>
            <a:r>
              <a:rPr lang="pt-BR" sz="1200" u="sng">
                <a:latin typeface="Times New Roman"/>
                <a:ea typeface="Times New Roman"/>
                <a:cs typeface="Times New Roman"/>
                <a:sym typeface="Times New Roman"/>
                <a:hlinkClick r:id="rId4"/>
              </a:rPr>
              <a:t>http://www.mundociencia.com.br/fisica/eletricidade</a:t>
            </a:r>
            <a:r>
              <a:rPr lang="pt-BR" sz="1200"/>
              <a:t>. Acesso em 31 ago. 2021.</a:t>
            </a:r>
            <a:endParaRPr sz="120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5" name="Shape 10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Google Shape;1026;p43"/>
          <p:cNvSpPr txBox="1"/>
          <p:nvPr>
            <p:ph type="title"/>
          </p:nvPr>
        </p:nvSpPr>
        <p:spPr>
          <a:xfrm>
            <a:off x="1775520" y="1268760"/>
            <a:ext cx="10687049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Trebuchet MS"/>
              <a:buNone/>
            </a:pPr>
            <a:r>
              <a:rPr b="1" lang="pt-BR">
                <a:solidFill>
                  <a:schemeClr val="dk1"/>
                </a:solidFill>
              </a:rPr>
              <a:t>Lendas, crenças e crendices:</a:t>
            </a:r>
            <a:endParaRPr/>
          </a:p>
        </p:txBody>
      </p:sp>
      <p:sp>
        <p:nvSpPr>
          <p:cNvPr id="1027" name="Google Shape;1027;p43"/>
          <p:cNvSpPr txBox="1"/>
          <p:nvPr>
            <p:ph idx="1" type="body"/>
          </p:nvPr>
        </p:nvSpPr>
        <p:spPr>
          <a:xfrm>
            <a:off x="767408" y="1988840"/>
            <a:ext cx="7200800" cy="441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560"/>
              <a:buChar char="►"/>
            </a:pPr>
            <a:r>
              <a:rPr lang="pt-BR" sz="3200"/>
              <a:t>Não abanar para o raio em dias de tempestade;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560"/>
              <a:buChar char="►"/>
            </a:pPr>
            <a:r>
              <a:rPr lang="pt-BR" sz="3200"/>
              <a:t>Acender velas;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560"/>
              <a:buChar char="►"/>
            </a:pPr>
            <a:r>
              <a:rPr lang="pt-BR" sz="3200"/>
              <a:t>Ficar escondido;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560"/>
              <a:buChar char="►"/>
            </a:pPr>
            <a:r>
              <a:rPr lang="pt-BR" sz="3200"/>
              <a:t>Rezar encolhidinho;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560"/>
              <a:buChar char="►"/>
            </a:pPr>
            <a:r>
              <a:rPr lang="pt-BR" sz="3200"/>
              <a:t>Cobrir espelhos;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560"/>
              <a:buChar char="►"/>
            </a:pPr>
            <a:r>
              <a:rPr lang="pt-BR" sz="3200"/>
              <a:t>Carregar amuleto colhido no local da queda de um raio.</a:t>
            </a:r>
            <a:endParaRPr/>
          </a:p>
        </p:txBody>
      </p:sp>
      <p:pic>
        <p:nvPicPr>
          <p:cNvPr id="1028" name="Google Shape;1028;p43"/>
          <p:cNvPicPr preferRelativeResize="0"/>
          <p:nvPr>
            <p:ph idx="2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256249" y="1161575"/>
            <a:ext cx="2929200" cy="50088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9" name="Google Shape;1029;p43"/>
          <p:cNvSpPr txBox="1"/>
          <p:nvPr>
            <p:ph idx="12" type="sldNum"/>
          </p:nvPr>
        </p:nvSpPr>
        <p:spPr>
          <a:xfrm>
            <a:off x="9714890" y="5778960"/>
            <a:ext cx="609600" cy="5212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>
                <a:solidFill>
                  <a:schemeClr val="lt1"/>
                </a:solidFill>
              </a:rPr>
              <a:t>‹#›</a:t>
            </a:fld>
            <a:endParaRPr>
              <a:solidFill>
                <a:schemeClr val="lt1"/>
              </a:solidFill>
            </a:endParaRPr>
          </a:p>
        </p:txBody>
      </p:sp>
      <p:sp>
        <p:nvSpPr>
          <p:cNvPr id="1030" name="Google Shape;1030;p43"/>
          <p:cNvSpPr txBox="1"/>
          <p:nvPr/>
        </p:nvSpPr>
        <p:spPr>
          <a:xfrm>
            <a:off x="8220850" y="6170375"/>
            <a:ext cx="3000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>
                <a:solidFill>
                  <a:schemeClr val="dk1"/>
                </a:solidFill>
              </a:rPr>
              <a:t>Fonte</a:t>
            </a:r>
            <a:r>
              <a:rPr lang="pt-BR" sz="1200">
                <a:solidFill>
                  <a:schemeClr val="dk1"/>
                </a:solidFill>
              </a:rPr>
              <a:t>: Alvarenga e Máximo (2000).</a:t>
            </a:r>
            <a:endParaRPr sz="1200">
              <a:solidFill>
                <a:schemeClr val="dk1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4" name="Shape 10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5" name="Google Shape;1035;p44"/>
          <p:cNvSpPr/>
          <p:nvPr/>
        </p:nvSpPr>
        <p:spPr>
          <a:xfrm>
            <a:off x="119336" y="1481222"/>
            <a:ext cx="11881320" cy="5112568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74320" lvl="0" marL="27432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60"/>
              <a:buFont typeface="Noto Sans Symbols"/>
              <a:buChar char="⮚"/>
            </a:pPr>
            <a:r>
              <a:rPr lang="pt-BR" sz="1800">
                <a:solidFill>
                  <a:srgbClr val="FF0000"/>
                </a:solidFill>
                <a:latin typeface="Trebuchet MS"/>
                <a:ea typeface="Trebuchet MS"/>
                <a:cs typeface="Trebuchet MS"/>
                <a:sym typeface="Trebuchet MS"/>
              </a:rPr>
              <a:t>Lenda:</a:t>
            </a:r>
            <a:r>
              <a:rPr lang="pt-BR"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Se não está chovendo, não caem raios.</a:t>
            </a:r>
            <a:endParaRPr/>
          </a:p>
          <a:p>
            <a:pPr indent="-274320" lvl="0" marL="274320" marR="0" rtl="0" algn="just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60"/>
              <a:buFont typeface="Noto Sans Symbols"/>
              <a:buChar char="⮚"/>
            </a:pPr>
            <a:r>
              <a:rPr lang="pt-BR" sz="1800">
                <a:solidFill>
                  <a:srgbClr val="0070C0"/>
                </a:solidFill>
                <a:latin typeface="Trebuchet MS"/>
                <a:ea typeface="Trebuchet MS"/>
                <a:cs typeface="Trebuchet MS"/>
                <a:sym typeface="Trebuchet MS"/>
              </a:rPr>
              <a:t>Verdade:</a:t>
            </a:r>
            <a:r>
              <a:rPr lang="pt-BR"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Os raios podem chegar ao solo a até 15 km de distância do local da chuva.</a:t>
            </a:r>
            <a:endParaRPr/>
          </a:p>
          <a:p>
            <a:pPr indent="-194310" lvl="0" marL="274320" marR="0" rtl="0" algn="just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60"/>
              <a:buFont typeface="Noto Sans Symbols"/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-274320" lvl="0" marL="274320" marR="0" rtl="0" algn="just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60"/>
              <a:buFont typeface="Noto Sans Symbols"/>
              <a:buChar char="⮚"/>
            </a:pPr>
            <a:r>
              <a:rPr lang="pt-BR" sz="1800">
                <a:solidFill>
                  <a:srgbClr val="FF0000"/>
                </a:solidFill>
                <a:latin typeface="Trebuchet MS"/>
                <a:ea typeface="Trebuchet MS"/>
                <a:cs typeface="Trebuchet MS"/>
                <a:sym typeface="Trebuchet MS"/>
              </a:rPr>
              <a:t>Lenda:</a:t>
            </a:r>
            <a:r>
              <a:rPr lang="pt-BR"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Sapatos com sola de borracha ou os pneus do automóvel evitam que uma pessoa seja atingida por um raio.</a:t>
            </a:r>
            <a:endParaRPr/>
          </a:p>
          <a:p>
            <a:pPr indent="-274320" lvl="0" marL="274320" marR="0" rtl="0" algn="just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60"/>
              <a:buFont typeface="Noto Sans Symbols"/>
              <a:buChar char="⮚"/>
            </a:pPr>
            <a:r>
              <a:rPr lang="pt-BR" sz="1800">
                <a:solidFill>
                  <a:srgbClr val="0070C0"/>
                </a:solidFill>
                <a:latin typeface="Trebuchet MS"/>
                <a:ea typeface="Trebuchet MS"/>
                <a:cs typeface="Trebuchet MS"/>
                <a:sym typeface="Trebuchet MS"/>
              </a:rPr>
              <a:t>Verdade:</a:t>
            </a:r>
            <a:r>
              <a:rPr lang="pt-BR"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Solas de borracha ou pneus não protegem contra os raios. No entanto, a carroceria metálica do carro dá uma boa proteção a quem está em seu interior, sem tocar em partes metálicas. Mesmo que um raio atinja o carro, é sempre mais seguro dentro do que fora dele.</a:t>
            </a:r>
            <a:endParaRPr/>
          </a:p>
          <a:p>
            <a:pPr indent="-194310" lvl="0" marL="274320" marR="0" rtl="0" algn="just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60"/>
              <a:buFont typeface="Noto Sans Symbols"/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-274320" lvl="0" marL="274320" marR="0" rtl="0" algn="just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60"/>
              <a:buFont typeface="Noto Sans Symbols"/>
              <a:buChar char="⮚"/>
            </a:pPr>
            <a:r>
              <a:rPr lang="pt-BR" sz="1800">
                <a:solidFill>
                  <a:srgbClr val="FF0000"/>
                </a:solidFill>
                <a:latin typeface="Trebuchet MS"/>
                <a:ea typeface="Trebuchet MS"/>
                <a:cs typeface="Trebuchet MS"/>
                <a:sym typeface="Trebuchet MS"/>
              </a:rPr>
              <a:t>Lenda:</a:t>
            </a:r>
            <a:r>
              <a:rPr lang="pt-BR"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As pessoas ficam carregadas de eletricidade quando são atingidas por um raio e não devem ser tocadas.</a:t>
            </a:r>
            <a:endParaRPr/>
          </a:p>
          <a:p>
            <a:pPr indent="-274320" lvl="0" marL="274320" marR="0" rtl="0" algn="just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60"/>
              <a:buFont typeface="Noto Sans Symbols"/>
              <a:buChar char="⮚"/>
            </a:pPr>
            <a:r>
              <a:rPr lang="pt-BR" sz="1800">
                <a:solidFill>
                  <a:srgbClr val="0070C0"/>
                </a:solidFill>
                <a:latin typeface="Trebuchet MS"/>
                <a:ea typeface="Trebuchet MS"/>
                <a:cs typeface="Trebuchet MS"/>
                <a:sym typeface="Trebuchet MS"/>
              </a:rPr>
              <a:t>Verdade:</a:t>
            </a:r>
            <a:r>
              <a:rPr lang="pt-BR"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As vítimas de raios não "dão choque" e precisam de urgente socorro médico, especialmente, reanimação cardiorrespiratória.</a:t>
            </a:r>
            <a:endParaRPr/>
          </a:p>
          <a:p>
            <a:pPr indent="-194310" lvl="0" marL="274320" marR="0" rtl="0" algn="just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60"/>
              <a:buFont typeface="Noto Sans Symbols"/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-274320" lvl="0" marL="274320" marR="0" rtl="0" algn="just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60"/>
              <a:buFont typeface="Noto Sans Symbols"/>
              <a:buChar char="⮚"/>
            </a:pPr>
            <a:r>
              <a:rPr lang="pt-BR" sz="1800">
                <a:solidFill>
                  <a:srgbClr val="FF0000"/>
                </a:solidFill>
                <a:latin typeface="Trebuchet MS"/>
                <a:ea typeface="Trebuchet MS"/>
                <a:cs typeface="Trebuchet MS"/>
                <a:sym typeface="Trebuchet MS"/>
              </a:rPr>
              <a:t>Lenda:</a:t>
            </a:r>
            <a:r>
              <a:rPr lang="pt-BR"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Um raio nunca cai duas vezes no mesmo lugar.</a:t>
            </a:r>
            <a:endParaRPr/>
          </a:p>
          <a:p>
            <a:pPr indent="-274320" lvl="0" marL="274320" marR="0" rtl="0" algn="just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60"/>
              <a:buFont typeface="Noto Sans Symbols"/>
              <a:buChar char="⮚"/>
            </a:pPr>
            <a:r>
              <a:rPr lang="pt-BR" sz="1800">
                <a:solidFill>
                  <a:srgbClr val="0070C0"/>
                </a:solidFill>
                <a:latin typeface="Trebuchet MS"/>
                <a:ea typeface="Trebuchet MS"/>
                <a:cs typeface="Trebuchet MS"/>
                <a:sym typeface="Trebuchet MS"/>
              </a:rPr>
              <a:t>Verdade:</a:t>
            </a:r>
            <a:r>
              <a:rPr lang="pt-BR"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Não importa qual seja o local, ele pode ser atingido, repetidas vezes, durante uma tempestade. Isso acontece até com pessoas. </a:t>
            </a:r>
            <a:endParaRPr/>
          </a:p>
        </p:txBody>
      </p:sp>
      <p:sp>
        <p:nvSpPr>
          <p:cNvPr id="1036" name="Google Shape;1036;p44"/>
          <p:cNvSpPr txBox="1"/>
          <p:nvPr>
            <p:ph type="title"/>
          </p:nvPr>
        </p:nvSpPr>
        <p:spPr>
          <a:xfrm>
            <a:off x="6528048" y="1340768"/>
            <a:ext cx="8015287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Trebuchet MS"/>
              <a:buNone/>
            </a:pPr>
            <a:r>
              <a:rPr b="1" lang="pt-BR">
                <a:solidFill>
                  <a:schemeClr val="dk1"/>
                </a:solidFill>
              </a:rPr>
              <a:t>Lendas e verdades:</a:t>
            </a:r>
            <a:endParaRPr/>
          </a:p>
        </p:txBody>
      </p:sp>
      <p:sp>
        <p:nvSpPr>
          <p:cNvPr id="1037" name="Google Shape;1037;p44"/>
          <p:cNvSpPr txBox="1"/>
          <p:nvPr>
            <p:ph idx="12" type="sldNum"/>
          </p:nvPr>
        </p:nvSpPr>
        <p:spPr>
          <a:xfrm>
            <a:off x="9653016" y="5734050"/>
            <a:ext cx="609600" cy="5212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  <p:transition spd="slow">
    <p:fade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600"/>
                                        <p:tgtEl>
                                          <p:spTgt spid="103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600"/>
                                        <p:tgtEl>
                                          <p:spTgt spid="103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600"/>
                                        <p:tgtEl>
                                          <p:spTgt spid="103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600"/>
                                        <p:tgtEl>
                                          <p:spTgt spid="1035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600"/>
                                        <p:tgtEl>
                                          <p:spTgt spid="1035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600"/>
                                        <p:tgtEl>
                                          <p:spTgt spid="1035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600"/>
                                        <p:tgtEl>
                                          <p:spTgt spid="1035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600"/>
                                        <p:tgtEl>
                                          <p:spTgt spid="1035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600"/>
                                        <p:tgtEl>
                                          <p:spTgt spid="1035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600"/>
                                        <p:tgtEl>
                                          <p:spTgt spid="1035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">
                                            <p:txEl>
                                              <p:pRg end="10" st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600"/>
                                        <p:tgtEl>
                                          <p:spTgt spid="1035">
                                            <p:txEl>
                                              <p:pRg end="10" st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1" name="Shape 10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2" name="Google Shape;1042;p45"/>
          <p:cNvSpPr/>
          <p:nvPr/>
        </p:nvSpPr>
        <p:spPr>
          <a:xfrm>
            <a:off x="263352" y="2141205"/>
            <a:ext cx="8201008" cy="3442645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74320" lvl="0" marL="274320" marR="0" rtl="0" algn="just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80"/>
              <a:buFont typeface="Noto Sans Symbols"/>
              <a:buChar char="⮚"/>
            </a:pPr>
            <a:r>
              <a:rPr lang="pt-B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O objetivo principal de um para-raios é proteger uma certa região, edifício, residência ou semelhante da ação danosa de um raio. Estabelece-se, com ele, um percurso seguro da descarga principal entre a Terra e a nuvem. </a:t>
            </a:r>
            <a:endParaRPr/>
          </a:p>
          <a:p>
            <a:pPr indent="-274320" lvl="0" marL="274320" marR="0" rtl="0" algn="just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680"/>
              <a:buFont typeface="Noto Sans Symbols"/>
              <a:buChar char="⮚"/>
            </a:pPr>
            <a:r>
              <a:rPr lang="pt-B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Um para-raios consta, essencialmente, de uma haste metálica disposta verticalmente na parte mais alta do edifício a proteger. A extremidade superior da haste termina em várias pontas e a inferior é ligada à terra através de um cabo metálico, que é introduzido profundamente no terreno.</a:t>
            </a:r>
            <a:endParaRPr/>
          </a:p>
          <a:p>
            <a:pPr indent="-274320" lvl="0" marL="274320" marR="0" rtl="0" algn="just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680"/>
              <a:buFont typeface="Noto Sans Symbols"/>
              <a:buChar char="⮚"/>
            </a:pPr>
            <a:r>
              <a:rPr lang="pt-B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Quando uma nuvem eletrizada passa nas proximidades do para-raios, ela induz neste cargas de sinal contrário. </a:t>
            </a:r>
            <a:r>
              <a:rPr lang="pt-BR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O</a:t>
            </a:r>
            <a:r>
              <a:rPr lang="pt-B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 </a:t>
            </a:r>
            <a:r>
              <a:rPr lang="pt-B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campo elétrico, nas vizinhanças das pontas, torna-se tão intenso que ioniza o ar e força a descarga elétrica através do para-raios, que proporciona, ao raio, um caminho seguro até a terra. </a:t>
            </a:r>
            <a:endParaRPr/>
          </a:p>
        </p:txBody>
      </p:sp>
      <p:pic>
        <p:nvPicPr>
          <p:cNvPr id="1043" name="Google Shape;1043;p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292950" y="2780928"/>
            <a:ext cx="3457955" cy="2516759"/>
          </a:xfrm>
          <a:prstGeom prst="rect">
            <a:avLst/>
          </a:prstGeom>
          <a:noFill/>
          <a:ln>
            <a:noFill/>
          </a:ln>
        </p:spPr>
      </p:pic>
      <p:sp>
        <p:nvSpPr>
          <p:cNvPr id="1044" name="Google Shape;1044;p45"/>
          <p:cNvSpPr txBox="1"/>
          <p:nvPr/>
        </p:nvSpPr>
        <p:spPr>
          <a:xfrm>
            <a:off x="1127448" y="1111967"/>
            <a:ext cx="10434827" cy="105732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800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</a:t>
            </a:r>
            <a:r>
              <a:rPr b="1" lang="pt-BR" sz="2800">
                <a:solidFill>
                  <a:schemeClr val="dk1"/>
                </a:solidFill>
              </a:rPr>
              <a:t>istemas de</a:t>
            </a:r>
            <a:r>
              <a:rPr b="1" lang="pt-BR" sz="2800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Proteção</a:t>
            </a:r>
            <a:r>
              <a:rPr b="1" lang="pt-BR" sz="2800">
                <a:solidFill>
                  <a:schemeClr val="dk1"/>
                </a:solidFill>
              </a:rPr>
              <a:t> Contra Descargas </a:t>
            </a:r>
            <a:r>
              <a:rPr b="1" lang="pt-BR" sz="2800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Atmos</a:t>
            </a:r>
            <a:r>
              <a:rPr b="1" lang="pt-BR" sz="2800">
                <a:solidFill>
                  <a:schemeClr val="dk1"/>
                </a:solidFill>
              </a:rPr>
              <a:t>féricas (SPDAs):</a:t>
            </a:r>
            <a:r>
              <a:rPr b="1" lang="pt-BR" sz="2800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para-raios </a:t>
            </a:r>
            <a:endParaRPr b="1" sz="2800" cap="small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045" name="Google Shape;1045;p45"/>
          <p:cNvSpPr txBox="1"/>
          <p:nvPr>
            <p:ph idx="12" type="sldNum"/>
          </p:nvPr>
        </p:nvSpPr>
        <p:spPr>
          <a:xfrm>
            <a:off x="9653016" y="5765312"/>
            <a:ext cx="609600" cy="5212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1046" name="Google Shape;1046;p45"/>
          <p:cNvSpPr txBox="1"/>
          <p:nvPr/>
        </p:nvSpPr>
        <p:spPr>
          <a:xfrm>
            <a:off x="8521925" y="5214550"/>
            <a:ext cx="3000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>
                <a:solidFill>
                  <a:schemeClr val="dk1"/>
                </a:solidFill>
              </a:rPr>
              <a:t>Fonte</a:t>
            </a:r>
            <a:r>
              <a:rPr lang="pt-BR" sz="1200">
                <a:solidFill>
                  <a:schemeClr val="dk1"/>
                </a:solidFill>
              </a:rPr>
              <a:t>: Alvarenga e Máximo (2000).</a:t>
            </a:r>
            <a:endParaRPr sz="1200">
              <a:solidFill>
                <a:schemeClr val="dk1"/>
              </a:solidFill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4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4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4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1" name="Shape 10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" name="Google Shape;1052;p46"/>
          <p:cNvSpPr txBox="1"/>
          <p:nvPr>
            <p:ph type="ctrTitle"/>
          </p:nvPr>
        </p:nvSpPr>
        <p:spPr>
          <a:xfrm>
            <a:off x="1559496" y="1835779"/>
            <a:ext cx="5974432" cy="3949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2A5010"/>
              </a:buClr>
              <a:buSzPts val="4800"/>
              <a:buFont typeface="Roboto Condensed"/>
              <a:buNone/>
            </a:pPr>
            <a:r>
              <a:rPr b="1" i="1" lang="pt-BR" sz="4800">
                <a:solidFill>
                  <a:srgbClr val="2A501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Capacitores</a:t>
            </a:r>
            <a:br>
              <a:rPr b="1" i="1" lang="pt-BR" sz="4800">
                <a:solidFill>
                  <a:srgbClr val="2A501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</a:br>
            <a:r>
              <a:rPr b="1" i="1" lang="pt-BR" sz="4800">
                <a:solidFill>
                  <a:srgbClr val="2A501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e </a:t>
            </a:r>
            <a:br>
              <a:rPr b="1" i="1" lang="pt-BR" sz="4800">
                <a:solidFill>
                  <a:srgbClr val="2A501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</a:br>
            <a:r>
              <a:rPr i="1" lang="pt-BR" sz="4800">
                <a:solidFill>
                  <a:srgbClr val="2A501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condensadores</a:t>
            </a:r>
            <a:endParaRPr/>
          </a:p>
        </p:txBody>
      </p:sp>
      <p:pic>
        <p:nvPicPr>
          <p:cNvPr id="1053" name="Google Shape;1053;p4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760296" y="2323671"/>
            <a:ext cx="2016125" cy="2973916"/>
          </a:xfrm>
          <a:prstGeom prst="rect">
            <a:avLst/>
          </a:prstGeom>
          <a:noFill/>
          <a:ln>
            <a:noFill/>
          </a:ln>
        </p:spPr>
      </p:pic>
      <p:sp>
        <p:nvSpPr>
          <p:cNvPr id="1054" name="Google Shape;1054;p46"/>
          <p:cNvSpPr txBox="1"/>
          <p:nvPr/>
        </p:nvSpPr>
        <p:spPr>
          <a:xfrm>
            <a:off x="9192344" y="3429000"/>
            <a:ext cx="792088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+   -</a:t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5" name="Google Shape;1055;p46"/>
          <p:cNvSpPr txBox="1"/>
          <p:nvPr/>
        </p:nvSpPr>
        <p:spPr>
          <a:xfrm>
            <a:off x="8268363" y="5297575"/>
            <a:ext cx="3000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>
                <a:solidFill>
                  <a:schemeClr val="dk1"/>
                </a:solidFill>
              </a:rPr>
              <a:t>Fonte</a:t>
            </a:r>
            <a:r>
              <a:rPr lang="pt-BR" sz="1200">
                <a:solidFill>
                  <a:schemeClr val="dk1"/>
                </a:solidFill>
              </a:rPr>
              <a:t>: Alvarenga e Máximo (2000).</a:t>
            </a:r>
            <a:endParaRPr sz="1200">
              <a:solidFill>
                <a:schemeClr val="dk1"/>
              </a:solidFill>
            </a:endParaRPr>
          </a:p>
        </p:txBody>
      </p:sp>
    </p:spTree>
  </p:cSld>
  <p:clrMapOvr>
    <a:masterClrMapping/>
  </p:clrMapOvr>
  <p:transition spd="med">
    <p:wipe dir="r"/>
  </p:transition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0" name="Shape 10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1" name="Google Shape;1061;p47"/>
          <p:cNvSpPr txBox="1"/>
          <p:nvPr>
            <p:ph idx="1" type="body"/>
          </p:nvPr>
        </p:nvSpPr>
        <p:spPr>
          <a:xfrm>
            <a:off x="4727848" y="1381576"/>
            <a:ext cx="6750050" cy="234103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15900" lvl="0" marL="215900" rtl="0" algn="l">
              <a:spcBef>
                <a:spcPts val="0"/>
              </a:spcBef>
              <a:spcAft>
                <a:spcPts val="0"/>
              </a:spcAft>
              <a:buSzPts val="810"/>
              <a:buFont typeface="Noto Sans Symbols"/>
              <a:buChar char="●"/>
            </a:pPr>
            <a:r>
              <a:rPr lang="pt-BR" sz="1800">
                <a:solidFill>
                  <a:schemeClr val="dk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Composto por duas peças condutoras;</a:t>
            </a:r>
            <a:endParaRPr/>
          </a:p>
          <a:p>
            <a:pPr indent="-215900" lvl="0" marL="215900" rtl="0" algn="l">
              <a:spcBef>
                <a:spcPts val="600"/>
              </a:spcBef>
              <a:spcAft>
                <a:spcPts val="0"/>
              </a:spcAft>
              <a:buSzPts val="810"/>
              <a:buFont typeface="Noto Sans Symbols"/>
              <a:buChar char="●"/>
            </a:pPr>
            <a:r>
              <a:rPr lang="pt-BR" sz="1800">
                <a:solidFill>
                  <a:schemeClr val="dk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Separadas por material isolante (dielétrico); </a:t>
            </a:r>
            <a:endParaRPr/>
          </a:p>
          <a:p>
            <a:pPr indent="-215900" lvl="0" marL="215900" rtl="0" algn="l">
              <a:spcBef>
                <a:spcPts val="600"/>
              </a:spcBef>
              <a:spcAft>
                <a:spcPts val="0"/>
              </a:spcAft>
              <a:buSzPts val="810"/>
              <a:buFont typeface="Noto Sans Symbols"/>
              <a:buChar char="●"/>
            </a:pPr>
            <a:r>
              <a:rPr lang="pt-BR" sz="1800">
                <a:solidFill>
                  <a:schemeClr val="dk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Função: armazenar cargas elétricas e energia potencial elétrica;</a:t>
            </a:r>
            <a:endParaRPr/>
          </a:p>
          <a:p>
            <a:pPr indent="-215900" lvl="0" marL="215900" rtl="0" algn="l">
              <a:spcBef>
                <a:spcPts val="600"/>
              </a:spcBef>
              <a:spcAft>
                <a:spcPts val="0"/>
              </a:spcAft>
              <a:buSzPts val="810"/>
              <a:buFont typeface="Noto Sans Symbols"/>
              <a:buChar char="●"/>
            </a:pPr>
            <a:r>
              <a:rPr lang="pt-BR" sz="1800">
                <a:solidFill>
                  <a:schemeClr val="dk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“Reservatório de cargas”.</a:t>
            </a:r>
            <a:endParaRPr/>
          </a:p>
        </p:txBody>
      </p:sp>
      <p:sp>
        <p:nvSpPr>
          <p:cNvPr id="1062" name="Google Shape;1062;p47"/>
          <p:cNvSpPr txBox="1"/>
          <p:nvPr>
            <p:ph idx="2" type="body"/>
          </p:nvPr>
        </p:nvSpPr>
        <p:spPr>
          <a:xfrm>
            <a:off x="2338388" y="5715002"/>
            <a:ext cx="5168900" cy="110066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800"/>
              <a:buNone/>
            </a:pPr>
            <a:r>
              <a:t/>
            </a:r>
            <a:endParaRPr i="1" sz="1000">
              <a:solidFill>
                <a:schemeClr val="dk1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SzPts val="800"/>
              <a:buNone/>
            </a:pPr>
            <a:r>
              <a:t/>
            </a:r>
            <a:endParaRPr i="1" sz="1000">
              <a:solidFill>
                <a:schemeClr val="dk1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</p:txBody>
      </p:sp>
      <p:sp>
        <p:nvSpPr>
          <p:cNvPr id="1063" name="Google Shape;1063;p47"/>
          <p:cNvSpPr txBox="1"/>
          <p:nvPr/>
        </p:nvSpPr>
        <p:spPr>
          <a:xfrm>
            <a:off x="2338388" y="2326230"/>
            <a:ext cx="3084512" cy="234103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  <a:p>
            <a:pPr indent="0" lvl="0" marL="0" marR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</p:txBody>
      </p:sp>
      <p:pic>
        <p:nvPicPr>
          <p:cNvPr id="1064" name="Google Shape;1064;p4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1131" y="2562850"/>
            <a:ext cx="3500569" cy="40466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5" name="Google Shape;1065;p4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456702" y="3714969"/>
            <a:ext cx="5441022" cy="2534069"/>
          </a:xfrm>
          <a:prstGeom prst="rect">
            <a:avLst/>
          </a:prstGeom>
          <a:noFill/>
          <a:ln>
            <a:noFill/>
          </a:ln>
        </p:spPr>
      </p:pic>
      <p:sp>
        <p:nvSpPr>
          <p:cNvPr id="1066" name="Google Shape;1066;p47"/>
          <p:cNvSpPr txBox="1"/>
          <p:nvPr/>
        </p:nvSpPr>
        <p:spPr>
          <a:xfrm>
            <a:off x="6677213" y="6249050"/>
            <a:ext cx="3000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>
                <a:solidFill>
                  <a:schemeClr val="dk1"/>
                </a:solidFill>
              </a:rPr>
              <a:t>Fonte</a:t>
            </a:r>
            <a:r>
              <a:rPr lang="pt-BR" sz="1200">
                <a:solidFill>
                  <a:schemeClr val="dk1"/>
                </a:solidFill>
              </a:rPr>
              <a:t>: Alvarenga e Máximo (2000).</a:t>
            </a:r>
            <a:endParaRPr sz="1200">
              <a:solidFill>
                <a:schemeClr val="dk1"/>
              </a:solidFill>
            </a:endParaRPr>
          </a:p>
        </p:txBody>
      </p:sp>
      <p:sp>
        <p:nvSpPr>
          <p:cNvPr id="1067" name="Google Shape;1067;p47"/>
          <p:cNvSpPr txBox="1"/>
          <p:nvPr/>
        </p:nvSpPr>
        <p:spPr>
          <a:xfrm>
            <a:off x="671413" y="6446375"/>
            <a:ext cx="3000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>
                <a:solidFill>
                  <a:schemeClr val="dk1"/>
                </a:solidFill>
              </a:rPr>
              <a:t>Fonte</a:t>
            </a:r>
            <a:r>
              <a:rPr lang="pt-BR" sz="1200">
                <a:solidFill>
                  <a:schemeClr val="dk1"/>
                </a:solidFill>
              </a:rPr>
              <a:t>: Alvarenga e Máximo (2000).</a:t>
            </a:r>
            <a:endParaRPr sz="1200">
              <a:solidFill>
                <a:schemeClr val="dk1"/>
              </a:solidFill>
            </a:endParaRPr>
          </a:p>
        </p:txBody>
      </p:sp>
    </p:spTree>
  </p:cSld>
  <p:clrMapOvr>
    <a:masterClrMapping/>
  </p:clrMapOvr>
  <p:transition spd="med">
    <p:wipe dir="r"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2" name="Shape 10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3" name="Google Shape;1073;p48"/>
          <p:cNvSpPr txBox="1"/>
          <p:nvPr>
            <p:ph idx="1" type="body"/>
          </p:nvPr>
        </p:nvSpPr>
        <p:spPr>
          <a:xfrm>
            <a:off x="2576492" y="5784919"/>
            <a:ext cx="5168900" cy="110066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800"/>
              <a:buNone/>
            </a:pPr>
            <a:r>
              <a:t/>
            </a:r>
            <a:endParaRPr i="1" sz="1000">
              <a:solidFill>
                <a:srgbClr val="2A5010"/>
              </a:solidFill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SzPts val="800"/>
              <a:buNone/>
            </a:pPr>
            <a:r>
              <a:t/>
            </a:r>
            <a:endParaRPr i="1" sz="1000">
              <a:solidFill>
                <a:srgbClr val="2A5010"/>
              </a:solidFill>
            </a:endParaRPr>
          </a:p>
        </p:txBody>
      </p:sp>
      <p:sp>
        <p:nvSpPr>
          <p:cNvPr id="1074" name="Google Shape;1074;p48"/>
          <p:cNvSpPr txBox="1"/>
          <p:nvPr/>
        </p:nvSpPr>
        <p:spPr>
          <a:xfrm>
            <a:off x="9380520" y="6252701"/>
            <a:ext cx="1487487" cy="421216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1" lang="pt-BR" sz="1200">
                <a:solidFill>
                  <a:srgbClr val="2A501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1" sz="1200">
              <a:solidFill>
                <a:srgbClr val="2A501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75" name="Google Shape;1075;p4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122467" y="2058758"/>
            <a:ext cx="3706926" cy="4160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6" name="Google Shape;1076;p4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807968" y="1597936"/>
            <a:ext cx="3838504" cy="4915340"/>
          </a:xfrm>
          <a:prstGeom prst="rect">
            <a:avLst/>
          </a:prstGeom>
          <a:noFill/>
          <a:ln>
            <a:noFill/>
          </a:ln>
        </p:spPr>
      </p:pic>
      <p:sp>
        <p:nvSpPr>
          <p:cNvPr id="1077" name="Google Shape;1077;p48"/>
          <p:cNvSpPr txBox="1"/>
          <p:nvPr/>
        </p:nvSpPr>
        <p:spPr>
          <a:xfrm>
            <a:off x="8372458" y="2245554"/>
            <a:ext cx="2016125" cy="802217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555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Elétrons migram da região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 menor potencial para a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 maior potencial</a:t>
            </a:r>
            <a:endParaRPr/>
          </a:p>
        </p:txBody>
      </p:sp>
      <p:sp>
        <p:nvSpPr>
          <p:cNvPr id="1078" name="Google Shape;1078;p48"/>
          <p:cNvSpPr txBox="1"/>
          <p:nvPr/>
        </p:nvSpPr>
        <p:spPr>
          <a:xfrm>
            <a:off x="1831133" y="1354890"/>
            <a:ext cx="65526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Processo de carga do capacitor:</a:t>
            </a:r>
            <a:endParaRPr/>
          </a:p>
        </p:txBody>
      </p:sp>
      <p:sp>
        <p:nvSpPr>
          <p:cNvPr id="1079" name="Google Shape;1079;p48"/>
          <p:cNvSpPr txBox="1"/>
          <p:nvPr/>
        </p:nvSpPr>
        <p:spPr>
          <a:xfrm>
            <a:off x="6227225" y="6393825"/>
            <a:ext cx="3000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>
                <a:solidFill>
                  <a:schemeClr val="dk1"/>
                </a:solidFill>
              </a:rPr>
              <a:t>Fonte</a:t>
            </a:r>
            <a:r>
              <a:rPr lang="pt-BR" sz="1200">
                <a:solidFill>
                  <a:schemeClr val="dk1"/>
                </a:solidFill>
              </a:rPr>
              <a:t>: Alvarenga e Máximo (2000).</a:t>
            </a:r>
            <a:endParaRPr sz="1200">
              <a:solidFill>
                <a:schemeClr val="dk1"/>
              </a:solidFill>
            </a:endParaRPr>
          </a:p>
        </p:txBody>
      </p:sp>
      <p:sp>
        <p:nvSpPr>
          <p:cNvPr id="1080" name="Google Shape;1080;p48"/>
          <p:cNvSpPr txBox="1"/>
          <p:nvPr/>
        </p:nvSpPr>
        <p:spPr>
          <a:xfrm>
            <a:off x="2475938" y="6278663"/>
            <a:ext cx="3000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>
                <a:solidFill>
                  <a:schemeClr val="dk1"/>
                </a:solidFill>
              </a:rPr>
              <a:t>Fonte</a:t>
            </a:r>
            <a:r>
              <a:rPr lang="pt-BR" sz="1200">
                <a:solidFill>
                  <a:schemeClr val="dk1"/>
                </a:solidFill>
              </a:rPr>
              <a:t>: Alvarenga e Máximo (2000).</a:t>
            </a:r>
            <a:endParaRPr sz="1200">
              <a:solidFill>
                <a:schemeClr val="dk1"/>
              </a:solidFill>
            </a:endParaRPr>
          </a:p>
        </p:txBody>
      </p:sp>
    </p:spTree>
  </p:cSld>
  <p:clrMapOvr>
    <a:masterClrMapping/>
  </p:clrMapOvr>
  <p:transition spd="med">
    <p:wipe dir="r"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07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07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07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4" name="Shape 10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" name="Google Shape;1085;p49"/>
          <p:cNvSpPr txBox="1"/>
          <p:nvPr>
            <p:ph type="title"/>
          </p:nvPr>
        </p:nvSpPr>
        <p:spPr>
          <a:xfrm>
            <a:off x="2351584" y="2132856"/>
            <a:ext cx="7467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omic Sans MS"/>
              <a:buNone/>
            </a:pPr>
            <a:r>
              <a:rPr b="1" lang="pt-BR" sz="4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O potencial elétrico e o potencial gravitacional.</a:t>
            </a:r>
            <a:endParaRPr/>
          </a:p>
        </p:txBody>
      </p:sp>
      <p:sp>
        <p:nvSpPr>
          <p:cNvPr id="1086" name="Google Shape;1086;p49"/>
          <p:cNvSpPr txBox="1"/>
          <p:nvPr>
            <p:ph idx="1" type="body"/>
          </p:nvPr>
        </p:nvSpPr>
        <p:spPr>
          <a:xfrm>
            <a:off x="2142278" y="4581128"/>
            <a:ext cx="7467600" cy="19648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82880" lvl="0" marL="0" rtl="0" algn="ctr">
              <a:spcBef>
                <a:spcPts val="0"/>
              </a:spcBef>
              <a:spcAft>
                <a:spcPts val="0"/>
              </a:spcAft>
              <a:buSzPts val="2880"/>
              <a:buChar char="►"/>
            </a:pPr>
            <a:r>
              <a:rPr b="1" lang="pt-BR" sz="3600">
                <a:latin typeface="Comic Sans MS"/>
                <a:ea typeface="Comic Sans MS"/>
                <a:cs typeface="Comic Sans MS"/>
                <a:sym typeface="Comic Sans MS"/>
              </a:rPr>
              <a:t>Analogia entre a pressão hidráulica e o potencial elétrico.</a:t>
            </a:r>
            <a:endParaRPr/>
          </a:p>
        </p:txBody>
      </p:sp>
      <p:sp>
        <p:nvSpPr>
          <p:cNvPr id="1087" name="Google Shape;1087;p49"/>
          <p:cNvSpPr txBox="1"/>
          <p:nvPr>
            <p:ph idx="12" type="sldNum"/>
          </p:nvPr>
        </p:nvSpPr>
        <p:spPr>
          <a:xfrm>
            <a:off x="9653016" y="5734050"/>
            <a:ext cx="609600" cy="5212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1" name="Shape 10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92" name="Google Shape;1092;p50"/>
          <p:cNvGrpSpPr/>
          <p:nvPr/>
        </p:nvGrpSpPr>
        <p:grpSpPr>
          <a:xfrm>
            <a:off x="3049588" y="2590800"/>
            <a:ext cx="6119812" cy="1428750"/>
            <a:chOff x="285" y="768"/>
            <a:chExt cx="5139" cy="1200"/>
          </a:xfrm>
        </p:grpSpPr>
        <p:grpSp>
          <p:nvGrpSpPr>
            <p:cNvPr id="1093" name="Google Shape;1093;p50"/>
            <p:cNvGrpSpPr/>
            <p:nvPr/>
          </p:nvGrpSpPr>
          <p:grpSpPr>
            <a:xfrm>
              <a:off x="288" y="768"/>
              <a:ext cx="5136" cy="1200"/>
              <a:chOff x="288" y="768"/>
              <a:chExt cx="5136" cy="1200"/>
            </a:xfrm>
          </p:grpSpPr>
          <p:sp>
            <p:nvSpPr>
              <p:cNvPr id="1094" name="Google Shape;1094;p50"/>
              <p:cNvSpPr/>
              <p:nvPr/>
            </p:nvSpPr>
            <p:spPr>
              <a:xfrm>
                <a:off x="288" y="768"/>
                <a:ext cx="1008" cy="1200"/>
              </a:xfrm>
              <a:prstGeom prst="can">
                <a:avLst>
                  <a:gd fmla="val 29762" name="adj"/>
                </a:avLst>
              </a:prstGeom>
              <a:solidFill>
                <a:srgbClr val="DDDDDD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95" name="Google Shape;1095;p50"/>
              <p:cNvSpPr/>
              <p:nvPr/>
            </p:nvSpPr>
            <p:spPr>
              <a:xfrm>
                <a:off x="4416" y="768"/>
                <a:ext cx="1008" cy="1200"/>
              </a:xfrm>
              <a:prstGeom prst="can">
                <a:avLst>
                  <a:gd fmla="val 29762" name="adj"/>
                </a:avLst>
              </a:prstGeom>
              <a:solidFill>
                <a:srgbClr val="DDDDDD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096" name="Google Shape;1096;p50"/>
            <p:cNvGrpSpPr/>
            <p:nvPr/>
          </p:nvGrpSpPr>
          <p:grpSpPr>
            <a:xfrm>
              <a:off x="912" y="1056"/>
              <a:ext cx="4499" cy="586"/>
              <a:chOff x="912" y="1056"/>
              <a:chExt cx="4499" cy="586"/>
            </a:xfrm>
          </p:grpSpPr>
          <p:sp>
            <p:nvSpPr>
              <p:cNvPr id="1097" name="Google Shape;1097;p50"/>
              <p:cNvSpPr/>
              <p:nvPr/>
            </p:nvSpPr>
            <p:spPr>
              <a:xfrm>
                <a:off x="912" y="1056"/>
                <a:ext cx="323" cy="586"/>
              </a:xfrm>
              <a:prstGeom prst="ellipse">
                <a:avLst/>
              </a:prstGeom>
              <a:gradFill>
                <a:gsLst>
                  <a:gs pos="0">
                    <a:schemeClr val="lt1"/>
                  </a:gs>
                  <a:gs pos="100000">
                    <a:srgbClr val="DDDDDD"/>
                  </a:gs>
                </a:gsLst>
                <a:path path="circle">
                  <a:fillToRect b="50%" l="50%" r="50%" t="50%"/>
                </a:path>
                <a:tileRect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98" name="Google Shape;1098;p50"/>
              <p:cNvSpPr/>
              <p:nvPr/>
            </p:nvSpPr>
            <p:spPr>
              <a:xfrm>
                <a:off x="5088" y="1056"/>
                <a:ext cx="323" cy="586"/>
              </a:xfrm>
              <a:prstGeom prst="ellipse">
                <a:avLst/>
              </a:prstGeom>
              <a:gradFill>
                <a:gsLst>
                  <a:gs pos="0">
                    <a:schemeClr val="lt1"/>
                  </a:gs>
                  <a:gs pos="100000">
                    <a:srgbClr val="DDDDDD"/>
                  </a:gs>
                </a:gsLst>
                <a:path path="circle">
                  <a:fillToRect b="50%" l="50%" r="50%" t="50%"/>
                </a:path>
                <a:tileRect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099" name="Google Shape;1099;p50"/>
            <p:cNvGrpSpPr/>
            <p:nvPr/>
          </p:nvGrpSpPr>
          <p:grpSpPr>
            <a:xfrm>
              <a:off x="285" y="1668"/>
              <a:ext cx="5139" cy="300"/>
              <a:chOff x="285" y="1668"/>
              <a:chExt cx="5139" cy="300"/>
            </a:xfrm>
          </p:grpSpPr>
          <p:grpSp>
            <p:nvGrpSpPr>
              <p:cNvPr id="1100" name="Google Shape;1100;p50"/>
              <p:cNvGrpSpPr/>
              <p:nvPr/>
            </p:nvGrpSpPr>
            <p:grpSpPr>
              <a:xfrm>
                <a:off x="285" y="1668"/>
                <a:ext cx="1008" cy="300"/>
                <a:chOff x="285" y="1668"/>
                <a:chExt cx="1008" cy="300"/>
              </a:xfrm>
            </p:grpSpPr>
            <p:sp>
              <p:nvSpPr>
                <p:cNvPr id="1101" name="Google Shape;1101;p50"/>
                <p:cNvSpPr/>
                <p:nvPr/>
              </p:nvSpPr>
              <p:spPr>
                <a:xfrm>
                  <a:off x="285" y="1668"/>
                  <a:ext cx="1008" cy="300"/>
                </a:xfrm>
                <a:prstGeom prst="ellipse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02" name="Google Shape;1102;p50"/>
                <p:cNvSpPr/>
                <p:nvPr/>
              </p:nvSpPr>
              <p:spPr>
                <a:xfrm>
                  <a:off x="714" y="1803"/>
                  <a:ext cx="158" cy="47"/>
                </a:xfrm>
                <a:prstGeom prst="ellipse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1103" name="Google Shape;1103;p50"/>
              <p:cNvSpPr/>
              <p:nvPr/>
            </p:nvSpPr>
            <p:spPr>
              <a:xfrm>
                <a:off x="4416" y="1668"/>
                <a:ext cx="1008" cy="300"/>
              </a:xfrm>
              <a:prstGeom prst="ellipse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04" name="Google Shape;1104;p50"/>
              <p:cNvSpPr/>
              <p:nvPr/>
            </p:nvSpPr>
            <p:spPr>
              <a:xfrm>
                <a:off x="4845" y="1803"/>
                <a:ext cx="158" cy="47"/>
              </a:xfrm>
              <a:prstGeom prst="ellipse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105" name="Google Shape;1105;p50"/>
          <p:cNvGrpSpPr/>
          <p:nvPr/>
        </p:nvGrpSpPr>
        <p:grpSpPr>
          <a:xfrm>
            <a:off x="3536951" y="3848101"/>
            <a:ext cx="5148263" cy="2144713"/>
            <a:chOff x="694" y="1824"/>
            <a:chExt cx="4323" cy="1801"/>
          </a:xfrm>
        </p:grpSpPr>
        <p:grpSp>
          <p:nvGrpSpPr>
            <p:cNvPr id="1106" name="Google Shape;1106;p50"/>
            <p:cNvGrpSpPr/>
            <p:nvPr/>
          </p:nvGrpSpPr>
          <p:grpSpPr>
            <a:xfrm>
              <a:off x="694" y="1968"/>
              <a:ext cx="4323" cy="1657"/>
              <a:chOff x="694" y="1968"/>
              <a:chExt cx="4323" cy="1657"/>
            </a:xfrm>
          </p:grpSpPr>
          <p:grpSp>
            <p:nvGrpSpPr>
              <p:cNvPr id="1107" name="Google Shape;1107;p50"/>
              <p:cNvGrpSpPr/>
              <p:nvPr/>
            </p:nvGrpSpPr>
            <p:grpSpPr>
              <a:xfrm>
                <a:off x="720" y="1968"/>
                <a:ext cx="4297" cy="1657"/>
                <a:chOff x="720" y="1968"/>
                <a:chExt cx="4297" cy="1657"/>
              </a:xfrm>
            </p:grpSpPr>
            <p:grpSp>
              <p:nvGrpSpPr>
                <p:cNvPr id="1108" name="Google Shape;1108;p50"/>
                <p:cNvGrpSpPr/>
                <p:nvPr/>
              </p:nvGrpSpPr>
              <p:grpSpPr>
                <a:xfrm>
                  <a:off x="720" y="1968"/>
                  <a:ext cx="4272" cy="1632"/>
                  <a:chOff x="720" y="1968"/>
                  <a:chExt cx="4272" cy="1632"/>
                </a:xfrm>
              </p:grpSpPr>
              <p:sp>
                <p:nvSpPr>
                  <p:cNvPr id="1109" name="Google Shape;1109;p50"/>
                  <p:cNvSpPr/>
                  <p:nvPr/>
                </p:nvSpPr>
                <p:spPr>
                  <a:xfrm>
                    <a:off x="720" y="1968"/>
                    <a:ext cx="144" cy="1632"/>
                  </a:xfrm>
                  <a:prstGeom prst="rect">
                    <a:avLst/>
                  </a:prstGeom>
                  <a:solidFill>
                    <a:srgbClr val="DDDDDD"/>
                  </a:solidFill>
                  <a:ln cap="flat" cmpd="sng" w="9525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110" name="Google Shape;1110;p50"/>
                  <p:cNvSpPr/>
                  <p:nvPr/>
                </p:nvSpPr>
                <p:spPr>
                  <a:xfrm>
                    <a:off x="4848" y="1968"/>
                    <a:ext cx="144" cy="1632"/>
                  </a:xfrm>
                  <a:prstGeom prst="rect">
                    <a:avLst/>
                  </a:prstGeom>
                  <a:solidFill>
                    <a:srgbClr val="DDDDDD"/>
                  </a:solidFill>
                  <a:ln cap="flat" cmpd="sng" w="9525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111" name="Google Shape;1111;p50"/>
                  <p:cNvSpPr/>
                  <p:nvPr/>
                </p:nvSpPr>
                <p:spPr>
                  <a:xfrm rot="5400000">
                    <a:off x="1560" y="2616"/>
                    <a:ext cx="144" cy="1824"/>
                  </a:xfrm>
                  <a:prstGeom prst="rect">
                    <a:avLst/>
                  </a:prstGeom>
                  <a:solidFill>
                    <a:srgbClr val="DDDDDD"/>
                  </a:solidFill>
                  <a:ln cap="flat" cmpd="sng" w="9525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112" name="Google Shape;1112;p50"/>
                  <p:cNvSpPr/>
                  <p:nvPr/>
                </p:nvSpPr>
                <p:spPr>
                  <a:xfrm rot="5400000">
                    <a:off x="4008" y="2616"/>
                    <a:ext cx="144" cy="1824"/>
                  </a:xfrm>
                  <a:prstGeom prst="rect">
                    <a:avLst/>
                  </a:prstGeom>
                  <a:solidFill>
                    <a:srgbClr val="DDDDDD"/>
                  </a:solidFill>
                  <a:ln cap="flat" cmpd="sng" w="9525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1113" name="Google Shape;1113;p50"/>
                <p:cNvGrpSpPr/>
                <p:nvPr/>
              </p:nvGrpSpPr>
              <p:grpSpPr>
                <a:xfrm flipH="1">
                  <a:off x="4713" y="3312"/>
                  <a:ext cx="304" cy="313"/>
                  <a:chOff x="690" y="3312"/>
                  <a:chExt cx="304" cy="313"/>
                </a:xfrm>
              </p:grpSpPr>
              <p:grpSp>
                <p:nvGrpSpPr>
                  <p:cNvPr id="1114" name="Google Shape;1114;p50"/>
                  <p:cNvGrpSpPr/>
                  <p:nvPr/>
                </p:nvGrpSpPr>
                <p:grpSpPr>
                  <a:xfrm>
                    <a:off x="702" y="3324"/>
                    <a:ext cx="288" cy="288"/>
                    <a:chOff x="702" y="3324"/>
                    <a:chExt cx="288" cy="288"/>
                  </a:xfrm>
                </p:grpSpPr>
                <p:sp>
                  <p:nvSpPr>
                    <p:cNvPr id="1115" name="Google Shape;1115;p50"/>
                    <p:cNvSpPr/>
                    <p:nvPr/>
                  </p:nvSpPr>
                  <p:spPr>
                    <a:xfrm>
                      <a:off x="702" y="3438"/>
                      <a:ext cx="288" cy="174"/>
                    </a:xfrm>
                    <a:prstGeom prst="roundRect">
                      <a:avLst>
                        <a:gd fmla="val 25287" name="adj"/>
                      </a:avLst>
                    </a:prstGeom>
                    <a:solidFill>
                      <a:schemeClr val="folHlink"/>
                    </a:solidFill>
                    <a:ln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1116" name="Google Shape;1116;p50"/>
                    <p:cNvSpPr/>
                    <p:nvPr/>
                  </p:nvSpPr>
                  <p:spPr>
                    <a:xfrm rot="5400000">
                      <a:off x="645" y="3381"/>
                      <a:ext cx="288" cy="174"/>
                    </a:xfrm>
                    <a:prstGeom prst="roundRect">
                      <a:avLst>
                        <a:gd fmla="val 25287" name="adj"/>
                      </a:avLst>
                    </a:prstGeom>
                    <a:solidFill>
                      <a:schemeClr val="folHlink"/>
                    </a:solidFill>
                    <a:ln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</p:grpSp>
              <p:sp>
                <p:nvSpPr>
                  <p:cNvPr id="1117" name="Google Shape;1117;p50"/>
                  <p:cNvSpPr/>
                  <p:nvPr/>
                </p:nvSpPr>
                <p:spPr>
                  <a:xfrm>
                    <a:off x="768" y="3444"/>
                    <a:ext cx="192" cy="165"/>
                  </a:xfrm>
                  <a:prstGeom prst="flowChartAlternateProcess">
                    <a:avLst/>
                  </a:prstGeom>
                  <a:solidFill>
                    <a:schemeClr val="folHlink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118" name="Google Shape;1118;p50"/>
                  <p:cNvSpPr/>
                  <p:nvPr/>
                </p:nvSpPr>
                <p:spPr>
                  <a:xfrm>
                    <a:off x="690" y="3312"/>
                    <a:ext cx="195" cy="47"/>
                  </a:xfrm>
                  <a:prstGeom prst="rect">
                    <a:avLst/>
                  </a:prstGeom>
                  <a:solidFill>
                    <a:schemeClr val="folHlink"/>
                  </a:solidFill>
                  <a:ln cap="flat" cmpd="sng" w="9525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119" name="Google Shape;1119;p50"/>
                  <p:cNvSpPr/>
                  <p:nvPr/>
                </p:nvSpPr>
                <p:spPr>
                  <a:xfrm rot="5400000">
                    <a:off x="873" y="3504"/>
                    <a:ext cx="195" cy="47"/>
                  </a:xfrm>
                  <a:prstGeom prst="rect">
                    <a:avLst/>
                  </a:prstGeom>
                  <a:solidFill>
                    <a:schemeClr val="folHlink"/>
                  </a:solidFill>
                  <a:ln cap="flat" cmpd="sng" w="9525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</p:grpSp>
          <p:grpSp>
            <p:nvGrpSpPr>
              <p:cNvPr id="1120" name="Google Shape;1120;p50"/>
              <p:cNvGrpSpPr/>
              <p:nvPr/>
            </p:nvGrpSpPr>
            <p:grpSpPr>
              <a:xfrm>
                <a:off x="694" y="3312"/>
                <a:ext cx="304" cy="313"/>
                <a:chOff x="690" y="3312"/>
                <a:chExt cx="304" cy="313"/>
              </a:xfrm>
            </p:grpSpPr>
            <p:grpSp>
              <p:nvGrpSpPr>
                <p:cNvPr id="1121" name="Google Shape;1121;p50"/>
                <p:cNvGrpSpPr/>
                <p:nvPr/>
              </p:nvGrpSpPr>
              <p:grpSpPr>
                <a:xfrm>
                  <a:off x="702" y="3324"/>
                  <a:ext cx="288" cy="288"/>
                  <a:chOff x="702" y="3324"/>
                  <a:chExt cx="288" cy="288"/>
                </a:xfrm>
              </p:grpSpPr>
              <p:sp>
                <p:nvSpPr>
                  <p:cNvPr id="1122" name="Google Shape;1122;p50"/>
                  <p:cNvSpPr/>
                  <p:nvPr/>
                </p:nvSpPr>
                <p:spPr>
                  <a:xfrm>
                    <a:off x="702" y="3438"/>
                    <a:ext cx="288" cy="174"/>
                  </a:xfrm>
                  <a:prstGeom prst="roundRect">
                    <a:avLst>
                      <a:gd fmla="val 25287" name="adj"/>
                    </a:avLst>
                  </a:prstGeom>
                  <a:solidFill>
                    <a:schemeClr val="folHlink"/>
                  </a:solidFill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123" name="Google Shape;1123;p50"/>
                  <p:cNvSpPr/>
                  <p:nvPr/>
                </p:nvSpPr>
                <p:spPr>
                  <a:xfrm rot="5400000">
                    <a:off x="645" y="3381"/>
                    <a:ext cx="288" cy="174"/>
                  </a:xfrm>
                  <a:prstGeom prst="roundRect">
                    <a:avLst>
                      <a:gd fmla="val 25287" name="adj"/>
                    </a:avLst>
                  </a:prstGeom>
                  <a:solidFill>
                    <a:schemeClr val="folHlink"/>
                  </a:solidFill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sp>
              <p:nvSpPr>
                <p:cNvPr id="1124" name="Google Shape;1124;p50"/>
                <p:cNvSpPr/>
                <p:nvPr/>
              </p:nvSpPr>
              <p:spPr>
                <a:xfrm>
                  <a:off x="768" y="3444"/>
                  <a:ext cx="192" cy="165"/>
                </a:xfrm>
                <a:prstGeom prst="flowChartAlternateProcess">
                  <a:avLst/>
                </a:prstGeom>
                <a:solidFill>
                  <a:schemeClr val="folHlink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25" name="Google Shape;1125;p50"/>
                <p:cNvSpPr/>
                <p:nvPr/>
              </p:nvSpPr>
              <p:spPr>
                <a:xfrm>
                  <a:off x="690" y="3312"/>
                  <a:ext cx="195" cy="47"/>
                </a:xfrm>
                <a:prstGeom prst="rect">
                  <a:avLst/>
                </a:prstGeom>
                <a:solidFill>
                  <a:schemeClr val="folHlink"/>
                </a:solidFill>
                <a:ln cap="flat" cmpd="sng" w="9525">
                  <a:solidFill>
                    <a:schemeClr val="dk1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26" name="Google Shape;1126;p50"/>
                <p:cNvSpPr/>
                <p:nvPr/>
              </p:nvSpPr>
              <p:spPr>
                <a:xfrm rot="5400000">
                  <a:off x="873" y="3504"/>
                  <a:ext cx="195" cy="47"/>
                </a:xfrm>
                <a:prstGeom prst="rect">
                  <a:avLst/>
                </a:prstGeom>
                <a:solidFill>
                  <a:schemeClr val="folHlink"/>
                </a:solidFill>
                <a:ln cap="flat" cmpd="sng" w="9525">
                  <a:solidFill>
                    <a:schemeClr val="dk1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grpSp>
          <p:nvGrpSpPr>
            <p:cNvPr id="1127" name="Google Shape;1127;p50"/>
            <p:cNvGrpSpPr/>
            <p:nvPr/>
          </p:nvGrpSpPr>
          <p:grpSpPr>
            <a:xfrm>
              <a:off x="720" y="1824"/>
              <a:ext cx="4275" cy="144"/>
              <a:chOff x="720" y="1824"/>
              <a:chExt cx="4275" cy="144"/>
            </a:xfrm>
          </p:grpSpPr>
          <p:cxnSp>
            <p:nvCxnSpPr>
              <p:cNvPr id="1128" name="Google Shape;1128;p50"/>
              <p:cNvCxnSpPr/>
              <p:nvPr/>
            </p:nvCxnSpPr>
            <p:spPr>
              <a:xfrm rot="10800000">
                <a:off x="720" y="1824"/>
                <a:ext cx="0" cy="144"/>
              </a:xfrm>
              <a:prstGeom prst="straightConnector1">
                <a:avLst/>
              </a:prstGeom>
              <a:noFill/>
              <a:ln cap="rnd" cmpd="sng" w="9525">
                <a:solidFill>
                  <a:schemeClr val="dk1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129" name="Google Shape;1129;p50"/>
              <p:cNvCxnSpPr/>
              <p:nvPr/>
            </p:nvCxnSpPr>
            <p:spPr>
              <a:xfrm rot="10800000">
                <a:off x="864" y="1824"/>
                <a:ext cx="0" cy="144"/>
              </a:xfrm>
              <a:prstGeom prst="straightConnector1">
                <a:avLst/>
              </a:prstGeom>
              <a:noFill/>
              <a:ln cap="rnd" cmpd="sng" w="9525">
                <a:solidFill>
                  <a:schemeClr val="dk1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130" name="Google Shape;1130;p50"/>
              <p:cNvCxnSpPr/>
              <p:nvPr/>
            </p:nvCxnSpPr>
            <p:spPr>
              <a:xfrm rot="10800000">
                <a:off x="4851" y="1824"/>
                <a:ext cx="0" cy="144"/>
              </a:xfrm>
              <a:prstGeom prst="straightConnector1">
                <a:avLst/>
              </a:prstGeom>
              <a:noFill/>
              <a:ln cap="rnd" cmpd="sng" w="9525">
                <a:solidFill>
                  <a:schemeClr val="dk1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131" name="Google Shape;1131;p50"/>
              <p:cNvCxnSpPr/>
              <p:nvPr/>
            </p:nvCxnSpPr>
            <p:spPr>
              <a:xfrm rot="10800000">
                <a:off x="4995" y="1824"/>
                <a:ext cx="0" cy="144"/>
              </a:xfrm>
              <a:prstGeom prst="straightConnector1">
                <a:avLst/>
              </a:prstGeom>
              <a:noFill/>
              <a:ln cap="rnd" cmpd="sng" w="9525">
                <a:solidFill>
                  <a:schemeClr val="dk1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</p:grpSp>
      </p:grpSp>
      <p:grpSp>
        <p:nvGrpSpPr>
          <p:cNvPr id="1132" name="Google Shape;1132;p50"/>
          <p:cNvGrpSpPr/>
          <p:nvPr/>
        </p:nvGrpSpPr>
        <p:grpSpPr>
          <a:xfrm>
            <a:off x="5654675" y="5105400"/>
            <a:ext cx="971550" cy="1085850"/>
            <a:chOff x="2472" y="2880"/>
            <a:chExt cx="816" cy="912"/>
          </a:xfrm>
        </p:grpSpPr>
        <p:sp>
          <p:nvSpPr>
            <p:cNvPr id="1133" name="Google Shape;1133;p50"/>
            <p:cNvSpPr/>
            <p:nvPr/>
          </p:nvSpPr>
          <p:spPr>
            <a:xfrm>
              <a:off x="2832" y="2880"/>
              <a:ext cx="96" cy="432"/>
            </a:xfrm>
            <a:prstGeom prst="rect">
              <a:avLst/>
            </a:prstGeom>
            <a:solidFill>
              <a:schemeClr val="folHlink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4" name="Google Shape;1134;p50"/>
            <p:cNvSpPr/>
            <p:nvPr/>
          </p:nvSpPr>
          <p:spPr>
            <a:xfrm>
              <a:off x="2472" y="3432"/>
              <a:ext cx="816" cy="192"/>
            </a:xfrm>
            <a:prstGeom prst="rect">
              <a:avLst/>
            </a:prstGeom>
            <a:solidFill>
              <a:schemeClr val="folHlink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5" name="Google Shape;1135;p50"/>
            <p:cNvSpPr/>
            <p:nvPr/>
          </p:nvSpPr>
          <p:spPr>
            <a:xfrm>
              <a:off x="2622" y="3264"/>
              <a:ext cx="528" cy="528"/>
            </a:xfrm>
            <a:prstGeom prst="ellipse">
              <a:avLst/>
            </a:prstGeom>
            <a:solidFill>
              <a:schemeClr val="folHlink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6" name="Google Shape;1136;p50"/>
            <p:cNvSpPr/>
            <p:nvPr/>
          </p:nvSpPr>
          <p:spPr>
            <a:xfrm>
              <a:off x="2736" y="3312"/>
              <a:ext cx="384" cy="384"/>
            </a:xfrm>
            <a:prstGeom prst="ellipse">
              <a:avLst/>
            </a:prstGeom>
            <a:gradFill>
              <a:gsLst>
                <a:gs pos="0">
                  <a:srgbClr val="FFFFFF"/>
                </a:gs>
                <a:gs pos="100000">
                  <a:schemeClr val="folHlink"/>
                </a:gs>
              </a:gsLst>
              <a:path path="circle">
                <a:fillToRect b="50%" l="50%" r="50%" t="50%"/>
              </a:path>
              <a:tileRect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7" name="Google Shape;1137;p50"/>
            <p:cNvSpPr/>
            <p:nvPr/>
          </p:nvSpPr>
          <p:spPr>
            <a:xfrm>
              <a:off x="2640" y="2880"/>
              <a:ext cx="480" cy="96"/>
            </a:xfrm>
            <a:prstGeom prst="rect">
              <a:avLst/>
            </a:prstGeom>
            <a:solidFill>
              <a:schemeClr val="folHlink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8" name="Google Shape;1138;p50"/>
            <p:cNvSpPr/>
            <p:nvPr/>
          </p:nvSpPr>
          <p:spPr>
            <a:xfrm>
              <a:off x="2682" y="2904"/>
              <a:ext cx="96" cy="48"/>
            </a:xfrm>
            <a:prstGeom prst="rect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9" name="Google Shape;1139;p50"/>
            <p:cNvSpPr/>
            <p:nvPr/>
          </p:nvSpPr>
          <p:spPr>
            <a:xfrm>
              <a:off x="3006" y="2904"/>
              <a:ext cx="96" cy="48"/>
            </a:xfrm>
            <a:prstGeom prst="rect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40" name="Google Shape;1140;p50"/>
          <p:cNvGrpSpPr/>
          <p:nvPr/>
        </p:nvGrpSpPr>
        <p:grpSpPr>
          <a:xfrm>
            <a:off x="3052763" y="3048000"/>
            <a:ext cx="1200150" cy="2565400"/>
            <a:chOff x="288" y="1152"/>
            <a:chExt cx="1008" cy="2154"/>
          </a:xfrm>
        </p:grpSpPr>
        <p:sp>
          <p:nvSpPr>
            <p:cNvPr descr="Gotas" id="1141" name="Google Shape;1141;p50"/>
            <p:cNvSpPr/>
            <p:nvPr/>
          </p:nvSpPr>
          <p:spPr>
            <a:xfrm>
              <a:off x="288" y="1152"/>
              <a:ext cx="1008" cy="816"/>
            </a:xfrm>
            <a:prstGeom prst="can">
              <a:avLst>
                <a:gd fmla="val 37380" name="adj"/>
              </a:avLst>
            </a:prstGeom>
            <a:blipFill rotWithShape="1">
              <a:blip r:embed="rId3">
                <a:alphaModFix/>
              </a:blip>
              <a:tile algn="tl" flip="none" tx="0" sx="100000" ty="0" sy="100000"/>
            </a:blip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descr="Gotas" id="1142" name="Google Shape;1142;p50"/>
            <p:cNvSpPr/>
            <p:nvPr/>
          </p:nvSpPr>
          <p:spPr>
            <a:xfrm>
              <a:off x="726" y="1968"/>
              <a:ext cx="138" cy="1338"/>
            </a:xfrm>
            <a:prstGeom prst="rect">
              <a:avLst/>
            </a:prstGeom>
            <a:blipFill rotWithShape="1">
              <a:blip r:embed="rId3">
                <a:alphaModFix/>
              </a:blip>
              <a:tile algn="tl" flip="none" tx="0" sx="100000" ty="0" sy="100000"/>
            </a:blip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descr="Gotas" id="1143" name="Google Shape;1143;p50"/>
          <p:cNvSpPr/>
          <p:nvPr/>
        </p:nvSpPr>
        <p:spPr>
          <a:xfrm rot="5400000">
            <a:off x="4695032" y="5010944"/>
            <a:ext cx="163512" cy="1739900"/>
          </a:xfrm>
          <a:prstGeom prst="rect">
            <a:avLst/>
          </a:prstGeom>
          <a:blipFill rotWithShape="0">
            <a:blip r:embed="rId3">
              <a:alphaModFix/>
            </a:blip>
            <a:tile algn="tl" flip="none" tx="0" sx="100000" ty="0" sy="100000"/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4" name="Google Shape;1144;p50"/>
          <p:cNvSpPr/>
          <p:nvPr/>
        </p:nvSpPr>
        <p:spPr>
          <a:xfrm>
            <a:off x="4938714" y="1893889"/>
            <a:ext cx="2886075" cy="830997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Temos uma diferença de nível d’água,</a:t>
            </a:r>
            <a:endParaRPr/>
          </a:p>
        </p:txBody>
      </p:sp>
      <p:grpSp>
        <p:nvGrpSpPr>
          <p:cNvPr id="1145" name="Google Shape;1145;p50"/>
          <p:cNvGrpSpPr/>
          <p:nvPr/>
        </p:nvGrpSpPr>
        <p:grpSpPr>
          <a:xfrm>
            <a:off x="4367214" y="3219450"/>
            <a:ext cx="5030787" cy="2743200"/>
            <a:chOff x="1392" y="1296"/>
            <a:chExt cx="4224" cy="2304"/>
          </a:xfrm>
        </p:grpSpPr>
        <p:cxnSp>
          <p:nvCxnSpPr>
            <p:cNvPr id="1146" name="Google Shape;1146;p50"/>
            <p:cNvCxnSpPr/>
            <p:nvPr/>
          </p:nvCxnSpPr>
          <p:spPr>
            <a:xfrm rot="10800000">
              <a:off x="1392" y="1296"/>
              <a:ext cx="576" cy="0"/>
            </a:xfrm>
            <a:prstGeom prst="straightConnector1">
              <a:avLst/>
            </a:prstGeom>
            <a:noFill/>
            <a:ln cap="flat" cmpd="sng" w="76200">
              <a:solidFill>
                <a:schemeClr val="accent2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1147" name="Google Shape;1147;p50"/>
            <p:cNvCxnSpPr/>
            <p:nvPr/>
          </p:nvCxnSpPr>
          <p:spPr>
            <a:xfrm rot="10800000">
              <a:off x="5040" y="3600"/>
              <a:ext cx="576" cy="0"/>
            </a:xfrm>
            <a:prstGeom prst="straightConnector1">
              <a:avLst/>
            </a:prstGeom>
            <a:noFill/>
            <a:ln cap="flat" cmpd="sng" w="76200">
              <a:solidFill>
                <a:schemeClr val="accent2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</p:grpSp>
      <p:sp>
        <p:nvSpPr>
          <p:cNvPr id="1148" name="Google Shape;1148;p50"/>
          <p:cNvSpPr/>
          <p:nvPr/>
        </p:nvSpPr>
        <p:spPr>
          <a:xfrm>
            <a:off x="6024564" y="3905250"/>
            <a:ext cx="1944687" cy="971550"/>
          </a:xfrm>
          <a:prstGeom prst="wedgeEllipseCallout">
            <a:avLst>
              <a:gd fmla="val -44778" name="adj1"/>
              <a:gd fmla="val 68301" name="adj2"/>
            </a:avLst>
          </a:prstGeom>
          <a:solidFill>
            <a:srgbClr val="00B050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</a:t>
            </a:r>
            <a:r>
              <a:rPr b="1" lang="pt-BR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 abrirmos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 registro.</a:t>
            </a:r>
            <a:endParaRPr/>
          </a:p>
        </p:txBody>
      </p:sp>
      <p:sp>
        <p:nvSpPr>
          <p:cNvPr id="1149" name="Google Shape;1149;p50"/>
          <p:cNvSpPr txBox="1"/>
          <p:nvPr>
            <p:ph idx="12" type="sldNum"/>
          </p:nvPr>
        </p:nvSpPr>
        <p:spPr>
          <a:xfrm>
            <a:off x="9806880" y="5788112"/>
            <a:ext cx="609600" cy="5212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>
                <a:solidFill>
                  <a:schemeClr val="dk1"/>
                </a:solidFill>
              </a:rPr>
              <a:t>‹#›</a:t>
            </a:fld>
            <a:endParaRPr>
              <a:solidFill>
                <a:schemeClr val="dk1"/>
              </a:solidFill>
            </a:endParaRPr>
          </a:p>
        </p:txBody>
      </p:sp>
      <p:sp>
        <p:nvSpPr>
          <p:cNvPr id="1150" name="Google Shape;1150;p50"/>
          <p:cNvSpPr txBox="1"/>
          <p:nvPr/>
        </p:nvSpPr>
        <p:spPr>
          <a:xfrm>
            <a:off x="4108255" y="6148400"/>
            <a:ext cx="40644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/>
              <a:t>Fonte</a:t>
            </a:r>
            <a:r>
              <a:rPr lang="pt-BR" sz="1200"/>
              <a:t>:</a:t>
            </a:r>
            <a:r>
              <a:rPr lang="pt-BR" sz="1200">
                <a:latin typeface="Times New Roman"/>
                <a:ea typeface="Times New Roman"/>
                <a:cs typeface="Times New Roman"/>
                <a:sym typeface="Times New Roman"/>
              </a:rPr>
              <a:t>Gref (2015)</a:t>
            </a:r>
            <a:endParaRPr sz="12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" presetSubtype="4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0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50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1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1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1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1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4" name="Shape 1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55" name="Google Shape;1155;p51"/>
          <p:cNvGrpSpPr/>
          <p:nvPr/>
        </p:nvGrpSpPr>
        <p:grpSpPr>
          <a:xfrm>
            <a:off x="3097559" y="2934768"/>
            <a:ext cx="6122988" cy="3405187"/>
            <a:chOff x="285" y="768"/>
            <a:chExt cx="5139" cy="2857"/>
          </a:xfrm>
        </p:grpSpPr>
        <p:grpSp>
          <p:nvGrpSpPr>
            <p:cNvPr id="1156" name="Google Shape;1156;p51"/>
            <p:cNvGrpSpPr/>
            <p:nvPr/>
          </p:nvGrpSpPr>
          <p:grpSpPr>
            <a:xfrm>
              <a:off x="285" y="768"/>
              <a:ext cx="5139" cy="1200"/>
              <a:chOff x="285" y="768"/>
              <a:chExt cx="5139" cy="1200"/>
            </a:xfrm>
          </p:grpSpPr>
          <p:grpSp>
            <p:nvGrpSpPr>
              <p:cNvPr id="1157" name="Google Shape;1157;p51"/>
              <p:cNvGrpSpPr/>
              <p:nvPr/>
            </p:nvGrpSpPr>
            <p:grpSpPr>
              <a:xfrm>
                <a:off x="288" y="768"/>
                <a:ext cx="5136" cy="1200"/>
                <a:chOff x="288" y="768"/>
                <a:chExt cx="5136" cy="1200"/>
              </a:xfrm>
            </p:grpSpPr>
            <p:sp>
              <p:nvSpPr>
                <p:cNvPr id="1158" name="Google Shape;1158;p51"/>
                <p:cNvSpPr/>
                <p:nvPr/>
              </p:nvSpPr>
              <p:spPr>
                <a:xfrm>
                  <a:off x="288" y="768"/>
                  <a:ext cx="1008" cy="1200"/>
                </a:xfrm>
                <a:prstGeom prst="can">
                  <a:avLst>
                    <a:gd fmla="val 29762" name="adj"/>
                  </a:avLst>
                </a:prstGeom>
                <a:solidFill>
                  <a:srgbClr val="DDDDDD"/>
                </a:soli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59" name="Google Shape;1159;p51"/>
                <p:cNvSpPr/>
                <p:nvPr/>
              </p:nvSpPr>
              <p:spPr>
                <a:xfrm>
                  <a:off x="4416" y="768"/>
                  <a:ext cx="1008" cy="1200"/>
                </a:xfrm>
                <a:prstGeom prst="can">
                  <a:avLst>
                    <a:gd fmla="val 29762" name="adj"/>
                  </a:avLst>
                </a:prstGeom>
                <a:solidFill>
                  <a:srgbClr val="DDDDDD"/>
                </a:soli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160" name="Google Shape;1160;p51"/>
              <p:cNvGrpSpPr/>
              <p:nvPr/>
            </p:nvGrpSpPr>
            <p:grpSpPr>
              <a:xfrm>
                <a:off x="912" y="1056"/>
                <a:ext cx="4499" cy="586"/>
                <a:chOff x="912" y="1056"/>
                <a:chExt cx="4499" cy="586"/>
              </a:xfrm>
            </p:grpSpPr>
            <p:sp>
              <p:nvSpPr>
                <p:cNvPr id="1161" name="Google Shape;1161;p51"/>
                <p:cNvSpPr/>
                <p:nvPr/>
              </p:nvSpPr>
              <p:spPr>
                <a:xfrm>
                  <a:off x="912" y="1056"/>
                  <a:ext cx="323" cy="586"/>
                </a:xfrm>
                <a:prstGeom prst="ellipse">
                  <a:avLst/>
                </a:prstGeom>
                <a:gradFill>
                  <a:gsLst>
                    <a:gs pos="0">
                      <a:schemeClr val="lt1"/>
                    </a:gs>
                    <a:gs pos="100000">
                      <a:srgbClr val="DDDDDD"/>
                    </a:gs>
                  </a:gsLst>
                  <a:path path="circle">
                    <a:fillToRect b="50%" l="50%" r="50%" t="50%"/>
                  </a:path>
                  <a:tileRect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62" name="Google Shape;1162;p51"/>
                <p:cNvSpPr/>
                <p:nvPr/>
              </p:nvSpPr>
              <p:spPr>
                <a:xfrm>
                  <a:off x="5088" y="1056"/>
                  <a:ext cx="323" cy="586"/>
                </a:xfrm>
                <a:prstGeom prst="ellipse">
                  <a:avLst/>
                </a:prstGeom>
                <a:gradFill>
                  <a:gsLst>
                    <a:gs pos="0">
                      <a:schemeClr val="lt1"/>
                    </a:gs>
                    <a:gs pos="100000">
                      <a:srgbClr val="DDDDDD"/>
                    </a:gs>
                  </a:gsLst>
                  <a:path path="circle">
                    <a:fillToRect b="50%" l="50%" r="50%" t="50%"/>
                  </a:path>
                  <a:tileRect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163" name="Google Shape;1163;p51"/>
              <p:cNvGrpSpPr/>
              <p:nvPr/>
            </p:nvGrpSpPr>
            <p:grpSpPr>
              <a:xfrm>
                <a:off x="285" y="1668"/>
                <a:ext cx="5139" cy="300"/>
                <a:chOff x="285" y="1668"/>
                <a:chExt cx="5139" cy="300"/>
              </a:xfrm>
            </p:grpSpPr>
            <p:grpSp>
              <p:nvGrpSpPr>
                <p:cNvPr id="1164" name="Google Shape;1164;p51"/>
                <p:cNvGrpSpPr/>
                <p:nvPr/>
              </p:nvGrpSpPr>
              <p:grpSpPr>
                <a:xfrm>
                  <a:off x="285" y="1668"/>
                  <a:ext cx="1008" cy="300"/>
                  <a:chOff x="285" y="1668"/>
                  <a:chExt cx="1008" cy="300"/>
                </a:xfrm>
              </p:grpSpPr>
              <p:sp>
                <p:nvSpPr>
                  <p:cNvPr id="1165" name="Google Shape;1165;p51"/>
                  <p:cNvSpPr/>
                  <p:nvPr/>
                </p:nvSpPr>
                <p:spPr>
                  <a:xfrm>
                    <a:off x="285" y="1668"/>
                    <a:ext cx="1008" cy="300"/>
                  </a:xfrm>
                  <a:prstGeom prst="ellipse">
                    <a:avLst/>
                  </a:prstGeom>
                  <a:noFill/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166" name="Google Shape;1166;p51"/>
                  <p:cNvSpPr/>
                  <p:nvPr/>
                </p:nvSpPr>
                <p:spPr>
                  <a:xfrm>
                    <a:off x="714" y="1803"/>
                    <a:ext cx="158" cy="47"/>
                  </a:xfrm>
                  <a:prstGeom prst="ellipse">
                    <a:avLst/>
                  </a:prstGeom>
                  <a:noFill/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sp>
              <p:nvSpPr>
                <p:cNvPr id="1167" name="Google Shape;1167;p51"/>
                <p:cNvSpPr/>
                <p:nvPr/>
              </p:nvSpPr>
              <p:spPr>
                <a:xfrm>
                  <a:off x="4416" y="1668"/>
                  <a:ext cx="1008" cy="300"/>
                </a:xfrm>
                <a:prstGeom prst="ellipse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68" name="Google Shape;1168;p51"/>
                <p:cNvSpPr/>
                <p:nvPr/>
              </p:nvSpPr>
              <p:spPr>
                <a:xfrm>
                  <a:off x="4845" y="1803"/>
                  <a:ext cx="158" cy="47"/>
                </a:xfrm>
                <a:prstGeom prst="ellipse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grpSp>
          <p:nvGrpSpPr>
            <p:cNvPr id="1169" name="Google Shape;1169;p51"/>
            <p:cNvGrpSpPr/>
            <p:nvPr/>
          </p:nvGrpSpPr>
          <p:grpSpPr>
            <a:xfrm>
              <a:off x="694" y="1824"/>
              <a:ext cx="4323" cy="1801"/>
              <a:chOff x="694" y="1824"/>
              <a:chExt cx="4323" cy="1801"/>
            </a:xfrm>
          </p:grpSpPr>
          <p:grpSp>
            <p:nvGrpSpPr>
              <p:cNvPr id="1170" name="Google Shape;1170;p51"/>
              <p:cNvGrpSpPr/>
              <p:nvPr/>
            </p:nvGrpSpPr>
            <p:grpSpPr>
              <a:xfrm>
                <a:off x="694" y="1968"/>
                <a:ext cx="4323" cy="1657"/>
                <a:chOff x="694" y="1968"/>
                <a:chExt cx="4323" cy="1657"/>
              </a:xfrm>
            </p:grpSpPr>
            <p:grpSp>
              <p:nvGrpSpPr>
                <p:cNvPr id="1171" name="Google Shape;1171;p51"/>
                <p:cNvGrpSpPr/>
                <p:nvPr/>
              </p:nvGrpSpPr>
              <p:grpSpPr>
                <a:xfrm>
                  <a:off x="720" y="1968"/>
                  <a:ext cx="4297" cy="1657"/>
                  <a:chOff x="720" y="1968"/>
                  <a:chExt cx="4297" cy="1657"/>
                </a:xfrm>
              </p:grpSpPr>
              <p:grpSp>
                <p:nvGrpSpPr>
                  <p:cNvPr id="1172" name="Google Shape;1172;p51"/>
                  <p:cNvGrpSpPr/>
                  <p:nvPr/>
                </p:nvGrpSpPr>
                <p:grpSpPr>
                  <a:xfrm>
                    <a:off x="720" y="1968"/>
                    <a:ext cx="4272" cy="1632"/>
                    <a:chOff x="720" y="1968"/>
                    <a:chExt cx="4272" cy="1632"/>
                  </a:xfrm>
                </p:grpSpPr>
                <p:sp>
                  <p:nvSpPr>
                    <p:cNvPr id="1173" name="Google Shape;1173;p51"/>
                    <p:cNvSpPr/>
                    <p:nvPr/>
                  </p:nvSpPr>
                  <p:spPr>
                    <a:xfrm>
                      <a:off x="720" y="1968"/>
                      <a:ext cx="144" cy="1632"/>
                    </a:xfrm>
                    <a:prstGeom prst="rect">
                      <a:avLst/>
                    </a:prstGeom>
                    <a:solidFill>
                      <a:srgbClr val="DDDDDD"/>
                    </a:solidFill>
                    <a:ln cap="flat" cmpd="sng" w="9525">
                      <a:solidFill>
                        <a:schemeClr val="dk1"/>
                      </a:solidFill>
                      <a:prstDash val="solid"/>
                      <a:miter lim="800000"/>
                      <a:headEnd len="sm" w="sm" type="none"/>
                      <a:tailEnd len="sm" w="sm" type="none"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1174" name="Google Shape;1174;p51"/>
                    <p:cNvSpPr/>
                    <p:nvPr/>
                  </p:nvSpPr>
                  <p:spPr>
                    <a:xfrm>
                      <a:off x="4848" y="1968"/>
                      <a:ext cx="144" cy="1632"/>
                    </a:xfrm>
                    <a:prstGeom prst="rect">
                      <a:avLst/>
                    </a:prstGeom>
                    <a:solidFill>
                      <a:srgbClr val="DDDDDD"/>
                    </a:solidFill>
                    <a:ln cap="flat" cmpd="sng" w="9525">
                      <a:solidFill>
                        <a:schemeClr val="dk1"/>
                      </a:solidFill>
                      <a:prstDash val="solid"/>
                      <a:miter lim="800000"/>
                      <a:headEnd len="sm" w="sm" type="none"/>
                      <a:tailEnd len="sm" w="sm" type="none"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1175" name="Google Shape;1175;p51"/>
                    <p:cNvSpPr/>
                    <p:nvPr/>
                  </p:nvSpPr>
                  <p:spPr>
                    <a:xfrm rot="5400000">
                      <a:off x="1560" y="2616"/>
                      <a:ext cx="144" cy="1824"/>
                    </a:xfrm>
                    <a:prstGeom prst="rect">
                      <a:avLst/>
                    </a:prstGeom>
                    <a:solidFill>
                      <a:srgbClr val="DDDDDD"/>
                    </a:solidFill>
                    <a:ln cap="flat" cmpd="sng" w="9525">
                      <a:solidFill>
                        <a:schemeClr val="dk1"/>
                      </a:solidFill>
                      <a:prstDash val="solid"/>
                      <a:miter lim="800000"/>
                      <a:headEnd len="sm" w="sm" type="none"/>
                      <a:tailEnd len="sm" w="sm" type="none"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1176" name="Google Shape;1176;p51"/>
                    <p:cNvSpPr/>
                    <p:nvPr/>
                  </p:nvSpPr>
                  <p:spPr>
                    <a:xfrm rot="5400000">
                      <a:off x="4008" y="2616"/>
                      <a:ext cx="144" cy="1824"/>
                    </a:xfrm>
                    <a:prstGeom prst="rect">
                      <a:avLst/>
                    </a:prstGeom>
                    <a:solidFill>
                      <a:srgbClr val="DDDDDD"/>
                    </a:solidFill>
                    <a:ln cap="flat" cmpd="sng" w="9525">
                      <a:solidFill>
                        <a:schemeClr val="dk1"/>
                      </a:solidFill>
                      <a:prstDash val="solid"/>
                      <a:miter lim="800000"/>
                      <a:headEnd len="sm" w="sm" type="none"/>
                      <a:tailEnd len="sm" w="sm" type="none"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</p:grpSp>
              <p:grpSp>
                <p:nvGrpSpPr>
                  <p:cNvPr id="1177" name="Google Shape;1177;p51"/>
                  <p:cNvGrpSpPr/>
                  <p:nvPr/>
                </p:nvGrpSpPr>
                <p:grpSpPr>
                  <a:xfrm flipH="1">
                    <a:off x="4713" y="3312"/>
                    <a:ext cx="304" cy="313"/>
                    <a:chOff x="690" y="3312"/>
                    <a:chExt cx="304" cy="313"/>
                  </a:xfrm>
                </p:grpSpPr>
                <p:grpSp>
                  <p:nvGrpSpPr>
                    <p:cNvPr id="1178" name="Google Shape;1178;p51"/>
                    <p:cNvGrpSpPr/>
                    <p:nvPr/>
                  </p:nvGrpSpPr>
                  <p:grpSpPr>
                    <a:xfrm>
                      <a:off x="702" y="3324"/>
                      <a:ext cx="288" cy="288"/>
                      <a:chOff x="702" y="3324"/>
                      <a:chExt cx="288" cy="288"/>
                    </a:xfrm>
                  </p:grpSpPr>
                  <p:sp>
                    <p:nvSpPr>
                      <p:cNvPr id="1179" name="Google Shape;1179;p51"/>
                      <p:cNvSpPr/>
                      <p:nvPr/>
                    </p:nvSpPr>
                    <p:spPr>
                      <a:xfrm>
                        <a:off x="702" y="3438"/>
                        <a:ext cx="288" cy="174"/>
                      </a:xfrm>
                      <a:prstGeom prst="roundRect">
                        <a:avLst>
                          <a:gd fmla="val 25287" name="adj"/>
                        </a:avLst>
                      </a:prstGeom>
                      <a:solidFill>
                        <a:schemeClr val="folHlink"/>
                      </a:solidFill>
                      <a:ln cap="flat" cmpd="sng" w="9525">
                        <a:solidFill>
                          <a:schemeClr val="dk1"/>
                        </a:solidFill>
                        <a:prstDash val="solid"/>
                        <a:round/>
                        <a:headEnd len="sm" w="sm" type="none"/>
                        <a:tailEnd len="sm" w="sm" type="none"/>
                      </a:ln>
                    </p:spPr>
                    <p:txBody>
                      <a:bodyPr anchorCtr="0" anchor="ctr" bIns="45700" lIns="91425" spcFirstLastPara="1" rIns="91425" wrap="square" tIns="45700">
                        <a:noAutofit/>
                      </a:bodyPr>
                      <a:lstStyle/>
                      <a:p>
                        <a:pPr indent="0" lvl="0" marL="0" marR="0" rtl="0" algn="l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t/>
                        </a:r>
                        <a:endParaRPr sz="18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endParaRPr>
                      </a:p>
                    </p:txBody>
                  </p:sp>
                  <p:sp>
                    <p:nvSpPr>
                      <p:cNvPr id="1180" name="Google Shape;1180;p51"/>
                      <p:cNvSpPr/>
                      <p:nvPr/>
                    </p:nvSpPr>
                    <p:spPr>
                      <a:xfrm rot="5400000">
                        <a:off x="645" y="3381"/>
                        <a:ext cx="288" cy="174"/>
                      </a:xfrm>
                      <a:prstGeom prst="roundRect">
                        <a:avLst>
                          <a:gd fmla="val 25287" name="adj"/>
                        </a:avLst>
                      </a:prstGeom>
                      <a:solidFill>
                        <a:schemeClr val="folHlink"/>
                      </a:solidFill>
                      <a:ln cap="flat" cmpd="sng" w="9525">
                        <a:solidFill>
                          <a:schemeClr val="dk1"/>
                        </a:solidFill>
                        <a:prstDash val="solid"/>
                        <a:round/>
                        <a:headEnd len="sm" w="sm" type="none"/>
                        <a:tailEnd len="sm" w="sm" type="none"/>
                      </a:ln>
                    </p:spPr>
                    <p:txBody>
                      <a:bodyPr anchorCtr="0" anchor="ctr" bIns="45700" lIns="91425" spcFirstLastPara="1" rIns="91425" wrap="square" tIns="45700">
                        <a:noAutofit/>
                      </a:bodyPr>
                      <a:lstStyle/>
                      <a:p>
                        <a:pPr indent="0" lvl="0" marL="0" marR="0" rtl="0" algn="l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t/>
                        </a:r>
                        <a:endParaRPr sz="18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endParaRPr>
                      </a:p>
                    </p:txBody>
                  </p:sp>
                </p:grpSp>
                <p:sp>
                  <p:nvSpPr>
                    <p:cNvPr id="1181" name="Google Shape;1181;p51"/>
                    <p:cNvSpPr/>
                    <p:nvPr/>
                  </p:nvSpPr>
                  <p:spPr>
                    <a:xfrm>
                      <a:off x="768" y="3444"/>
                      <a:ext cx="192" cy="165"/>
                    </a:xfrm>
                    <a:prstGeom prst="flowChartAlternateProcess">
                      <a:avLst/>
                    </a:prstGeom>
                    <a:solidFill>
                      <a:schemeClr val="folHlink"/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1182" name="Google Shape;1182;p51"/>
                    <p:cNvSpPr/>
                    <p:nvPr/>
                  </p:nvSpPr>
                  <p:spPr>
                    <a:xfrm>
                      <a:off x="690" y="3312"/>
                      <a:ext cx="195" cy="47"/>
                    </a:xfrm>
                    <a:prstGeom prst="rect">
                      <a:avLst/>
                    </a:prstGeom>
                    <a:solidFill>
                      <a:schemeClr val="folHlink"/>
                    </a:solidFill>
                    <a:ln cap="flat" cmpd="sng" w="9525">
                      <a:solidFill>
                        <a:schemeClr val="dk1"/>
                      </a:solidFill>
                      <a:prstDash val="solid"/>
                      <a:miter lim="800000"/>
                      <a:headEnd len="sm" w="sm" type="none"/>
                      <a:tailEnd len="sm" w="sm" type="none"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1183" name="Google Shape;1183;p51"/>
                    <p:cNvSpPr/>
                    <p:nvPr/>
                  </p:nvSpPr>
                  <p:spPr>
                    <a:xfrm rot="5400000">
                      <a:off x="873" y="3504"/>
                      <a:ext cx="195" cy="47"/>
                    </a:xfrm>
                    <a:prstGeom prst="rect">
                      <a:avLst/>
                    </a:prstGeom>
                    <a:solidFill>
                      <a:schemeClr val="folHlink"/>
                    </a:solidFill>
                    <a:ln cap="flat" cmpd="sng" w="9525">
                      <a:solidFill>
                        <a:schemeClr val="dk1"/>
                      </a:solidFill>
                      <a:prstDash val="solid"/>
                      <a:miter lim="800000"/>
                      <a:headEnd len="sm" w="sm" type="none"/>
                      <a:tailEnd len="sm" w="sm" type="none"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</p:grpSp>
            </p:grpSp>
            <p:grpSp>
              <p:nvGrpSpPr>
                <p:cNvPr id="1184" name="Google Shape;1184;p51"/>
                <p:cNvGrpSpPr/>
                <p:nvPr/>
              </p:nvGrpSpPr>
              <p:grpSpPr>
                <a:xfrm>
                  <a:off x="694" y="3312"/>
                  <a:ext cx="304" cy="313"/>
                  <a:chOff x="690" y="3312"/>
                  <a:chExt cx="304" cy="313"/>
                </a:xfrm>
              </p:grpSpPr>
              <p:grpSp>
                <p:nvGrpSpPr>
                  <p:cNvPr id="1185" name="Google Shape;1185;p51"/>
                  <p:cNvGrpSpPr/>
                  <p:nvPr/>
                </p:nvGrpSpPr>
                <p:grpSpPr>
                  <a:xfrm>
                    <a:off x="702" y="3324"/>
                    <a:ext cx="288" cy="288"/>
                    <a:chOff x="702" y="3324"/>
                    <a:chExt cx="288" cy="288"/>
                  </a:xfrm>
                </p:grpSpPr>
                <p:sp>
                  <p:nvSpPr>
                    <p:cNvPr id="1186" name="Google Shape;1186;p51"/>
                    <p:cNvSpPr/>
                    <p:nvPr/>
                  </p:nvSpPr>
                  <p:spPr>
                    <a:xfrm>
                      <a:off x="702" y="3438"/>
                      <a:ext cx="288" cy="174"/>
                    </a:xfrm>
                    <a:prstGeom prst="roundRect">
                      <a:avLst>
                        <a:gd fmla="val 25287" name="adj"/>
                      </a:avLst>
                    </a:prstGeom>
                    <a:solidFill>
                      <a:schemeClr val="folHlink"/>
                    </a:solidFill>
                    <a:ln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1187" name="Google Shape;1187;p51"/>
                    <p:cNvSpPr/>
                    <p:nvPr/>
                  </p:nvSpPr>
                  <p:spPr>
                    <a:xfrm rot="5400000">
                      <a:off x="645" y="3381"/>
                      <a:ext cx="288" cy="174"/>
                    </a:xfrm>
                    <a:prstGeom prst="roundRect">
                      <a:avLst>
                        <a:gd fmla="val 25287" name="adj"/>
                      </a:avLst>
                    </a:prstGeom>
                    <a:solidFill>
                      <a:schemeClr val="folHlink"/>
                    </a:solidFill>
                    <a:ln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</p:grpSp>
              <p:sp>
                <p:nvSpPr>
                  <p:cNvPr id="1188" name="Google Shape;1188;p51"/>
                  <p:cNvSpPr/>
                  <p:nvPr/>
                </p:nvSpPr>
                <p:spPr>
                  <a:xfrm>
                    <a:off x="768" y="3444"/>
                    <a:ext cx="192" cy="165"/>
                  </a:xfrm>
                  <a:prstGeom prst="flowChartAlternateProcess">
                    <a:avLst/>
                  </a:prstGeom>
                  <a:solidFill>
                    <a:schemeClr val="folHlink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189" name="Google Shape;1189;p51"/>
                  <p:cNvSpPr/>
                  <p:nvPr/>
                </p:nvSpPr>
                <p:spPr>
                  <a:xfrm>
                    <a:off x="690" y="3312"/>
                    <a:ext cx="195" cy="47"/>
                  </a:xfrm>
                  <a:prstGeom prst="rect">
                    <a:avLst/>
                  </a:prstGeom>
                  <a:solidFill>
                    <a:schemeClr val="folHlink"/>
                  </a:solidFill>
                  <a:ln cap="flat" cmpd="sng" w="9525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190" name="Google Shape;1190;p51"/>
                  <p:cNvSpPr/>
                  <p:nvPr/>
                </p:nvSpPr>
                <p:spPr>
                  <a:xfrm rot="5400000">
                    <a:off x="873" y="3504"/>
                    <a:ext cx="195" cy="47"/>
                  </a:xfrm>
                  <a:prstGeom prst="rect">
                    <a:avLst/>
                  </a:prstGeom>
                  <a:solidFill>
                    <a:schemeClr val="folHlink"/>
                  </a:solidFill>
                  <a:ln cap="flat" cmpd="sng" w="9525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</p:grpSp>
          <p:grpSp>
            <p:nvGrpSpPr>
              <p:cNvPr id="1191" name="Google Shape;1191;p51"/>
              <p:cNvGrpSpPr/>
              <p:nvPr/>
            </p:nvGrpSpPr>
            <p:grpSpPr>
              <a:xfrm>
                <a:off x="720" y="1824"/>
                <a:ext cx="4275" cy="144"/>
                <a:chOff x="720" y="1824"/>
                <a:chExt cx="4275" cy="144"/>
              </a:xfrm>
            </p:grpSpPr>
            <p:cxnSp>
              <p:nvCxnSpPr>
                <p:cNvPr id="1192" name="Google Shape;1192;p51"/>
                <p:cNvCxnSpPr/>
                <p:nvPr/>
              </p:nvCxnSpPr>
              <p:spPr>
                <a:xfrm rot="10800000">
                  <a:off x="720" y="1824"/>
                  <a:ext cx="0" cy="144"/>
                </a:xfrm>
                <a:prstGeom prst="straightConnector1">
                  <a:avLst/>
                </a:prstGeom>
                <a:noFill/>
                <a:ln cap="rnd" cmpd="sng" w="9525">
                  <a:solidFill>
                    <a:schemeClr val="dk1"/>
                  </a:solidFill>
                  <a:prstDash val="dot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193" name="Google Shape;1193;p51"/>
                <p:cNvCxnSpPr/>
                <p:nvPr/>
              </p:nvCxnSpPr>
              <p:spPr>
                <a:xfrm rot="10800000">
                  <a:off x="864" y="1824"/>
                  <a:ext cx="0" cy="144"/>
                </a:xfrm>
                <a:prstGeom prst="straightConnector1">
                  <a:avLst/>
                </a:prstGeom>
                <a:noFill/>
                <a:ln cap="rnd" cmpd="sng" w="9525">
                  <a:solidFill>
                    <a:schemeClr val="dk1"/>
                  </a:solidFill>
                  <a:prstDash val="dot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194" name="Google Shape;1194;p51"/>
                <p:cNvCxnSpPr/>
                <p:nvPr/>
              </p:nvCxnSpPr>
              <p:spPr>
                <a:xfrm rot="10800000">
                  <a:off x="4851" y="1824"/>
                  <a:ext cx="0" cy="144"/>
                </a:xfrm>
                <a:prstGeom prst="straightConnector1">
                  <a:avLst/>
                </a:prstGeom>
                <a:noFill/>
                <a:ln cap="rnd" cmpd="sng" w="9525">
                  <a:solidFill>
                    <a:schemeClr val="dk1"/>
                  </a:solidFill>
                  <a:prstDash val="dot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195" name="Google Shape;1195;p51"/>
                <p:cNvCxnSpPr/>
                <p:nvPr/>
              </p:nvCxnSpPr>
              <p:spPr>
                <a:xfrm rot="10800000">
                  <a:off x="4995" y="1824"/>
                  <a:ext cx="0" cy="144"/>
                </a:xfrm>
                <a:prstGeom prst="straightConnector1">
                  <a:avLst/>
                </a:prstGeom>
                <a:noFill/>
                <a:ln cap="rnd" cmpd="sng" w="9525">
                  <a:solidFill>
                    <a:schemeClr val="dk1"/>
                  </a:solidFill>
                  <a:prstDash val="dot"/>
                  <a:round/>
                  <a:headEnd len="med" w="med" type="none"/>
                  <a:tailEnd len="med" w="med" type="none"/>
                </a:ln>
              </p:spPr>
            </p:cxnSp>
          </p:grpSp>
        </p:grpSp>
      </p:grpSp>
      <p:grpSp>
        <p:nvGrpSpPr>
          <p:cNvPr id="1196" name="Google Shape;1196;p51"/>
          <p:cNvGrpSpPr/>
          <p:nvPr/>
        </p:nvGrpSpPr>
        <p:grpSpPr>
          <a:xfrm>
            <a:off x="4416773" y="3563418"/>
            <a:ext cx="5032375" cy="2746375"/>
            <a:chOff x="1392" y="1296"/>
            <a:chExt cx="4224" cy="2304"/>
          </a:xfrm>
        </p:grpSpPr>
        <p:cxnSp>
          <p:nvCxnSpPr>
            <p:cNvPr id="1197" name="Google Shape;1197;p51"/>
            <p:cNvCxnSpPr/>
            <p:nvPr/>
          </p:nvCxnSpPr>
          <p:spPr>
            <a:xfrm rot="10800000">
              <a:off x="1392" y="1296"/>
              <a:ext cx="576" cy="0"/>
            </a:xfrm>
            <a:prstGeom prst="straightConnector1">
              <a:avLst/>
            </a:prstGeom>
            <a:noFill/>
            <a:ln cap="flat" cmpd="sng" w="76200">
              <a:solidFill>
                <a:schemeClr val="accent2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1198" name="Google Shape;1198;p51"/>
            <p:cNvCxnSpPr/>
            <p:nvPr/>
          </p:nvCxnSpPr>
          <p:spPr>
            <a:xfrm rot="10800000">
              <a:off x="5040" y="3600"/>
              <a:ext cx="576" cy="0"/>
            </a:xfrm>
            <a:prstGeom prst="straightConnector1">
              <a:avLst/>
            </a:prstGeom>
            <a:noFill/>
            <a:ln cap="flat" cmpd="sng" w="76200">
              <a:solidFill>
                <a:schemeClr val="accent2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</p:grpSp>
      <p:sp>
        <p:nvSpPr>
          <p:cNvPr descr="Gotas" id="1199" name="Google Shape;1199;p51"/>
          <p:cNvSpPr/>
          <p:nvPr/>
        </p:nvSpPr>
        <p:spPr>
          <a:xfrm rot="5400000">
            <a:off x="7444134" y="5389042"/>
            <a:ext cx="165100" cy="1676400"/>
          </a:xfrm>
          <a:prstGeom prst="rect">
            <a:avLst/>
          </a:prstGeom>
          <a:blipFill rotWithShape="0">
            <a:blip r:embed="rId3">
              <a:alphaModFix/>
            </a:blip>
            <a:tile algn="tl" flip="none" tx="0" sx="100000" ty="0" sy="100000"/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Gotas" id="1200" name="Google Shape;1200;p51"/>
          <p:cNvSpPr/>
          <p:nvPr/>
        </p:nvSpPr>
        <p:spPr>
          <a:xfrm>
            <a:off x="8544272" y="4365104"/>
            <a:ext cx="165100" cy="1593850"/>
          </a:xfrm>
          <a:prstGeom prst="rect">
            <a:avLst/>
          </a:prstGeom>
          <a:blipFill rotWithShape="1">
            <a:blip r:embed="rId3">
              <a:alphaModFix/>
            </a:blip>
            <a:tile algn="tl" flip="none" tx="0" sx="100000" ty="0" sy="100000"/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Gotas" id="1201" name="Google Shape;1201;p51"/>
          <p:cNvSpPr/>
          <p:nvPr/>
        </p:nvSpPr>
        <p:spPr>
          <a:xfrm flipH="1">
            <a:off x="8018809" y="3620568"/>
            <a:ext cx="1201738" cy="744537"/>
          </a:xfrm>
          <a:prstGeom prst="can">
            <a:avLst>
              <a:gd fmla="val 50000" name="adj"/>
            </a:avLst>
          </a:prstGeom>
          <a:blipFill rotWithShape="0">
            <a:blip r:embed="rId3">
              <a:alphaModFix/>
            </a:blip>
            <a:tile algn="tl" flip="none" tx="-12" sx="100000" ty="0" sy="100000"/>
          </a:blip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202" name="Google Shape;1202;p51"/>
          <p:cNvGrpSpPr/>
          <p:nvPr/>
        </p:nvGrpSpPr>
        <p:grpSpPr>
          <a:xfrm>
            <a:off x="5902673" y="5222354"/>
            <a:ext cx="573087" cy="687388"/>
            <a:chOff x="3984" y="2400"/>
            <a:chExt cx="480" cy="576"/>
          </a:xfrm>
        </p:grpSpPr>
        <p:sp>
          <p:nvSpPr>
            <p:cNvPr id="1203" name="Google Shape;1203;p51"/>
            <p:cNvSpPr/>
            <p:nvPr/>
          </p:nvSpPr>
          <p:spPr>
            <a:xfrm>
              <a:off x="4176" y="2448"/>
              <a:ext cx="96" cy="528"/>
            </a:xfrm>
            <a:prstGeom prst="rect">
              <a:avLst/>
            </a:prstGeom>
            <a:solidFill>
              <a:schemeClr val="folHlink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4" name="Google Shape;1204;p51"/>
            <p:cNvSpPr/>
            <p:nvPr/>
          </p:nvSpPr>
          <p:spPr>
            <a:xfrm>
              <a:off x="3984" y="2400"/>
              <a:ext cx="480" cy="96"/>
            </a:xfrm>
            <a:prstGeom prst="rect">
              <a:avLst/>
            </a:prstGeom>
            <a:solidFill>
              <a:schemeClr val="folHlink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5" name="Google Shape;1205;p51"/>
            <p:cNvSpPr/>
            <p:nvPr/>
          </p:nvSpPr>
          <p:spPr>
            <a:xfrm>
              <a:off x="4026" y="2424"/>
              <a:ext cx="96" cy="48"/>
            </a:xfrm>
            <a:prstGeom prst="rect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6" name="Google Shape;1206;p51"/>
            <p:cNvSpPr/>
            <p:nvPr/>
          </p:nvSpPr>
          <p:spPr>
            <a:xfrm>
              <a:off x="4350" y="2424"/>
              <a:ext cx="96" cy="48"/>
            </a:xfrm>
            <a:prstGeom prst="rect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07" name="Google Shape;1207;p51"/>
          <p:cNvGrpSpPr/>
          <p:nvPr/>
        </p:nvGrpSpPr>
        <p:grpSpPr>
          <a:xfrm>
            <a:off x="5702648" y="5909742"/>
            <a:ext cx="973137" cy="628650"/>
            <a:chOff x="2472" y="3264"/>
            <a:chExt cx="816" cy="528"/>
          </a:xfrm>
        </p:grpSpPr>
        <p:sp>
          <p:nvSpPr>
            <p:cNvPr id="1208" name="Google Shape;1208;p51"/>
            <p:cNvSpPr/>
            <p:nvPr/>
          </p:nvSpPr>
          <p:spPr>
            <a:xfrm>
              <a:off x="2472" y="3432"/>
              <a:ext cx="816" cy="192"/>
            </a:xfrm>
            <a:prstGeom prst="rect">
              <a:avLst/>
            </a:prstGeom>
            <a:solidFill>
              <a:schemeClr val="folHlink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9" name="Google Shape;1209;p51"/>
            <p:cNvSpPr/>
            <p:nvPr/>
          </p:nvSpPr>
          <p:spPr>
            <a:xfrm>
              <a:off x="2622" y="3264"/>
              <a:ext cx="528" cy="528"/>
            </a:xfrm>
            <a:prstGeom prst="ellipse">
              <a:avLst/>
            </a:prstGeom>
            <a:solidFill>
              <a:schemeClr val="folHlink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0" name="Google Shape;1210;p51"/>
            <p:cNvSpPr/>
            <p:nvPr/>
          </p:nvSpPr>
          <p:spPr>
            <a:xfrm>
              <a:off x="2736" y="3312"/>
              <a:ext cx="384" cy="384"/>
            </a:xfrm>
            <a:prstGeom prst="ellipse">
              <a:avLst/>
            </a:prstGeom>
            <a:gradFill>
              <a:gsLst>
                <a:gs pos="0">
                  <a:srgbClr val="FFFFFF"/>
                </a:gs>
                <a:gs pos="100000">
                  <a:schemeClr val="folHlink"/>
                </a:gs>
              </a:gsLst>
              <a:path path="circle">
                <a:fillToRect b="50%" l="50%" r="50%" t="50%"/>
              </a:path>
              <a:tileRect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11" name="Google Shape;1211;p51"/>
          <p:cNvGrpSpPr/>
          <p:nvPr/>
        </p:nvGrpSpPr>
        <p:grpSpPr>
          <a:xfrm>
            <a:off x="3100735" y="3391968"/>
            <a:ext cx="2596159" cy="2917229"/>
            <a:chOff x="288" y="1152"/>
            <a:chExt cx="2179" cy="2448"/>
          </a:xfrm>
        </p:grpSpPr>
        <p:grpSp>
          <p:nvGrpSpPr>
            <p:cNvPr id="1212" name="Google Shape;1212;p51"/>
            <p:cNvGrpSpPr/>
            <p:nvPr/>
          </p:nvGrpSpPr>
          <p:grpSpPr>
            <a:xfrm>
              <a:off x="288" y="1152"/>
              <a:ext cx="1008" cy="2154"/>
              <a:chOff x="288" y="1152"/>
              <a:chExt cx="1008" cy="2154"/>
            </a:xfrm>
          </p:grpSpPr>
          <p:sp>
            <p:nvSpPr>
              <p:cNvPr descr="Gotas" id="1213" name="Google Shape;1213;p51"/>
              <p:cNvSpPr/>
              <p:nvPr/>
            </p:nvSpPr>
            <p:spPr>
              <a:xfrm>
                <a:off x="288" y="1152"/>
                <a:ext cx="1008" cy="816"/>
              </a:xfrm>
              <a:prstGeom prst="can">
                <a:avLst>
                  <a:gd fmla="val 37380" name="adj"/>
                </a:avLst>
              </a:prstGeom>
              <a:blipFill rotWithShape="1">
                <a:blip r:embed="rId3">
                  <a:alphaModFix/>
                </a:blip>
                <a:tile algn="tl" flip="none" tx="0" sx="100000" ty="0" sy="100000"/>
              </a:blip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descr="Gotas" id="1214" name="Google Shape;1214;p51"/>
              <p:cNvSpPr/>
              <p:nvPr/>
            </p:nvSpPr>
            <p:spPr>
              <a:xfrm>
                <a:off x="726" y="1968"/>
                <a:ext cx="138" cy="1338"/>
              </a:xfrm>
              <a:prstGeom prst="rect">
                <a:avLst/>
              </a:prstGeom>
              <a:blipFill rotWithShape="1">
                <a:blip r:embed="rId3">
                  <a:alphaModFix/>
                </a:blip>
                <a:tile algn="tl" flip="none" tx="0" sx="100000" ty="0" sy="100000"/>
              </a:blip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descr="Gotas" id="1215" name="Google Shape;1215;p51"/>
            <p:cNvSpPr/>
            <p:nvPr/>
          </p:nvSpPr>
          <p:spPr>
            <a:xfrm rot="5400000">
              <a:off x="1667" y="2800"/>
              <a:ext cx="138" cy="1461"/>
            </a:xfrm>
            <a:prstGeom prst="rect">
              <a:avLst/>
            </a:prstGeom>
            <a:blipFill rotWithShape="0">
              <a:blip r:embed="rId3">
                <a:alphaModFix/>
              </a:blip>
              <a:tile algn="tl" flip="none" tx="1" sx="100000" ty="0" sy="100000"/>
            </a:blip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216" name="Google Shape;1216;p51"/>
          <p:cNvSpPr txBox="1"/>
          <p:nvPr>
            <p:ph type="title"/>
          </p:nvPr>
        </p:nvSpPr>
        <p:spPr>
          <a:xfrm>
            <a:off x="574916" y="1579699"/>
            <a:ext cx="1124291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pt-BR" sz="4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Para termos um movimento de água, é necessário um desnível de água (pressão).</a:t>
            </a:r>
            <a:br>
              <a:rPr lang="pt-BR" sz="4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4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7" name="Google Shape;1217;p51"/>
          <p:cNvSpPr txBox="1"/>
          <p:nvPr/>
        </p:nvSpPr>
        <p:spPr>
          <a:xfrm>
            <a:off x="4157017" y="6488700"/>
            <a:ext cx="40644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/>
              <a:t>Fonte</a:t>
            </a:r>
            <a:r>
              <a:rPr lang="pt-BR" sz="1200"/>
              <a:t>:</a:t>
            </a:r>
            <a:r>
              <a:rPr lang="pt-BR" sz="1200">
                <a:latin typeface="Times New Roman"/>
                <a:ea typeface="Times New Roman"/>
                <a:cs typeface="Times New Roman"/>
                <a:sym typeface="Times New Roman"/>
              </a:rPr>
              <a:t>Gref (2015)</a:t>
            </a:r>
            <a:endParaRPr sz="12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1" name="Shape 1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22" name="Google Shape;1222;p52"/>
          <p:cNvGrpSpPr/>
          <p:nvPr/>
        </p:nvGrpSpPr>
        <p:grpSpPr>
          <a:xfrm>
            <a:off x="3048001" y="2592388"/>
            <a:ext cx="6119813" cy="3402012"/>
            <a:chOff x="285" y="768"/>
            <a:chExt cx="5139" cy="2857"/>
          </a:xfrm>
        </p:grpSpPr>
        <p:grpSp>
          <p:nvGrpSpPr>
            <p:cNvPr id="1223" name="Google Shape;1223;p52"/>
            <p:cNvGrpSpPr/>
            <p:nvPr/>
          </p:nvGrpSpPr>
          <p:grpSpPr>
            <a:xfrm>
              <a:off x="285" y="768"/>
              <a:ext cx="5139" cy="1200"/>
              <a:chOff x="285" y="768"/>
              <a:chExt cx="5139" cy="1200"/>
            </a:xfrm>
          </p:grpSpPr>
          <p:grpSp>
            <p:nvGrpSpPr>
              <p:cNvPr id="1224" name="Google Shape;1224;p52"/>
              <p:cNvGrpSpPr/>
              <p:nvPr/>
            </p:nvGrpSpPr>
            <p:grpSpPr>
              <a:xfrm>
                <a:off x="288" y="768"/>
                <a:ext cx="5136" cy="1200"/>
                <a:chOff x="288" y="768"/>
                <a:chExt cx="5136" cy="1200"/>
              </a:xfrm>
            </p:grpSpPr>
            <p:sp>
              <p:nvSpPr>
                <p:cNvPr id="1225" name="Google Shape;1225;p52"/>
                <p:cNvSpPr/>
                <p:nvPr/>
              </p:nvSpPr>
              <p:spPr>
                <a:xfrm>
                  <a:off x="288" y="768"/>
                  <a:ext cx="1008" cy="1200"/>
                </a:xfrm>
                <a:prstGeom prst="can">
                  <a:avLst>
                    <a:gd fmla="val 29762" name="adj"/>
                  </a:avLst>
                </a:prstGeom>
                <a:solidFill>
                  <a:srgbClr val="DDDDDD"/>
                </a:soli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26" name="Google Shape;1226;p52"/>
                <p:cNvSpPr/>
                <p:nvPr/>
              </p:nvSpPr>
              <p:spPr>
                <a:xfrm>
                  <a:off x="4416" y="768"/>
                  <a:ext cx="1008" cy="1200"/>
                </a:xfrm>
                <a:prstGeom prst="can">
                  <a:avLst>
                    <a:gd fmla="val 29762" name="adj"/>
                  </a:avLst>
                </a:prstGeom>
                <a:solidFill>
                  <a:srgbClr val="DDDDDD"/>
                </a:soli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227" name="Google Shape;1227;p52"/>
              <p:cNvGrpSpPr/>
              <p:nvPr/>
            </p:nvGrpSpPr>
            <p:grpSpPr>
              <a:xfrm>
                <a:off x="912" y="1056"/>
                <a:ext cx="4499" cy="586"/>
                <a:chOff x="912" y="1056"/>
                <a:chExt cx="4499" cy="586"/>
              </a:xfrm>
            </p:grpSpPr>
            <p:sp>
              <p:nvSpPr>
                <p:cNvPr id="1228" name="Google Shape;1228;p52"/>
                <p:cNvSpPr/>
                <p:nvPr/>
              </p:nvSpPr>
              <p:spPr>
                <a:xfrm>
                  <a:off x="912" y="1056"/>
                  <a:ext cx="323" cy="586"/>
                </a:xfrm>
                <a:prstGeom prst="ellipse">
                  <a:avLst/>
                </a:prstGeom>
                <a:gradFill>
                  <a:gsLst>
                    <a:gs pos="0">
                      <a:schemeClr val="lt1"/>
                    </a:gs>
                    <a:gs pos="100000">
                      <a:srgbClr val="DDDDDD"/>
                    </a:gs>
                  </a:gsLst>
                  <a:path path="circle">
                    <a:fillToRect b="50%" l="50%" r="50%" t="50%"/>
                  </a:path>
                  <a:tileRect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29" name="Google Shape;1229;p52"/>
                <p:cNvSpPr/>
                <p:nvPr/>
              </p:nvSpPr>
              <p:spPr>
                <a:xfrm>
                  <a:off x="5088" y="1056"/>
                  <a:ext cx="323" cy="586"/>
                </a:xfrm>
                <a:prstGeom prst="ellipse">
                  <a:avLst/>
                </a:prstGeom>
                <a:gradFill>
                  <a:gsLst>
                    <a:gs pos="0">
                      <a:schemeClr val="lt1"/>
                    </a:gs>
                    <a:gs pos="100000">
                      <a:srgbClr val="DDDDDD"/>
                    </a:gs>
                  </a:gsLst>
                  <a:path path="circle">
                    <a:fillToRect b="50%" l="50%" r="50%" t="50%"/>
                  </a:path>
                  <a:tileRect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230" name="Google Shape;1230;p52"/>
              <p:cNvGrpSpPr/>
              <p:nvPr/>
            </p:nvGrpSpPr>
            <p:grpSpPr>
              <a:xfrm>
                <a:off x="285" y="1668"/>
                <a:ext cx="5139" cy="300"/>
                <a:chOff x="285" y="1668"/>
                <a:chExt cx="5139" cy="300"/>
              </a:xfrm>
            </p:grpSpPr>
            <p:grpSp>
              <p:nvGrpSpPr>
                <p:cNvPr id="1231" name="Google Shape;1231;p52"/>
                <p:cNvGrpSpPr/>
                <p:nvPr/>
              </p:nvGrpSpPr>
              <p:grpSpPr>
                <a:xfrm>
                  <a:off x="285" y="1668"/>
                  <a:ext cx="1008" cy="300"/>
                  <a:chOff x="285" y="1668"/>
                  <a:chExt cx="1008" cy="300"/>
                </a:xfrm>
              </p:grpSpPr>
              <p:sp>
                <p:nvSpPr>
                  <p:cNvPr id="1232" name="Google Shape;1232;p52"/>
                  <p:cNvSpPr/>
                  <p:nvPr/>
                </p:nvSpPr>
                <p:spPr>
                  <a:xfrm>
                    <a:off x="285" y="1668"/>
                    <a:ext cx="1008" cy="300"/>
                  </a:xfrm>
                  <a:prstGeom prst="ellipse">
                    <a:avLst/>
                  </a:prstGeom>
                  <a:noFill/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233" name="Google Shape;1233;p52"/>
                  <p:cNvSpPr/>
                  <p:nvPr/>
                </p:nvSpPr>
                <p:spPr>
                  <a:xfrm>
                    <a:off x="714" y="1803"/>
                    <a:ext cx="158" cy="47"/>
                  </a:xfrm>
                  <a:prstGeom prst="ellipse">
                    <a:avLst/>
                  </a:prstGeom>
                  <a:noFill/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sp>
              <p:nvSpPr>
                <p:cNvPr id="1234" name="Google Shape;1234;p52"/>
                <p:cNvSpPr/>
                <p:nvPr/>
              </p:nvSpPr>
              <p:spPr>
                <a:xfrm>
                  <a:off x="4416" y="1668"/>
                  <a:ext cx="1008" cy="300"/>
                </a:xfrm>
                <a:prstGeom prst="ellipse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35" name="Google Shape;1235;p52"/>
                <p:cNvSpPr/>
                <p:nvPr/>
              </p:nvSpPr>
              <p:spPr>
                <a:xfrm>
                  <a:off x="4845" y="1803"/>
                  <a:ext cx="158" cy="47"/>
                </a:xfrm>
                <a:prstGeom prst="ellipse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grpSp>
          <p:nvGrpSpPr>
            <p:cNvPr id="1236" name="Google Shape;1236;p52"/>
            <p:cNvGrpSpPr/>
            <p:nvPr/>
          </p:nvGrpSpPr>
          <p:grpSpPr>
            <a:xfrm>
              <a:off x="694" y="1824"/>
              <a:ext cx="4323" cy="1801"/>
              <a:chOff x="694" y="1824"/>
              <a:chExt cx="4323" cy="1801"/>
            </a:xfrm>
          </p:grpSpPr>
          <p:grpSp>
            <p:nvGrpSpPr>
              <p:cNvPr id="1237" name="Google Shape;1237;p52"/>
              <p:cNvGrpSpPr/>
              <p:nvPr/>
            </p:nvGrpSpPr>
            <p:grpSpPr>
              <a:xfrm>
                <a:off x="694" y="1968"/>
                <a:ext cx="4323" cy="1657"/>
                <a:chOff x="694" y="1968"/>
                <a:chExt cx="4323" cy="1657"/>
              </a:xfrm>
            </p:grpSpPr>
            <p:grpSp>
              <p:nvGrpSpPr>
                <p:cNvPr id="1238" name="Google Shape;1238;p52"/>
                <p:cNvGrpSpPr/>
                <p:nvPr/>
              </p:nvGrpSpPr>
              <p:grpSpPr>
                <a:xfrm>
                  <a:off x="720" y="1968"/>
                  <a:ext cx="4297" cy="1657"/>
                  <a:chOff x="720" y="1968"/>
                  <a:chExt cx="4297" cy="1657"/>
                </a:xfrm>
              </p:grpSpPr>
              <p:grpSp>
                <p:nvGrpSpPr>
                  <p:cNvPr id="1239" name="Google Shape;1239;p52"/>
                  <p:cNvGrpSpPr/>
                  <p:nvPr/>
                </p:nvGrpSpPr>
                <p:grpSpPr>
                  <a:xfrm>
                    <a:off x="720" y="1968"/>
                    <a:ext cx="4272" cy="1632"/>
                    <a:chOff x="720" y="1968"/>
                    <a:chExt cx="4272" cy="1632"/>
                  </a:xfrm>
                </p:grpSpPr>
                <p:sp>
                  <p:nvSpPr>
                    <p:cNvPr id="1240" name="Google Shape;1240;p52"/>
                    <p:cNvSpPr/>
                    <p:nvPr/>
                  </p:nvSpPr>
                  <p:spPr>
                    <a:xfrm>
                      <a:off x="720" y="1968"/>
                      <a:ext cx="144" cy="1632"/>
                    </a:xfrm>
                    <a:prstGeom prst="rect">
                      <a:avLst/>
                    </a:prstGeom>
                    <a:solidFill>
                      <a:srgbClr val="DDDDDD"/>
                    </a:solidFill>
                    <a:ln cap="flat" cmpd="sng" w="9525">
                      <a:solidFill>
                        <a:schemeClr val="dk1"/>
                      </a:solidFill>
                      <a:prstDash val="solid"/>
                      <a:miter lim="800000"/>
                      <a:headEnd len="sm" w="sm" type="none"/>
                      <a:tailEnd len="sm" w="sm" type="none"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1241" name="Google Shape;1241;p52"/>
                    <p:cNvSpPr/>
                    <p:nvPr/>
                  </p:nvSpPr>
                  <p:spPr>
                    <a:xfrm>
                      <a:off x="4848" y="1968"/>
                      <a:ext cx="144" cy="1632"/>
                    </a:xfrm>
                    <a:prstGeom prst="rect">
                      <a:avLst/>
                    </a:prstGeom>
                    <a:solidFill>
                      <a:srgbClr val="DDDDDD"/>
                    </a:solidFill>
                    <a:ln cap="flat" cmpd="sng" w="9525">
                      <a:solidFill>
                        <a:schemeClr val="dk1"/>
                      </a:solidFill>
                      <a:prstDash val="solid"/>
                      <a:miter lim="800000"/>
                      <a:headEnd len="sm" w="sm" type="none"/>
                      <a:tailEnd len="sm" w="sm" type="none"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1242" name="Google Shape;1242;p52"/>
                    <p:cNvSpPr/>
                    <p:nvPr/>
                  </p:nvSpPr>
                  <p:spPr>
                    <a:xfrm rot="5400000">
                      <a:off x="1560" y="2616"/>
                      <a:ext cx="144" cy="1824"/>
                    </a:xfrm>
                    <a:prstGeom prst="rect">
                      <a:avLst/>
                    </a:prstGeom>
                    <a:solidFill>
                      <a:srgbClr val="DDDDDD"/>
                    </a:solidFill>
                    <a:ln cap="flat" cmpd="sng" w="9525">
                      <a:solidFill>
                        <a:schemeClr val="dk1"/>
                      </a:solidFill>
                      <a:prstDash val="solid"/>
                      <a:miter lim="800000"/>
                      <a:headEnd len="sm" w="sm" type="none"/>
                      <a:tailEnd len="sm" w="sm" type="none"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1243" name="Google Shape;1243;p52"/>
                    <p:cNvSpPr/>
                    <p:nvPr/>
                  </p:nvSpPr>
                  <p:spPr>
                    <a:xfrm rot="5400000">
                      <a:off x="4008" y="2616"/>
                      <a:ext cx="144" cy="1824"/>
                    </a:xfrm>
                    <a:prstGeom prst="rect">
                      <a:avLst/>
                    </a:prstGeom>
                    <a:solidFill>
                      <a:srgbClr val="DDDDDD"/>
                    </a:solidFill>
                    <a:ln cap="flat" cmpd="sng" w="9525">
                      <a:solidFill>
                        <a:schemeClr val="dk1"/>
                      </a:solidFill>
                      <a:prstDash val="solid"/>
                      <a:miter lim="800000"/>
                      <a:headEnd len="sm" w="sm" type="none"/>
                      <a:tailEnd len="sm" w="sm" type="none"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</p:grpSp>
              <p:grpSp>
                <p:nvGrpSpPr>
                  <p:cNvPr id="1244" name="Google Shape;1244;p52"/>
                  <p:cNvGrpSpPr/>
                  <p:nvPr/>
                </p:nvGrpSpPr>
                <p:grpSpPr>
                  <a:xfrm flipH="1">
                    <a:off x="4713" y="3312"/>
                    <a:ext cx="304" cy="313"/>
                    <a:chOff x="690" y="3312"/>
                    <a:chExt cx="304" cy="313"/>
                  </a:xfrm>
                </p:grpSpPr>
                <p:grpSp>
                  <p:nvGrpSpPr>
                    <p:cNvPr id="1245" name="Google Shape;1245;p52"/>
                    <p:cNvGrpSpPr/>
                    <p:nvPr/>
                  </p:nvGrpSpPr>
                  <p:grpSpPr>
                    <a:xfrm>
                      <a:off x="702" y="3324"/>
                      <a:ext cx="288" cy="288"/>
                      <a:chOff x="702" y="3324"/>
                      <a:chExt cx="288" cy="288"/>
                    </a:xfrm>
                  </p:grpSpPr>
                  <p:sp>
                    <p:nvSpPr>
                      <p:cNvPr id="1246" name="Google Shape;1246;p52"/>
                      <p:cNvSpPr/>
                      <p:nvPr/>
                    </p:nvSpPr>
                    <p:spPr>
                      <a:xfrm>
                        <a:off x="702" y="3438"/>
                        <a:ext cx="288" cy="174"/>
                      </a:xfrm>
                      <a:prstGeom prst="roundRect">
                        <a:avLst>
                          <a:gd fmla="val 25287" name="adj"/>
                        </a:avLst>
                      </a:prstGeom>
                      <a:solidFill>
                        <a:schemeClr val="folHlink"/>
                      </a:solidFill>
                      <a:ln cap="flat" cmpd="sng" w="9525">
                        <a:solidFill>
                          <a:schemeClr val="dk1"/>
                        </a:solidFill>
                        <a:prstDash val="solid"/>
                        <a:round/>
                        <a:headEnd len="sm" w="sm" type="none"/>
                        <a:tailEnd len="sm" w="sm" type="none"/>
                      </a:ln>
                    </p:spPr>
                    <p:txBody>
                      <a:bodyPr anchorCtr="0" anchor="ctr" bIns="45700" lIns="91425" spcFirstLastPara="1" rIns="91425" wrap="square" tIns="45700">
                        <a:noAutofit/>
                      </a:bodyPr>
                      <a:lstStyle/>
                      <a:p>
                        <a:pPr indent="0" lvl="0" marL="0" marR="0" rtl="0" algn="l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t/>
                        </a:r>
                        <a:endParaRPr sz="1800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endParaRPr>
                      </a:p>
                    </p:txBody>
                  </p:sp>
                  <p:sp>
                    <p:nvSpPr>
                      <p:cNvPr id="1247" name="Google Shape;1247;p52"/>
                      <p:cNvSpPr/>
                      <p:nvPr/>
                    </p:nvSpPr>
                    <p:spPr>
                      <a:xfrm rot="5400000">
                        <a:off x="645" y="3381"/>
                        <a:ext cx="288" cy="174"/>
                      </a:xfrm>
                      <a:prstGeom prst="roundRect">
                        <a:avLst>
                          <a:gd fmla="val 25287" name="adj"/>
                        </a:avLst>
                      </a:prstGeom>
                      <a:solidFill>
                        <a:schemeClr val="folHlink"/>
                      </a:solidFill>
                      <a:ln cap="flat" cmpd="sng" w="9525">
                        <a:solidFill>
                          <a:schemeClr val="dk1"/>
                        </a:solidFill>
                        <a:prstDash val="solid"/>
                        <a:round/>
                        <a:headEnd len="sm" w="sm" type="none"/>
                        <a:tailEnd len="sm" w="sm" type="none"/>
                      </a:ln>
                    </p:spPr>
                    <p:txBody>
                      <a:bodyPr anchorCtr="0" anchor="ctr" bIns="45700" lIns="91425" spcFirstLastPara="1" rIns="91425" wrap="square" tIns="45700">
                        <a:noAutofit/>
                      </a:bodyPr>
                      <a:lstStyle/>
                      <a:p>
                        <a:pPr indent="0" lvl="0" marL="0" marR="0" rtl="0" algn="l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t/>
                        </a:r>
                        <a:endParaRPr sz="1800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endParaRPr>
                      </a:p>
                    </p:txBody>
                  </p:sp>
                </p:grpSp>
                <p:sp>
                  <p:nvSpPr>
                    <p:cNvPr id="1248" name="Google Shape;1248;p52"/>
                    <p:cNvSpPr/>
                    <p:nvPr/>
                  </p:nvSpPr>
                  <p:spPr>
                    <a:xfrm>
                      <a:off x="768" y="3444"/>
                      <a:ext cx="192" cy="165"/>
                    </a:xfrm>
                    <a:prstGeom prst="flowChartAlternateProcess">
                      <a:avLst/>
                    </a:prstGeom>
                    <a:solidFill>
                      <a:schemeClr val="folHlink"/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1249" name="Google Shape;1249;p52"/>
                    <p:cNvSpPr/>
                    <p:nvPr/>
                  </p:nvSpPr>
                  <p:spPr>
                    <a:xfrm>
                      <a:off x="690" y="3312"/>
                      <a:ext cx="195" cy="47"/>
                    </a:xfrm>
                    <a:prstGeom prst="rect">
                      <a:avLst/>
                    </a:prstGeom>
                    <a:solidFill>
                      <a:schemeClr val="folHlink"/>
                    </a:solidFill>
                    <a:ln cap="flat" cmpd="sng" w="9525">
                      <a:solidFill>
                        <a:schemeClr val="dk1"/>
                      </a:solidFill>
                      <a:prstDash val="solid"/>
                      <a:miter lim="800000"/>
                      <a:headEnd len="sm" w="sm" type="none"/>
                      <a:tailEnd len="sm" w="sm" type="none"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1250" name="Google Shape;1250;p52"/>
                    <p:cNvSpPr/>
                    <p:nvPr/>
                  </p:nvSpPr>
                  <p:spPr>
                    <a:xfrm rot="5400000">
                      <a:off x="873" y="3504"/>
                      <a:ext cx="195" cy="47"/>
                    </a:xfrm>
                    <a:prstGeom prst="rect">
                      <a:avLst/>
                    </a:prstGeom>
                    <a:solidFill>
                      <a:schemeClr val="folHlink"/>
                    </a:solidFill>
                    <a:ln cap="flat" cmpd="sng" w="9525">
                      <a:solidFill>
                        <a:schemeClr val="dk1"/>
                      </a:solidFill>
                      <a:prstDash val="solid"/>
                      <a:miter lim="800000"/>
                      <a:headEnd len="sm" w="sm" type="none"/>
                      <a:tailEnd len="sm" w="sm" type="none"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</p:grpSp>
            </p:grpSp>
            <p:grpSp>
              <p:nvGrpSpPr>
                <p:cNvPr id="1251" name="Google Shape;1251;p52"/>
                <p:cNvGrpSpPr/>
                <p:nvPr/>
              </p:nvGrpSpPr>
              <p:grpSpPr>
                <a:xfrm>
                  <a:off x="694" y="3312"/>
                  <a:ext cx="304" cy="313"/>
                  <a:chOff x="690" y="3312"/>
                  <a:chExt cx="304" cy="313"/>
                </a:xfrm>
              </p:grpSpPr>
              <p:grpSp>
                <p:nvGrpSpPr>
                  <p:cNvPr id="1252" name="Google Shape;1252;p52"/>
                  <p:cNvGrpSpPr/>
                  <p:nvPr/>
                </p:nvGrpSpPr>
                <p:grpSpPr>
                  <a:xfrm>
                    <a:off x="702" y="3324"/>
                    <a:ext cx="288" cy="288"/>
                    <a:chOff x="702" y="3324"/>
                    <a:chExt cx="288" cy="288"/>
                  </a:xfrm>
                </p:grpSpPr>
                <p:sp>
                  <p:nvSpPr>
                    <p:cNvPr id="1253" name="Google Shape;1253;p52"/>
                    <p:cNvSpPr/>
                    <p:nvPr/>
                  </p:nvSpPr>
                  <p:spPr>
                    <a:xfrm>
                      <a:off x="702" y="3438"/>
                      <a:ext cx="288" cy="174"/>
                    </a:xfrm>
                    <a:prstGeom prst="roundRect">
                      <a:avLst>
                        <a:gd fmla="val 25287" name="adj"/>
                      </a:avLst>
                    </a:prstGeom>
                    <a:solidFill>
                      <a:schemeClr val="folHlink"/>
                    </a:solidFill>
                    <a:ln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1254" name="Google Shape;1254;p52"/>
                    <p:cNvSpPr/>
                    <p:nvPr/>
                  </p:nvSpPr>
                  <p:spPr>
                    <a:xfrm rot="5400000">
                      <a:off x="645" y="3381"/>
                      <a:ext cx="288" cy="174"/>
                    </a:xfrm>
                    <a:prstGeom prst="roundRect">
                      <a:avLst>
                        <a:gd fmla="val 25287" name="adj"/>
                      </a:avLst>
                    </a:prstGeom>
                    <a:solidFill>
                      <a:schemeClr val="folHlink"/>
                    </a:solidFill>
                    <a:ln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</p:grpSp>
              <p:sp>
                <p:nvSpPr>
                  <p:cNvPr id="1255" name="Google Shape;1255;p52"/>
                  <p:cNvSpPr/>
                  <p:nvPr/>
                </p:nvSpPr>
                <p:spPr>
                  <a:xfrm>
                    <a:off x="768" y="3444"/>
                    <a:ext cx="192" cy="165"/>
                  </a:xfrm>
                  <a:prstGeom prst="flowChartAlternateProcess">
                    <a:avLst/>
                  </a:prstGeom>
                  <a:solidFill>
                    <a:schemeClr val="folHlink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256" name="Google Shape;1256;p52"/>
                  <p:cNvSpPr/>
                  <p:nvPr/>
                </p:nvSpPr>
                <p:spPr>
                  <a:xfrm>
                    <a:off x="690" y="3312"/>
                    <a:ext cx="195" cy="47"/>
                  </a:xfrm>
                  <a:prstGeom prst="rect">
                    <a:avLst/>
                  </a:prstGeom>
                  <a:solidFill>
                    <a:schemeClr val="folHlink"/>
                  </a:solidFill>
                  <a:ln cap="flat" cmpd="sng" w="9525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257" name="Google Shape;1257;p52"/>
                  <p:cNvSpPr/>
                  <p:nvPr/>
                </p:nvSpPr>
                <p:spPr>
                  <a:xfrm rot="5400000">
                    <a:off x="873" y="3504"/>
                    <a:ext cx="195" cy="47"/>
                  </a:xfrm>
                  <a:prstGeom prst="rect">
                    <a:avLst/>
                  </a:prstGeom>
                  <a:solidFill>
                    <a:schemeClr val="folHlink"/>
                  </a:solidFill>
                  <a:ln cap="flat" cmpd="sng" w="9525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</p:grpSp>
          <p:grpSp>
            <p:nvGrpSpPr>
              <p:cNvPr id="1258" name="Google Shape;1258;p52"/>
              <p:cNvGrpSpPr/>
              <p:nvPr/>
            </p:nvGrpSpPr>
            <p:grpSpPr>
              <a:xfrm>
                <a:off x="720" y="1824"/>
                <a:ext cx="4275" cy="144"/>
                <a:chOff x="720" y="1824"/>
                <a:chExt cx="4275" cy="144"/>
              </a:xfrm>
            </p:grpSpPr>
            <p:cxnSp>
              <p:nvCxnSpPr>
                <p:cNvPr id="1259" name="Google Shape;1259;p52"/>
                <p:cNvCxnSpPr/>
                <p:nvPr/>
              </p:nvCxnSpPr>
              <p:spPr>
                <a:xfrm rot="10800000">
                  <a:off x="720" y="1824"/>
                  <a:ext cx="0" cy="144"/>
                </a:xfrm>
                <a:prstGeom prst="straightConnector1">
                  <a:avLst/>
                </a:prstGeom>
                <a:noFill/>
                <a:ln cap="rnd" cmpd="sng" w="9525">
                  <a:solidFill>
                    <a:schemeClr val="dk1"/>
                  </a:solidFill>
                  <a:prstDash val="dot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260" name="Google Shape;1260;p52"/>
                <p:cNvCxnSpPr/>
                <p:nvPr/>
              </p:nvCxnSpPr>
              <p:spPr>
                <a:xfrm rot="10800000">
                  <a:off x="864" y="1824"/>
                  <a:ext cx="0" cy="144"/>
                </a:xfrm>
                <a:prstGeom prst="straightConnector1">
                  <a:avLst/>
                </a:prstGeom>
                <a:noFill/>
                <a:ln cap="rnd" cmpd="sng" w="9525">
                  <a:solidFill>
                    <a:schemeClr val="dk1"/>
                  </a:solidFill>
                  <a:prstDash val="dot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261" name="Google Shape;1261;p52"/>
                <p:cNvCxnSpPr/>
                <p:nvPr/>
              </p:nvCxnSpPr>
              <p:spPr>
                <a:xfrm rot="10800000">
                  <a:off x="4851" y="1824"/>
                  <a:ext cx="0" cy="144"/>
                </a:xfrm>
                <a:prstGeom prst="straightConnector1">
                  <a:avLst/>
                </a:prstGeom>
                <a:noFill/>
                <a:ln cap="rnd" cmpd="sng" w="9525">
                  <a:solidFill>
                    <a:schemeClr val="dk1"/>
                  </a:solidFill>
                  <a:prstDash val="dot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262" name="Google Shape;1262;p52"/>
                <p:cNvCxnSpPr/>
                <p:nvPr/>
              </p:nvCxnSpPr>
              <p:spPr>
                <a:xfrm rot="10800000">
                  <a:off x="4995" y="1824"/>
                  <a:ext cx="0" cy="144"/>
                </a:xfrm>
                <a:prstGeom prst="straightConnector1">
                  <a:avLst/>
                </a:prstGeom>
                <a:noFill/>
                <a:ln cap="rnd" cmpd="sng" w="9525">
                  <a:solidFill>
                    <a:schemeClr val="dk1"/>
                  </a:solidFill>
                  <a:prstDash val="dot"/>
                  <a:round/>
                  <a:headEnd len="med" w="med" type="none"/>
                  <a:tailEnd len="med" w="med" type="none"/>
                </a:ln>
              </p:spPr>
            </p:cxnSp>
          </p:grpSp>
        </p:grpSp>
      </p:grpSp>
      <p:sp>
        <p:nvSpPr>
          <p:cNvPr id="1263" name="Google Shape;1263;p52"/>
          <p:cNvSpPr txBox="1"/>
          <p:nvPr/>
        </p:nvSpPr>
        <p:spPr>
          <a:xfrm>
            <a:off x="6054725" y="1774826"/>
            <a:ext cx="184150" cy="1006475"/>
          </a:xfrm>
          <a:prstGeom prst="rect">
            <a:avLst/>
          </a:prstGeom>
          <a:noFill/>
          <a:ln>
            <a:noFill/>
          </a:ln>
          <a:effectLst>
            <a:outerShdw rotWithShape="0" algn="ctr" dir="2700000" dist="53882">
              <a:srgbClr val="FF3300">
                <a:alpha val="49803"/>
              </a:srgbClr>
            </a:outerShdw>
          </a:effectLst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6000" u="sng">
              <a:solidFill>
                <a:srgbClr val="9999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264" name="Google Shape;1264;p52"/>
          <p:cNvGrpSpPr/>
          <p:nvPr/>
        </p:nvGrpSpPr>
        <p:grpSpPr>
          <a:xfrm>
            <a:off x="4365625" y="3221038"/>
            <a:ext cx="5030788" cy="2743200"/>
            <a:chOff x="1392" y="1296"/>
            <a:chExt cx="4224" cy="2304"/>
          </a:xfrm>
        </p:grpSpPr>
        <p:cxnSp>
          <p:nvCxnSpPr>
            <p:cNvPr id="1265" name="Google Shape;1265;p52"/>
            <p:cNvCxnSpPr/>
            <p:nvPr/>
          </p:nvCxnSpPr>
          <p:spPr>
            <a:xfrm rot="10800000">
              <a:off x="1392" y="1296"/>
              <a:ext cx="576" cy="0"/>
            </a:xfrm>
            <a:prstGeom prst="straightConnector1">
              <a:avLst/>
            </a:prstGeom>
            <a:noFill/>
            <a:ln cap="flat" cmpd="sng" w="76200">
              <a:solidFill>
                <a:schemeClr val="accent2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1266" name="Google Shape;1266;p52"/>
            <p:cNvCxnSpPr/>
            <p:nvPr/>
          </p:nvCxnSpPr>
          <p:spPr>
            <a:xfrm rot="10800000">
              <a:off x="5040" y="3600"/>
              <a:ext cx="576" cy="0"/>
            </a:xfrm>
            <a:prstGeom prst="straightConnector1">
              <a:avLst/>
            </a:prstGeom>
            <a:noFill/>
            <a:ln cap="flat" cmpd="sng" w="76200">
              <a:solidFill>
                <a:schemeClr val="accent2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</p:grpSp>
      <p:sp>
        <p:nvSpPr>
          <p:cNvPr descr="Gotas" id="1267" name="Google Shape;1267;p52"/>
          <p:cNvSpPr/>
          <p:nvPr/>
        </p:nvSpPr>
        <p:spPr>
          <a:xfrm rot="5400000">
            <a:off x="7392194" y="5044282"/>
            <a:ext cx="165100" cy="1674812"/>
          </a:xfrm>
          <a:prstGeom prst="rect">
            <a:avLst/>
          </a:prstGeom>
          <a:blipFill rotWithShape="0">
            <a:blip r:embed="rId3">
              <a:alphaModFix/>
            </a:blip>
            <a:tile algn="tl" flip="none" tx="12" sx="100000" ty="0" sy="100000"/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Gotas" id="1268" name="Google Shape;1268;p52"/>
          <p:cNvSpPr/>
          <p:nvPr/>
        </p:nvSpPr>
        <p:spPr>
          <a:xfrm>
            <a:off x="8493126" y="4021138"/>
            <a:ext cx="163513" cy="1592262"/>
          </a:xfrm>
          <a:prstGeom prst="rect">
            <a:avLst/>
          </a:prstGeom>
          <a:blipFill rotWithShape="1">
            <a:blip r:embed="rId3">
              <a:alphaModFix/>
            </a:blip>
            <a:tile algn="tl" flip="none" tx="0" sx="100000" ty="0" sy="100000"/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Gotas" id="1269" name="Google Shape;1269;p52"/>
          <p:cNvSpPr/>
          <p:nvPr/>
        </p:nvSpPr>
        <p:spPr>
          <a:xfrm flipH="1">
            <a:off x="7967663" y="3278188"/>
            <a:ext cx="1200150" cy="742950"/>
          </a:xfrm>
          <a:prstGeom prst="can">
            <a:avLst>
              <a:gd fmla="val 50000" name="adj"/>
            </a:avLst>
          </a:prstGeom>
          <a:blipFill rotWithShape="0">
            <a:blip r:embed="rId3">
              <a:alphaModFix/>
            </a:blip>
            <a:tile algn="tl" flip="none" tx="0" sx="100000" ty="0" sy="100000"/>
          </a:blip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270" name="Google Shape;1270;p52"/>
          <p:cNvGrpSpPr/>
          <p:nvPr/>
        </p:nvGrpSpPr>
        <p:grpSpPr>
          <a:xfrm>
            <a:off x="5853113" y="4878388"/>
            <a:ext cx="571500" cy="685800"/>
            <a:chOff x="3984" y="2400"/>
            <a:chExt cx="480" cy="576"/>
          </a:xfrm>
        </p:grpSpPr>
        <p:sp>
          <p:nvSpPr>
            <p:cNvPr id="1271" name="Google Shape;1271;p52"/>
            <p:cNvSpPr/>
            <p:nvPr/>
          </p:nvSpPr>
          <p:spPr>
            <a:xfrm>
              <a:off x="4176" y="2448"/>
              <a:ext cx="96" cy="528"/>
            </a:xfrm>
            <a:prstGeom prst="rect">
              <a:avLst/>
            </a:prstGeom>
            <a:solidFill>
              <a:schemeClr val="folHlink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2" name="Google Shape;1272;p52"/>
            <p:cNvSpPr/>
            <p:nvPr/>
          </p:nvSpPr>
          <p:spPr>
            <a:xfrm>
              <a:off x="3984" y="2400"/>
              <a:ext cx="480" cy="96"/>
            </a:xfrm>
            <a:prstGeom prst="rect">
              <a:avLst/>
            </a:prstGeom>
            <a:solidFill>
              <a:schemeClr val="folHlink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3" name="Google Shape;1273;p52"/>
            <p:cNvSpPr/>
            <p:nvPr/>
          </p:nvSpPr>
          <p:spPr>
            <a:xfrm>
              <a:off x="4026" y="2424"/>
              <a:ext cx="96" cy="48"/>
            </a:xfrm>
            <a:prstGeom prst="rect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4" name="Google Shape;1274;p52"/>
            <p:cNvSpPr/>
            <p:nvPr/>
          </p:nvSpPr>
          <p:spPr>
            <a:xfrm>
              <a:off x="4350" y="2424"/>
              <a:ext cx="96" cy="48"/>
            </a:xfrm>
            <a:prstGeom prst="rect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75" name="Google Shape;1275;p52"/>
          <p:cNvGrpSpPr/>
          <p:nvPr/>
        </p:nvGrpSpPr>
        <p:grpSpPr>
          <a:xfrm>
            <a:off x="5653088" y="5564188"/>
            <a:ext cx="971550" cy="628650"/>
            <a:chOff x="2472" y="3264"/>
            <a:chExt cx="816" cy="528"/>
          </a:xfrm>
        </p:grpSpPr>
        <p:sp>
          <p:nvSpPr>
            <p:cNvPr id="1276" name="Google Shape;1276;p52"/>
            <p:cNvSpPr/>
            <p:nvPr/>
          </p:nvSpPr>
          <p:spPr>
            <a:xfrm>
              <a:off x="2472" y="3432"/>
              <a:ext cx="816" cy="192"/>
            </a:xfrm>
            <a:prstGeom prst="rect">
              <a:avLst/>
            </a:prstGeom>
            <a:solidFill>
              <a:schemeClr val="folHlink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7" name="Google Shape;1277;p52"/>
            <p:cNvSpPr/>
            <p:nvPr/>
          </p:nvSpPr>
          <p:spPr>
            <a:xfrm>
              <a:off x="2622" y="3264"/>
              <a:ext cx="528" cy="528"/>
            </a:xfrm>
            <a:prstGeom prst="ellipse">
              <a:avLst/>
            </a:prstGeom>
            <a:solidFill>
              <a:schemeClr val="folHlink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8" name="Google Shape;1278;p52"/>
            <p:cNvSpPr/>
            <p:nvPr/>
          </p:nvSpPr>
          <p:spPr>
            <a:xfrm>
              <a:off x="2736" y="3312"/>
              <a:ext cx="384" cy="384"/>
            </a:xfrm>
            <a:prstGeom prst="ellipse">
              <a:avLst/>
            </a:prstGeom>
            <a:gradFill>
              <a:gsLst>
                <a:gs pos="0">
                  <a:srgbClr val="FFFFFF"/>
                </a:gs>
                <a:gs pos="100000">
                  <a:schemeClr val="folHlink"/>
                </a:gs>
              </a:gsLst>
              <a:path path="circle">
                <a:fillToRect b="50%" l="50%" r="50%" t="50%"/>
              </a:path>
              <a:tileRect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descr="Gotas" id="1279" name="Google Shape;1279;p52"/>
          <p:cNvSpPr/>
          <p:nvPr/>
        </p:nvSpPr>
        <p:spPr>
          <a:xfrm>
            <a:off x="3573463" y="4021138"/>
            <a:ext cx="163512" cy="1592262"/>
          </a:xfrm>
          <a:prstGeom prst="rect">
            <a:avLst/>
          </a:prstGeom>
          <a:blipFill rotWithShape="1">
            <a:blip r:embed="rId3">
              <a:alphaModFix/>
            </a:blip>
            <a:tile algn="tl" flip="none" tx="0" sx="100000" ty="0" sy="100000"/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Gotas" id="1280" name="Google Shape;1280;p52"/>
          <p:cNvSpPr/>
          <p:nvPr/>
        </p:nvSpPr>
        <p:spPr>
          <a:xfrm rot="5400000">
            <a:off x="4692650" y="5011738"/>
            <a:ext cx="165100" cy="1739900"/>
          </a:xfrm>
          <a:prstGeom prst="rect">
            <a:avLst/>
          </a:prstGeom>
          <a:blipFill rotWithShape="0">
            <a:blip r:embed="rId3">
              <a:alphaModFix/>
            </a:blip>
            <a:tile algn="tl" flip="none" tx="0" sx="100000" ty="0" sy="100000"/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Gotas" id="1281" name="Google Shape;1281;p52"/>
          <p:cNvSpPr/>
          <p:nvPr/>
        </p:nvSpPr>
        <p:spPr>
          <a:xfrm flipH="1">
            <a:off x="3052763" y="3278188"/>
            <a:ext cx="1200150" cy="742950"/>
          </a:xfrm>
          <a:prstGeom prst="can">
            <a:avLst>
              <a:gd fmla="val 50000" name="adj"/>
            </a:avLst>
          </a:prstGeom>
          <a:blipFill rotWithShape="0">
            <a:blip r:embed="rId3">
              <a:alphaModFix/>
            </a:blip>
            <a:tile algn="tl" flip="none" tx="0" sx="100000" ty="0" sy="100000"/>
          </a:blip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2" name="Google Shape;1282;p52"/>
          <p:cNvSpPr txBox="1"/>
          <p:nvPr>
            <p:ph type="title"/>
          </p:nvPr>
        </p:nvSpPr>
        <p:spPr>
          <a:xfrm>
            <a:off x="1819203" y="1220788"/>
            <a:ext cx="963627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pt-BR" sz="4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Para termos um movimento de água, é necessário um desnível de água (pressão).</a:t>
            </a:r>
            <a:br>
              <a:rPr lang="pt-BR" sz="4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4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3" name="Google Shape;1283;p52"/>
          <p:cNvSpPr txBox="1"/>
          <p:nvPr>
            <p:ph idx="12" type="sldNum"/>
          </p:nvPr>
        </p:nvSpPr>
        <p:spPr>
          <a:xfrm>
            <a:off x="9662864" y="5733256"/>
            <a:ext cx="609600" cy="5212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>
                <a:solidFill>
                  <a:schemeClr val="lt1"/>
                </a:solidFill>
              </a:rPr>
              <a:t>‹#›</a:t>
            </a:fld>
            <a:endParaRPr>
              <a:solidFill>
                <a:schemeClr val="lt1"/>
              </a:solidFill>
            </a:endParaRPr>
          </a:p>
        </p:txBody>
      </p:sp>
      <p:sp>
        <p:nvSpPr>
          <p:cNvPr id="1284" name="Google Shape;1284;p52"/>
          <p:cNvSpPr txBox="1"/>
          <p:nvPr/>
        </p:nvSpPr>
        <p:spPr>
          <a:xfrm>
            <a:off x="4108255" y="6148400"/>
            <a:ext cx="40644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/>
              <a:t>Fonte</a:t>
            </a:r>
            <a:r>
              <a:rPr lang="pt-BR" sz="1200"/>
              <a:t>:</a:t>
            </a:r>
            <a:r>
              <a:rPr lang="pt-BR" sz="1200">
                <a:latin typeface="Times New Roman"/>
                <a:ea typeface="Times New Roman"/>
                <a:cs typeface="Times New Roman"/>
                <a:sym typeface="Times New Roman"/>
              </a:rPr>
              <a:t>Gref (2015)</a:t>
            </a:r>
            <a:endParaRPr sz="12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8" name="Shape 1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89" name="Google Shape;1289;p53"/>
          <p:cNvGrpSpPr/>
          <p:nvPr/>
        </p:nvGrpSpPr>
        <p:grpSpPr>
          <a:xfrm>
            <a:off x="3048000" y="1700214"/>
            <a:ext cx="6351588" cy="4275137"/>
            <a:chOff x="285" y="768"/>
            <a:chExt cx="5331" cy="2857"/>
          </a:xfrm>
        </p:grpSpPr>
        <p:sp>
          <p:nvSpPr>
            <p:cNvPr id="1290" name="Google Shape;1290;p53"/>
            <p:cNvSpPr/>
            <p:nvPr/>
          </p:nvSpPr>
          <p:spPr>
            <a:xfrm>
              <a:off x="2112" y="1008"/>
              <a:ext cx="1536" cy="80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pt-BR"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...não há mais desnível.</a:t>
              </a:r>
              <a:endParaRPr/>
            </a:p>
          </p:txBody>
        </p:sp>
        <p:cxnSp>
          <p:nvCxnSpPr>
            <p:cNvPr id="1291" name="Google Shape;1291;p53"/>
            <p:cNvCxnSpPr/>
            <p:nvPr/>
          </p:nvCxnSpPr>
          <p:spPr>
            <a:xfrm rot="10800000">
              <a:off x="1392" y="1488"/>
              <a:ext cx="576" cy="0"/>
            </a:xfrm>
            <a:prstGeom prst="straightConnector1">
              <a:avLst/>
            </a:prstGeom>
            <a:noFill/>
            <a:ln cap="flat" cmpd="sng" w="76200">
              <a:solidFill>
                <a:srgbClr val="FF9933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1292" name="Google Shape;1292;p53"/>
            <p:cNvCxnSpPr/>
            <p:nvPr/>
          </p:nvCxnSpPr>
          <p:spPr>
            <a:xfrm>
              <a:off x="3792" y="1488"/>
              <a:ext cx="576" cy="0"/>
            </a:xfrm>
            <a:prstGeom prst="straightConnector1">
              <a:avLst/>
            </a:prstGeom>
            <a:noFill/>
            <a:ln cap="flat" cmpd="sng" w="76200">
              <a:solidFill>
                <a:srgbClr val="FF9933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grpSp>
          <p:nvGrpSpPr>
            <p:cNvPr id="1293" name="Google Shape;1293;p53"/>
            <p:cNvGrpSpPr/>
            <p:nvPr/>
          </p:nvGrpSpPr>
          <p:grpSpPr>
            <a:xfrm>
              <a:off x="285" y="768"/>
              <a:ext cx="5139" cy="2857"/>
              <a:chOff x="285" y="768"/>
              <a:chExt cx="5139" cy="2857"/>
            </a:xfrm>
          </p:grpSpPr>
          <p:grpSp>
            <p:nvGrpSpPr>
              <p:cNvPr id="1294" name="Google Shape;1294;p53"/>
              <p:cNvGrpSpPr/>
              <p:nvPr/>
            </p:nvGrpSpPr>
            <p:grpSpPr>
              <a:xfrm>
                <a:off x="285" y="768"/>
                <a:ext cx="5139" cy="1200"/>
                <a:chOff x="285" y="768"/>
                <a:chExt cx="5139" cy="1200"/>
              </a:xfrm>
            </p:grpSpPr>
            <p:grpSp>
              <p:nvGrpSpPr>
                <p:cNvPr id="1295" name="Google Shape;1295;p53"/>
                <p:cNvGrpSpPr/>
                <p:nvPr/>
              </p:nvGrpSpPr>
              <p:grpSpPr>
                <a:xfrm>
                  <a:off x="288" y="768"/>
                  <a:ext cx="5136" cy="1200"/>
                  <a:chOff x="288" y="768"/>
                  <a:chExt cx="5136" cy="1200"/>
                </a:xfrm>
              </p:grpSpPr>
              <p:sp>
                <p:nvSpPr>
                  <p:cNvPr id="1296" name="Google Shape;1296;p53"/>
                  <p:cNvSpPr/>
                  <p:nvPr/>
                </p:nvSpPr>
                <p:spPr>
                  <a:xfrm>
                    <a:off x="288" y="768"/>
                    <a:ext cx="1008" cy="1200"/>
                  </a:xfrm>
                  <a:prstGeom prst="can">
                    <a:avLst>
                      <a:gd fmla="val 29762" name="adj"/>
                    </a:avLst>
                  </a:prstGeom>
                  <a:solidFill>
                    <a:srgbClr val="DDDDDD"/>
                  </a:solidFill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297" name="Google Shape;1297;p53"/>
                  <p:cNvSpPr/>
                  <p:nvPr/>
                </p:nvSpPr>
                <p:spPr>
                  <a:xfrm>
                    <a:off x="4416" y="768"/>
                    <a:ext cx="1008" cy="1200"/>
                  </a:xfrm>
                  <a:prstGeom prst="can">
                    <a:avLst>
                      <a:gd fmla="val 29762" name="adj"/>
                    </a:avLst>
                  </a:prstGeom>
                  <a:solidFill>
                    <a:srgbClr val="DDDDDD"/>
                  </a:solidFill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1298" name="Google Shape;1298;p53"/>
                <p:cNvGrpSpPr/>
                <p:nvPr/>
              </p:nvGrpSpPr>
              <p:grpSpPr>
                <a:xfrm>
                  <a:off x="912" y="1056"/>
                  <a:ext cx="4499" cy="586"/>
                  <a:chOff x="912" y="1056"/>
                  <a:chExt cx="4499" cy="586"/>
                </a:xfrm>
              </p:grpSpPr>
              <p:sp>
                <p:nvSpPr>
                  <p:cNvPr id="1299" name="Google Shape;1299;p53"/>
                  <p:cNvSpPr/>
                  <p:nvPr/>
                </p:nvSpPr>
                <p:spPr>
                  <a:xfrm>
                    <a:off x="912" y="1056"/>
                    <a:ext cx="323" cy="586"/>
                  </a:xfrm>
                  <a:prstGeom prst="ellipse">
                    <a:avLst/>
                  </a:prstGeom>
                  <a:gradFill>
                    <a:gsLst>
                      <a:gs pos="0">
                        <a:schemeClr val="lt1"/>
                      </a:gs>
                      <a:gs pos="100000">
                        <a:srgbClr val="DDDDDD"/>
                      </a:gs>
                    </a:gsLst>
                    <a:path path="circle">
                      <a:fillToRect b="50%" l="50%" r="50%" t="50%"/>
                    </a:path>
                    <a:tileRect/>
                  </a:gra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300" name="Google Shape;1300;p53"/>
                  <p:cNvSpPr/>
                  <p:nvPr/>
                </p:nvSpPr>
                <p:spPr>
                  <a:xfrm>
                    <a:off x="5088" y="1056"/>
                    <a:ext cx="323" cy="586"/>
                  </a:xfrm>
                  <a:prstGeom prst="ellipse">
                    <a:avLst/>
                  </a:prstGeom>
                  <a:gradFill>
                    <a:gsLst>
                      <a:gs pos="0">
                        <a:schemeClr val="lt1"/>
                      </a:gs>
                      <a:gs pos="100000">
                        <a:srgbClr val="DDDDDD"/>
                      </a:gs>
                    </a:gsLst>
                    <a:path path="circle">
                      <a:fillToRect b="50%" l="50%" r="50%" t="50%"/>
                    </a:path>
                    <a:tileRect/>
                  </a:gra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1301" name="Google Shape;1301;p53"/>
                <p:cNvGrpSpPr/>
                <p:nvPr/>
              </p:nvGrpSpPr>
              <p:grpSpPr>
                <a:xfrm>
                  <a:off x="285" y="1668"/>
                  <a:ext cx="5139" cy="300"/>
                  <a:chOff x="285" y="1668"/>
                  <a:chExt cx="5139" cy="300"/>
                </a:xfrm>
              </p:grpSpPr>
              <p:grpSp>
                <p:nvGrpSpPr>
                  <p:cNvPr id="1302" name="Google Shape;1302;p53"/>
                  <p:cNvGrpSpPr/>
                  <p:nvPr/>
                </p:nvGrpSpPr>
                <p:grpSpPr>
                  <a:xfrm>
                    <a:off x="285" y="1668"/>
                    <a:ext cx="1008" cy="300"/>
                    <a:chOff x="285" y="1668"/>
                    <a:chExt cx="1008" cy="300"/>
                  </a:xfrm>
                </p:grpSpPr>
                <p:sp>
                  <p:nvSpPr>
                    <p:cNvPr id="1303" name="Google Shape;1303;p53"/>
                    <p:cNvSpPr/>
                    <p:nvPr/>
                  </p:nvSpPr>
                  <p:spPr>
                    <a:xfrm>
                      <a:off x="285" y="1668"/>
                      <a:ext cx="1008" cy="300"/>
                    </a:xfrm>
                    <a:prstGeom prst="ellipse">
                      <a:avLst/>
                    </a:prstGeom>
                    <a:noFill/>
                    <a:ln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1304" name="Google Shape;1304;p53"/>
                    <p:cNvSpPr/>
                    <p:nvPr/>
                  </p:nvSpPr>
                  <p:spPr>
                    <a:xfrm>
                      <a:off x="714" y="1803"/>
                      <a:ext cx="158" cy="47"/>
                    </a:xfrm>
                    <a:prstGeom prst="ellipse">
                      <a:avLst/>
                    </a:prstGeom>
                    <a:noFill/>
                    <a:ln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</p:grpSp>
              <p:sp>
                <p:nvSpPr>
                  <p:cNvPr id="1305" name="Google Shape;1305;p53"/>
                  <p:cNvSpPr/>
                  <p:nvPr/>
                </p:nvSpPr>
                <p:spPr>
                  <a:xfrm>
                    <a:off x="4416" y="1668"/>
                    <a:ext cx="1008" cy="300"/>
                  </a:xfrm>
                  <a:prstGeom prst="ellipse">
                    <a:avLst/>
                  </a:prstGeom>
                  <a:noFill/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306" name="Google Shape;1306;p53"/>
                  <p:cNvSpPr/>
                  <p:nvPr/>
                </p:nvSpPr>
                <p:spPr>
                  <a:xfrm>
                    <a:off x="4845" y="1803"/>
                    <a:ext cx="158" cy="47"/>
                  </a:xfrm>
                  <a:prstGeom prst="ellipse">
                    <a:avLst/>
                  </a:prstGeom>
                  <a:noFill/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</p:grpSp>
          <p:grpSp>
            <p:nvGrpSpPr>
              <p:cNvPr id="1307" name="Google Shape;1307;p53"/>
              <p:cNvGrpSpPr/>
              <p:nvPr/>
            </p:nvGrpSpPr>
            <p:grpSpPr>
              <a:xfrm>
                <a:off x="694" y="1824"/>
                <a:ext cx="4323" cy="1801"/>
                <a:chOff x="694" y="1824"/>
                <a:chExt cx="4323" cy="1801"/>
              </a:xfrm>
            </p:grpSpPr>
            <p:grpSp>
              <p:nvGrpSpPr>
                <p:cNvPr id="1308" name="Google Shape;1308;p53"/>
                <p:cNvGrpSpPr/>
                <p:nvPr/>
              </p:nvGrpSpPr>
              <p:grpSpPr>
                <a:xfrm>
                  <a:off x="694" y="1968"/>
                  <a:ext cx="4323" cy="1657"/>
                  <a:chOff x="694" y="1968"/>
                  <a:chExt cx="4323" cy="1657"/>
                </a:xfrm>
              </p:grpSpPr>
              <p:grpSp>
                <p:nvGrpSpPr>
                  <p:cNvPr id="1309" name="Google Shape;1309;p53"/>
                  <p:cNvGrpSpPr/>
                  <p:nvPr/>
                </p:nvGrpSpPr>
                <p:grpSpPr>
                  <a:xfrm>
                    <a:off x="720" y="1968"/>
                    <a:ext cx="4297" cy="1657"/>
                    <a:chOff x="720" y="1968"/>
                    <a:chExt cx="4297" cy="1657"/>
                  </a:xfrm>
                </p:grpSpPr>
                <p:grpSp>
                  <p:nvGrpSpPr>
                    <p:cNvPr id="1310" name="Google Shape;1310;p53"/>
                    <p:cNvGrpSpPr/>
                    <p:nvPr/>
                  </p:nvGrpSpPr>
                  <p:grpSpPr>
                    <a:xfrm>
                      <a:off x="720" y="1968"/>
                      <a:ext cx="4272" cy="1632"/>
                      <a:chOff x="720" y="1968"/>
                      <a:chExt cx="4272" cy="1632"/>
                    </a:xfrm>
                  </p:grpSpPr>
                  <p:sp>
                    <p:nvSpPr>
                      <p:cNvPr id="1311" name="Google Shape;1311;p53"/>
                      <p:cNvSpPr/>
                      <p:nvPr/>
                    </p:nvSpPr>
                    <p:spPr>
                      <a:xfrm>
                        <a:off x="720" y="1968"/>
                        <a:ext cx="144" cy="1632"/>
                      </a:xfrm>
                      <a:prstGeom prst="rect">
                        <a:avLst/>
                      </a:prstGeom>
                      <a:solidFill>
                        <a:srgbClr val="DDDDDD"/>
                      </a:solidFill>
                      <a:ln cap="flat" cmpd="sng" w="9525">
                        <a:solidFill>
                          <a:schemeClr val="dk1"/>
                        </a:solidFill>
                        <a:prstDash val="solid"/>
                        <a:miter lim="800000"/>
                        <a:headEnd len="sm" w="sm" type="none"/>
                        <a:tailEnd len="sm" w="sm" type="none"/>
                      </a:ln>
                    </p:spPr>
                    <p:txBody>
                      <a:bodyPr anchorCtr="0" anchor="ctr" bIns="45700" lIns="91425" spcFirstLastPara="1" rIns="91425" wrap="square" tIns="45700">
                        <a:noAutofit/>
                      </a:bodyPr>
                      <a:lstStyle/>
                      <a:p>
                        <a:pPr indent="0" lvl="0" marL="0" marR="0" rtl="0" algn="l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t/>
                        </a:r>
                        <a:endParaRPr sz="18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endParaRPr>
                      </a:p>
                    </p:txBody>
                  </p:sp>
                  <p:sp>
                    <p:nvSpPr>
                      <p:cNvPr id="1312" name="Google Shape;1312;p53"/>
                      <p:cNvSpPr/>
                      <p:nvPr/>
                    </p:nvSpPr>
                    <p:spPr>
                      <a:xfrm>
                        <a:off x="4848" y="1968"/>
                        <a:ext cx="144" cy="1632"/>
                      </a:xfrm>
                      <a:prstGeom prst="rect">
                        <a:avLst/>
                      </a:prstGeom>
                      <a:solidFill>
                        <a:srgbClr val="DDDDDD"/>
                      </a:solidFill>
                      <a:ln cap="flat" cmpd="sng" w="9525">
                        <a:solidFill>
                          <a:schemeClr val="dk1"/>
                        </a:solidFill>
                        <a:prstDash val="solid"/>
                        <a:miter lim="800000"/>
                        <a:headEnd len="sm" w="sm" type="none"/>
                        <a:tailEnd len="sm" w="sm" type="none"/>
                      </a:ln>
                    </p:spPr>
                    <p:txBody>
                      <a:bodyPr anchorCtr="0" anchor="ctr" bIns="45700" lIns="91425" spcFirstLastPara="1" rIns="91425" wrap="square" tIns="45700">
                        <a:noAutofit/>
                      </a:bodyPr>
                      <a:lstStyle/>
                      <a:p>
                        <a:pPr indent="0" lvl="0" marL="0" marR="0" rtl="0" algn="l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t/>
                        </a:r>
                        <a:endParaRPr sz="18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endParaRPr>
                      </a:p>
                    </p:txBody>
                  </p:sp>
                  <p:sp>
                    <p:nvSpPr>
                      <p:cNvPr id="1313" name="Google Shape;1313;p53"/>
                      <p:cNvSpPr/>
                      <p:nvPr/>
                    </p:nvSpPr>
                    <p:spPr>
                      <a:xfrm rot="5400000">
                        <a:off x="1560" y="2616"/>
                        <a:ext cx="144" cy="1824"/>
                      </a:xfrm>
                      <a:prstGeom prst="rect">
                        <a:avLst/>
                      </a:prstGeom>
                      <a:solidFill>
                        <a:srgbClr val="DDDDDD"/>
                      </a:solidFill>
                      <a:ln cap="flat" cmpd="sng" w="9525">
                        <a:solidFill>
                          <a:schemeClr val="dk1"/>
                        </a:solidFill>
                        <a:prstDash val="solid"/>
                        <a:miter lim="800000"/>
                        <a:headEnd len="sm" w="sm" type="none"/>
                        <a:tailEnd len="sm" w="sm" type="none"/>
                      </a:ln>
                    </p:spPr>
                    <p:txBody>
                      <a:bodyPr anchorCtr="0" anchor="ctr" bIns="45700" lIns="91425" spcFirstLastPara="1" rIns="91425" wrap="square" tIns="45700">
                        <a:noAutofit/>
                      </a:bodyPr>
                      <a:lstStyle/>
                      <a:p>
                        <a:pPr indent="0" lvl="0" marL="0" marR="0" rtl="0" algn="l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t/>
                        </a:r>
                        <a:endParaRPr sz="18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endParaRPr>
                      </a:p>
                    </p:txBody>
                  </p:sp>
                  <p:sp>
                    <p:nvSpPr>
                      <p:cNvPr id="1314" name="Google Shape;1314;p53"/>
                      <p:cNvSpPr/>
                      <p:nvPr/>
                    </p:nvSpPr>
                    <p:spPr>
                      <a:xfrm rot="5400000">
                        <a:off x="4008" y="2616"/>
                        <a:ext cx="144" cy="1824"/>
                      </a:xfrm>
                      <a:prstGeom prst="rect">
                        <a:avLst/>
                      </a:prstGeom>
                      <a:solidFill>
                        <a:srgbClr val="DDDDDD"/>
                      </a:solidFill>
                      <a:ln cap="flat" cmpd="sng" w="9525">
                        <a:solidFill>
                          <a:schemeClr val="dk1"/>
                        </a:solidFill>
                        <a:prstDash val="solid"/>
                        <a:miter lim="800000"/>
                        <a:headEnd len="sm" w="sm" type="none"/>
                        <a:tailEnd len="sm" w="sm" type="none"/>
                      </a:ln>
                    </p:spPr>
                    <p:txBody>
                      <a:bodyPr anchorCtr="0" anchor="ctr" bIns="45700" lIns="91425" spcFirstLastPara="1" rIns="91425" wrap="square" tIns="45700">
                        <a:noAutofit/>
                      </a:bodyPr>
                      <a:lstStyle/>
                      <a:p>
                        <a:pPr indent="0" lvl="0" marL="0" marR="0" rtl="0" algn="l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t/>
                        </a:r>
                        <a:endParaRPr sz="18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endParaRPr>
                      </a:p>
                    </p:txBody>
                  </p:sp>
                </p:grpSp>
                <p:grpSp>
                  <p:nvGrpSpPr>
                    <p:cNvPr id="1315" name="Google Shape;1315;p53"/>
                    <p:cNvGrpSpPr/>
                    <p:nvPr/>
                  </p:nvGrpSpPr>
                  <p:grpSpPr>
                    <a:xfrm flipH="1">
                      <a:off x="4713" y="3312"/>
                      <a:ext cx="304" cy="313"/>
                      <a:chOff x="690" y="3312"/>
                      <a:chExt cx="304" cy="313"/>
                    </a:xfrm>
                  </p:grpSpPr>
                  <p:grpSp>
                    <p:nvGrpSpPr>
                      <p:cNvPr id="1316" name="Google Shape;1316;p53"/>
                      <p:cNvGrpSpPr/>
                      <p:nvPr/>
                    </p:nvGrpSpPr>
                    <p:grpSpPr>
                      <a:xfrm>
                        <a:off x="702" y="3324"/>
                        <a:ext cx="288" cy="288"/>
                        <a:chOff x="702" y="3324"/>
                        <a:chExt cx="288" cy="288"/>
                      </a:xfrm>
                    </p:grpSpPr>
                    <p:sp>
                      <p:nvSpPr>
                        <p:cNvPr id="1317" name="Google Shape;1317;p53"/>
                        <p:cNvSpPr/>
                        <p:nvPr/>
                      </p:nvSpPr>
                      <p:spPr>
                        <a:xfrm>
                          <a:off x="702" y="3438"/>
                          <a:ext cx="288" cy="174"/>
                        </a:xfrm>
                        <a:prstGeom prst="roundRect">
                          <a:avLst>
                            <a:gd fmla="val 25287" name="adj"/>
                          </a:avLst>
                        </a:prstGeom>
                        <a:solidFill>
                          <a:schemeClr val="folHlink"/>
                        </a:solidFill>
                        <a:ln cap="flat" cmpd="sng" w="9525">
                          <a:solidFill>
                            <a:schemeClr val="dk1"/>
                          </a:solidFill>
                          <a:prstDash val="solid"/>
                          <a:round/>
                          <a:headEnd len="sm" w="sm" type="none"/>
                          <a:tailEnd len="sm" w="sm" type="none"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l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t/>
                          </a:r>
                          <a:endParaRPr sz="1800">
                            <a:solidFill>
                              <a:schemeClr val="dk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  <p:sp>
                      <p:nvSpPr>
                        <p:cNvPr id="1318" name="Google Shape;1318;p53"/>
                        <p:cNvSpPr/>
                        <p:nvPr/>
                      </p:nvSpPr>
                      <p:spPr>
                        <a:xfrm rot="5400000">
                          <a:off x="645" y="3381"/>
                          <a:ext cx="288" cy="174"/>
                        </a:xfrm>
                        <a:prstGeom prst="roundRect">
                          <a:avLst>
                            <a:gd fmla="val 25287" name="adj"/>
                          </a:avLst>
                        </a:prstGeom>
                        <a:solidFill>
                          <a:schemeClr val="folHlink"/>
                        </a:solidFill>
                        <a:ln cap="flat" cmpd="sng" w="9525">
                          <a:solidFill>
                            <a:schemeClr val="dk1"/>
                          </a:solidFill>
                          <a:prstDash val="solid"/>
                          <a:round/>
                          <a:headEnd len="sm" w="sm" type="none"/>
                          <a:tailEnd len="sm" w="sm" type="none"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l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t/>
                          </a:r>
                          <a:endParaRPr sz="1800">
                            <a:solidFill>
                              <a:schemeClr val="dk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</p:grpSp>
                  <p:sp>
                    <p:nvSpPr>
                      <p:cNvPr id="1319" name="Google Shape;1319;p53"/>
                      <p:cNvSpPr/>
                      <p:nvPr/>
                    </p:nvSpPr>
                    <p:spPr>
                      <a:xfrm>
                        <a:off x="768" y="3444"/>
                        <a:ext cx="192" cy="165"/>
                      </a:xfrm>
                      <a:prstGeom prst="flowChartAlternateProcess">
                        <a:avLst/>
                      </a:prstGeom>
                      <a:solidFill>
                        <a:schemeClr val="folHlink"/>
                      </a:solidFill>
                      <a:ln>
                        <a:noFill/>
                      </a:ln>
                    </p:spPr>
                    <p:txBody>
                      <a:bodyPr anchorCtr="0" anchor="ctr" bIns="45700" lIns="91425" spcFirstLastPara="1" rIns="91425" wrap="square" tIns="45700">
                        <a:noAutofit/>
                      </a:bodyPr>
                      <a:lstStyle/>
                      <a:p>
                        <a:pPr indent="0" lvl="0" marL="0" marR="0" rtl="0" algn="l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t/>
                        </a:r>
                        <a:endParaRPr sz="18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endParaRPr>
                      </a:p>
                    </p:txBody>
                  </p:sp>
                  <p:sp>
                    <p:nvSpPr>
                      <p:cNvPr id="1320" name="Google Shape;1320;p53"/>
                      <p:cNvSpPr/>
                      <p:nvPr/>
                    </p:nvSpPr>
                    <p:spPr>
                      <a:xfrm>
                        <a:off x="690" y="3312"/>
                        <a:ext cx="195" cy="47"/>
                      </a:xfrm>
                      <a:prstGeom prst="rect">
                        <a:avLst/>
                      </a:prstGeom>
                      <a:solidFill>
                        <a:schemeClr val="folHlink"/>
                      </a:solidFill>
                      <a:ln cap="flat" cmpd="sng" w="9525">
                        <a:solidFill>
                          <a:schemeClr val="dk1"/>
                        </a:solidFill>
                        <a:prstDash val="solid"/>
                        <a:miter lim="800000"/>
                        <a:headEnd len="sm" w="sm" type="none"/>
                        <a:tailEnd len="sm" w="sm" type="none"/>
                      </a:ln>
                    </p:spPr>
                    <p:txBody>
                      <a:bodyPr anchorCtr="0" anchor="ctr" bIns="45700" lIns="91425" spcFirstLastPara="1" rIns="91425" wrap="square" tIns="45700">
                        <a:noAutofit/>
                      </a:bodyPr>
                      <a:lstStyle/>
                      <a:p>
                        <a:pPr indent="0" lvl="0" marL="0" marR="0" rtl="0" algn="l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t/>
                        </a:r>
                        <a:endParaRPr sz="18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endParaRPr>
                      </a:p>
                    </p:txBody>
                  </p:sp>
                  <p:sp>
                    <p:nvSpPr>
                      <p:cNvPr id="1321" name="Google Shape;1321;p53"/>
                      <p:cNvSpPr/>
                      <p:nvPr/>
                    </p:nvSpPr>
                    <p:spPr>
                      <a:xfrm rot="5400000">
                        <a:off x="873" y="3504"/>
                        <a:ext cx="195" cy="47"/>
                      </a:xfrm>
                      <a:prstGeom prst="rect">
                        <a:avLst/>
                      </a:prstGeom>
                      <a:solidFill>
                        <a:schemeClr val="folHlink"/>
                      </a:solidFill>
                      <a:ln cap="flat" cmpd="sng" w="9525">
                        <a:solidFill>
                          <a:schemeClr val="dk1"/>
                        </a:solidFill>
                        <a:prstDash val="solid"/>
                        <a:miter lim="800000"/>
                        <a:headEnd len="sm" w="sm" type="none"/>
                        <a:tailEnd len="sm" w="sm" type="none"/>
                      </a:ln>
                    </p:spPr>
                    <p:txBody>
                      <a:bodyPr anchorCtr="0" anchor="ctr" bIns="45700" lIns="91425" spcFirstLastPara="1" rIns="91425" wrap="square" tIns="45700">
                        <a:noAutofit/>
                      </a:bodyPr>
                      <a:lstStyle/>
                      <a:p>
                        <a:pPr indent="0" lvl="0" marL="0" marR="0" rtl="0" algn="l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t/>
                        </a:r>
                        <a:endParaRPr sz="18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endParaRPr>
                      </a:p>
                    </p:txBody>
                  </p:sp>
                </p:grpSp>
              </p:grpSp>
              <p:grpSp>
                <p:nvGrpSpPr>
                  <p:cNvPr id="1322" name="Google Shape;1322;p53"/>
                  <p:cNvGrpSpPr/>
                  <p:nvPr/>
                </p:nvGrpSpPr>
                <p:grpSpPr>
                  <a:xfrm>
                    <a:off x="694" y="3312"/>
                    <a:ext cx="304" cy="313"/>
                    <a:chOff x="690" y="3312"/>
                    <a:chExt cx="304" cy="313"/>
                  </a:xfrm>
                </p:grpSpPr>
                <p:grpSp>
                  <p:nvGrpSpPr>
                    <p:cNvPr id="1323" name="Google Shape;1323;p53"/>
                    <p:cNvGrpSpPr/>
                    <p:nvPr/>
                  </p:nvGrpSpPr>
                  <p:grpSpPr>
                    <a:xfrm>
                      <a:off x="702" y="3324"/>
                      <a:ext cx="288" cy="288"/>
                      <a:chOff x="702" y="3324"/>
                      <a:chExt cx="288" cy="288"/>
                    </a:xfrm>
                  </p:grpSpPr>
                  <p:sp>
                    <p:nvSpPr>
                      <p:cNvPr id="1324" name="Google Shape;1324;p53"/>
                      <p:cNvSpPr/>
                      <p:nvPr/>
                    </p:nvSpPr>
                    <p:spPr>
                      <a:xfrm>
                        <a:off x="702" y="3438"/>
                        <a:ext cx="288" cy="174"/>
                      </a:xfrm>
                      <a:prstGeom prst="roundRect">
                        <a:avLst>
                          <a:gd fmla="val 25287" name="adj"/>
                        </a:avLst>
                      </a:prstGeom>
                      <a:solidFill>
                        <a:schemeClr val="folHlink"/>
                      </a:solidFill>
                      <a:ln cap="flat" cmpd="sng" w="9525">
                        <a:solidFill>
                          <a:schemeClr val="dk1"/>
                        </a:solidFill>
                        <a:prstDash val="solid"/>
                        <a:round/>
                        <a:headEnd len="sm" w="sm" type="none"/>
                        <a:tailEnd len="sm" w="sm" type="none"/>
                      </a:ln>
                    </p:spPr>
                    <p:txBody>
                      <a:bodyPr anchorCtr="0" anchor="ctr" bIns="45700" lIns="91425" spcFirstLastPara="1" rIns="91425" wrap="square" tIns="45700">
                        <a:noAutofit/>
                      </a:bodyPr>
                      <a:lstStyle/>
                      <a:p>
                        <a:pPr indent="0" lvl="0" marL="0" marR="0" rtl="0" algn="l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t/>
                        </a:r>
                        <a:endParaRPr sz="18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endParaRPr>
                      </a:p>
                    </p:txBody>
                  </p:sp>
                  <p:sp>
                    <p:nvSpPr>
                      <p:cNvPr id="1325" name="Google Shape;1325;p53"/>
                      <p:cNvSpPr/>
                      <p:nvPr/>
                    </p:nvSpPr>
                    <p:spPr>
                      <a:xfrm rot="5400000">
                        <a:off x="645" y="3381"/>
                        <a:ext cx="288" cy="174"/>
                      </a:xfrm>
                      <a:prstGeom prst="roundRect">
                        <a:avLst>
                          <a:gd fmla="val 25287" name="adj"/>
                        </a:avLst>
                      </a:prstGeom>
                      <a:solidFill>
                        <a:schemeClr val="folHlink"/>
                      </a:solidFill>
                      <a:ln cap="flat" cmpd="sng" w="9525">
                        <a:solidFill>
                          <a:schemeClr val="dk1"/>
                        </a:solidFill>
                        <a:prstDash val="solid"/>
                        <a:round/>
                        <a:headEnd len="sm" w="sm" type="none"/>
                        <a:tailEnd len="sm" w="sm" type="none"/>
                      </a:ln>
                    </p:spPr>
                    <p:txBody>
                      <a:bodyPr anchorCtr="0" anchor="ctr" bIns="45700" lIns="91425" spcFirstLastPara="1" rIns="91425" wrap="square" tIns="45700">
                        <a:noAutofit/>
                      </a:bodyPr>
                      <a:lstStyle/>
                      <a:p>
                        <a:pPr indent="0" lvl="0" marL="0" marR="0" rtl="0" algn="l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t/>
                        </a:r>
                        <a:endParaRPr sz="18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endParaRPr>
                      </a:p>
                    </p:txBody>
                  </p:sp>
                </p:grpSp>
                <p:sp>
                  <p:nvSpPr>
                    <p:cNvPr id="1326" name="Google Shape;1326;p53"/>
                    <p:cNvSpPr/>
                    <p:nvPr/>
                  </p:nvSpPr>
                  <p:spPr>
                    <a:xfrm>
                      <a:off x="768" y="3444"/>
                      <a:ext cx="192" cy="165"/>
                    </a:xfrm>
                    <a:prstGeom prst="flowChartAlternateProcess">
                      <a:avLst/>
                    </a:prstGeom>
                    <a:solidFill>
                      <a:schemeClr val="folHlink"/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1327" name="Google Shape;1327;p53"/>
                    <p:cNvSpPr/>
                    <p:nvPr/>
                  </p:nvSpPr>
                  <p:spPr>
                    <a:xfrm>
                      <a:off x="690" y="3312"/>
                      <a:ext cx="195" cy="47"/>
                    </a:xfrm>
                    <a:prstGeom prst="rect">
                      <a:avLst/>
                    </a:prstGeom>
                    <a:solidFill>
                      <a:schemeClr val="folHlink"/>
                    </a:solidFill>
                    <a:ln cap="flat" cmpd="sng" w="9525">
                      <a:solidFill>
                        <a:schemeClr val="dk1"/>
                      </a:solidFill>
                      <a:prstDash val="solid"/>
                      <a:miter lim="800000"/>
                      <a:headEnd len="sm" w="sm" type="none"/>
                      <a:tailEnd len="sm" w="sm" type="none"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1328" name="Google Shape;1328;p53"/>
                    <p:cNvSpPr/>
                    <p:nvPr/>
                  </p:nvSpPr>
                  <p:spPr>
                    <a:xfrm rot="5400000">
                      <a:off x="873" y="3504"/>
                      <a:ext cx="195" cy="47"/>
                    </a:xfrm>
                    <a:prstGeom prst="rect">
                      <a:avLst/>
                    </a:prstGeom>
                    <a:solidFill>
                      <a:schemeClr val="folHlink"/>
                    </a:solidFill>
                    <a:ln cap="flat" cmpd="sng" w="9525">
                      <a:solidFill>
                        <a:schemeClr val="dk1"/>
                      </a:solidFill>
                      <a:prstDash val="solid"/>
                      <a:miter lim="800000"/>
                      <a:headEnd len="sm" w="sm" type="none"/>
                      <a:tailEnd len="sm" w="sm" type="none"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</p:grpSp>
            </p:grpSp>
            <p:grpSp>
              <p:nvGrpSpPr>
                <p:cNvPr id="1329" name="Google Shape;1329;p53"/>
                <p:cNvGrpSpPr/>
                <p:nvPr/>
              </p:nvGrpSpPr>
              <p:grpSpPr>
                <a:xfrm>
                  <a:off x="720" y="1824"/>
                  <a:ext cx="4275" cy="144"/>
                  <a:chOff x="720" y="1824"/>
                  <a:chExt cx="4275" cy="144"/>
                </a:xfrm>
              </p:grpSpPr>
              <p:cxnSp>
                <p:nvCxnSpPr>
                  <p:cNvPr id="1330" name="Google Shape;1330;p53"/>
                  <p:cNvCxnSpPr/>
                  <p:nvPr/>
                </p:nvCxnSpPr>
                <p:spPr>
                  <a:xfrm rot="10800000">
                    <a:off x="720" y="1824"/>
                    <a:ext cx="0" cy="144"/>
                  </a:xfrm>
                  <a:prstGeom prst="straightConnector1">
                    <a:avLst/>
                  </a:prstGeom>
                  <a:noFill/>
                  <a:ln cap="rnd" cmpd="sng" w="9525">
                    <a:solidFill>
                      <a:schemeClr val="dk1"/>
                    </a:solidFill>
                    <a:prstDash val="dot"/>
                    <a:round/>
                    <a:headEnd len="med" w="med" type="none"/>
                    <a:tailEnd len="med" w="med" type="none"/>
                  </a:ln>
                </p:spPr>
              </p:cxnSp>
              <p:cxnSp>
                <p:nvCxnSpPr>
                  <p:cNvPr id="1331" name="Google Shape;1331;p53"/>
                  <p:cNvCxnSpPr/>
                  <p:nvPr/>
                </p:nvCxnSpPr>
                <p:spPr>
                  <a:xfrm rot="10800000">
                    <a:off x="864" y="1824"/>
                    <a:ext cx="0" cy="144"/>
                  </a:xfrm>
                  <a:prstGeom prst="straightConnector1">
                    <a:avLst/>
                  </a:prstGeom>
                  <a:noFill/>
                  <a:ln cap="rnd" cmpd="sng" w="9525">
                    <a:solidFill>
                      <a:schemeClr val="dk1"/>
                    </a:solidFill>
                    <a:prstDash val="dot"/>
                    <a:round/>
                    <a:headEnd len="med" w="med" type="none"/>
                    <a:tailEnd len="med" w="med" type="none"/>
                  </a:ln>
                </p:spPr>
              </p:cxnSp>
              <p:cxnSp>
                <p:nvCxnSpPr>
                  <p:cNvPr id="1332" name="Google Shape;1332;p53"/>
                  <p:cNvCxnSpPr/>
                  <p:nvPr/>
                </p:nvCxnSpPr>
                <p:spPr>
                  <a:xfrm rot="10800000">
                    <a:off x="4851" y="1824"/>
                    <a:ext cx="0" cy="144"/>
                  </a:xfrm>
                  <a:prstGeom prst="straightConnector1">
                    <a:avLst/>
                  </a:prstGeom>
                  <a:noFill/>
                  <a:ln cap="rnd" cmpd="sng" w="9525">
                    <a:solidFill>
                      <a:schemeClr val="dk1"/>
                    </a:solidFill>
                    <a:prstDash val="dot"/>
                    <a:round/>
                    <a:headEnd len="med" w="med" type="none"/>
                    <a:tailEnd len="med" w="med" type="none"/>
                  </a:ln>
                </p:spPr>
              </p:cxnSp>
              <p:cxnSp>
                <p:nvCxnSpPr>
                  <p:cNvPr id="1333" name="Google Shape;1333;p53"/>
                  <p:cNvCxnSpPr/>
                  <p:nvPr/>
                </p:nvCxnSpPr>
                <p:spPr>
                  <a:xfrm rot="10800000">
                    <a:off x="4995" y="1824"/>
                    <a:ext cx="0" cy="144"/>
                  </a:xfrm>
                  <a:prstGeom prst="straightConnector1">
                    <a:avLst/>
                  </a:prstGeom>
                  <a:noFill/>
                  <a:ln cap="rnd" cmpd="sng" w="9525">
                    <a:solidFill>
                      <a:schemeClr val="dk1"/>
                    </a:solidFill>
                    <a:prstDash val="dot"/>
                    <a:round/>
                    <a:headEnd len="med" w="med" type="none"/>
                    <a:tailEnd len="med" w="med" type="none"/>
                  </a:ln>
                </p:spPr>
              </p:cxnSp>
            </p:grpSp>
          </p:grpSp>
        </p:grpSp>
        <p:cxnSp>
          <p:nvCxnSpPr>
            <p:cNvPr id="1334" name="Google Shape;1334;p53"/>
            <p:cNvCxnSpPr/>
            <p:nvPr/>
          </p:nvCxnSpPr>
          <p:spPr>
            <a:xfrm rot="10800000">
              <a:off x="1392" y="1296"/>
              <a:ext cx="576" cy="0"/>
            </a:xfrm>
            <a:prstGeom prst="straightConnector1">
              <a:avLst/>
            </a:prstGeom>
            <a:noFill/>
            <a:ln cap="flat" cmpd="sng" w="76200">
              <a:solidFill>
                <a:schemeClr val="accent2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1335" name="Google Shape;1335;p53"/>
            <p:cNvCxnSpPr/>
            <p:nvPr/>
          </p:nvCxnSpPr>
          <p:spPr>
            <a:xfrm rot="10800000">
              <a:off x="5040" y="3600"/>
              <a:ext cx="576" cy="0"/>
            </a:xfrm>
            <a:prstGeom prst="straightConnector1">
              <a:avLst/>
            </a:prstGeom>
            <a:noFill/>
            <a:ln cap="flat" cmpd="sng" w="76200">
              <a:solidFill>
                <a:schemeClr val="accent2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descr="Gotas" id="1336" name="Google Shape;1336;p53"/>
            <p:cNvSpPr/>
            <p:nvPr/>
          </p:nvSpPr>
          <p:spPr>
            <a:xfrm flipH="1" rot="-5400000">
              <a:off x="3917" y="2810"/>
              <a:ext cx="138" cy="1443"/>
            </a:xfrm>
            <a:prstGeom prst="rect">
              <a:avLst/>
            </a:prstGeom>
            <a:blipFill rotWithShape="0">
              <a:blip r:embed="rId3">
                <a:alphaModFix/>
              </a:blip>
              <a:tile algn="tl" flip="none" tx="0" sx="100000" ty="0" sy="100000"/>
            </a:blip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descr="Gotas" id="1337" name="Google Shape;1337;p53"/>
            <p:cNvSpPr/>
            <p:nvPr/>
          </p:nvSpPr>
          <p:spPr>
            <a:xfrm flipH="1">
              <a:off x="4416" y="1344"/>
              <a:ext cx="1008" cy="624"/>
            </a:xfrm>
            <a:prstGeom prst="can">
              <a:avLst>
                <a:gd fmla="val 50000" name="adj"/>
              </a:avLst>
            </a:prstGeom>
            <a:blipFill rotWithShape="0">
              <a:blip r:embed="rId3">
                <a:alphaModFix/>
              </a:blip>
              <a:tile algn="tl" flip="none" tx="1" sx="100000" ty="0" sy="100000"/>
            </a:blip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descr="Gotas" id="1338" name="Google Shape;1338;p53"/>
            <p:cNvSpPr/>
            <p:nvPr/>
          </p:nvSpPr>
          <p:spPr>
            <a:xfrm>
              <a:off x="4850" y="1671"/>
              <a:ext cx="138" cy="1632"/>
            </a:xfrm>
            <a:prstGeom prst="rect">
              <a:avLst/>
            </a:prstGeom>
            <a:blipFill rotWithShape="1">
              <a:blip r:embed="rId3">
                <a:alphaModFix/>
              </a:blip>
              <a:tile algn="tl" flip="none" tx="0" sx="100000" ty="0" sy="100000"/>
            </a:blip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339" name="Google Shape;1339;p53"/>
            <p:cNvGrpSpPr/>
            <p:nvPr/>
          </p:nvGrpSpPr>
          <p:grpSpPr>
            <a:xfrm>
              <a:off x="288" y="1344"/>
              <a:ext cx="2179" cy="2256"/>
              <a:chOff x="288" y="1344"/>
              <a:chExt cx="2179" cy="2256"/>
            </a:xfrm>
          </p:grpSpPr>
          <p:sp>
            <p:nvSpPr>
              <p:cNvPr descr="Gotas" id="1340" name="Google Shape;1340;p53"/>
              <p:cNvSpPr/>
              <p:nvPr/>
            </p:nvSpPr>
            <p:spPr>
              <a:xfrm flipH="1">
                <a:off x="288" y="1344"/>
                <a:ext cx="1008" cy="624"/>
              </a:xfrm>
              <a:prstGeom prst="can">
                <a:avLst>
                  <a:gd fmla="val 50000" name="adj"/>
                </a:avLst>
              </a:prstGeom>
              <a:blipFill rotWithShape="0">
                <a:blip r:embed="rId3">
                  <a:alphaModFix/>
                </a:blip>
                <a:tile algn="tl" flip="none" tx="1" sx="100000" ty="0" sy="100000"/>
              </a:blip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descr="Gotas" id="1341" name="Google Shape;1341;p53"/>
              <p:cNvSpPr/>
              <p:nvPr/>
            </p:nvSpPr>
            <p:spPr>
              <a:xfrm>
                <a:off x="726" y="1968"/>
                <a:ext cx="138" cy="1338"/>
              </a:xfrm>
              <a:prstGeom prst="rect">
                <a:avLst/>
              </a:prstGeom>
              <a:blipFill rotWithShape="1">
                <a:blip r:embed="rId3">
                  <a:alphaModFix/>
                </a:blip>
                <a:tile algn="tl" flip="none" tx="0" sx="100000" ty="0" sy="100000"/>
              </a:blip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descr="Gotas" id="1342" name="Google Shape;1342;p53"/>
              <p:cNvSpPr/>
              <p:nvPr/>
            </p:nvSpPr>
            <p:spPr>
              <a:xfrm rot="5400000">
                <a:off x="1667" y="2800"/>
                <a:ext cx="138" cy="1461"/>
              </a:xfrm>
              <a:prstGeom prst="rect">
                <a:avLst/>
              </a:prstGeom>
              <a:blipFill rotWithShape="0">
                <a:blip r:embed="rId3">
                  <a:alphaModFix/>
                </a:blip>
                <a:tile algn="tl" flip="none" tx="0" sx="100000" ty="0" sy="100000"/>
              </a:blip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343" name="Google Shape;1343;p53"/>
          <p:cNvGrpSpPr/>
          <p:nvPr/>
        </p:nvGrpSpPr>
        <p:grpSpPr>
          <a:xfrm>
            <a:off x="5653089" y="4857750"/>
            <a:ext cx="973137" cy="1316038"/>
            <a:chOff x="2472" y="2688"/>
            <a:chExt cx="816" cy="1104"/>
          </a:xfrm>
        </p:grpSpPr>
        <p:grpSp>
          <p:nvGrpSpPr>
            <p:cNvPr id="1344" name="Google Shape;1344;p53"/>
            <p:cNvGrpSpPr/>
            <p:nvPr/>
          </p:nvGrpSpPr>
          <p:grpSpPr>
            <a:xfrm>
              <a:off x="2640" y="2688"/>
              <a:ext cx="480" cy="576"/>
              <a:chOff x="3984" y="2400"/>
              <a:chExt cx="480" cy="576"/>
            </a:xfrm>
          </p:grpSpPr>
          <p:sp>
            <p:nvSpPr>
              <p:cNvPr id="1345" name="Google Shape;1345;p53"/>
              <p:cNvSpPr/>
              <p:nvPr/>
            </p:nvSpPr>
            <p:spPr>
              <a:xfrm>
                <a:off x="4176" y="2448"/>
                <a:ext cx="96" cy="528"/>
              </a:xfrm>
              <a:prstGeom prst="rect">
                <a:avLst/>
              </a:prstGeom>
              <a:solidFill>
                <a:schemeClr val="folHlink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46" name="Google Shape;1346;p53"/>
              <p:cNvSpPr/>
              <p:nvPr/>
            </p:nvSpPr>
            <p:spPr>
              <a:xfrm>
                <a:off x="3984" y="2400"/>
                <a:ext cx="480" cy="96"/>
              </a:xfrm>
              <a:prstGeom prst="rect">
                <a:avLst/>
              </a:prstGeom>
              <a:solidFill>
                <a:schemeClr val="folHlink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47" name="Google Shape;1347;p53"/>
              <p:cNvSpPr/>
              <p:nvPr/>
            </p:nvSpPr>
            <p:spPr>
              <a:xfrm>
                <a:off x="4026" y="2424"/>
                <a:ext cx="96" cy="48"/>
              </a:xfrm>
              <a:prstGeom prst="rect">
                <a:avLst/>
              </a:prstGeom>
              <a:solidFill>
                <a:schemeClr val="lt1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48" name="Google Shape;1348;p53"/>
              <p:cNvSpPr/>
              <p:nvPr/>
            </p:nvSpPr>
            <p:spPr>
              <a:xfrm>
                <a:off x="4350" y="2424"/>
                <a:ext cx="96" cy="48"/>
              </a:xfrm>
              <a:prstGeom prst="rect">
                <a:avLst/>
              </a:prstGeom>
              <a:solidFill>
                <a:schemeClr val="lt1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349" name="Google Shape;1349;p53"/>
            <p:cNvGrpSpPr/>
            <p:nvPr/>
          </p:nvGrpSpPr>
          <p:grpSpPr>
            <a:xfrm>
              <a:off x="2472" y="3264"/>
              <a:ext cx="816" cy="528"/>
              <a:chOff x="2472" y="3264"/>
              <a:chExt cx="816" cy="528"/>
            </a:xfrm>
          </p:grpSpPr>
          <p:sp>
            <p:nvSpPr>
              <p:cNvPr id="1350" name="Google Shape;1350;p53"/>
              <p:cNvSpPr/>
              <p:nvPr/>
            </p:nvSpPr>
            <p:spPr>
              <a:xfrm>
                <a:off x="2472" y="3432"/>
                <a:ext cx="816" cy="192"/>
              </a:xfrm>
              <a:prstGeom prst="rect">
                <a:avLst/>
              </a:prstGeom>
              <a:solidFill>
                <a:schemeClr val="folHlink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51" name="Google Shape;1351;p53"/>
              <p:cNvSpPr/>
              <p:nvPr/>
            </p:nvSpPr>
            <p:spPr>
              <a:xfrm>
                <a:off x="2622" y="3264"/>
                <a:ext cx="528" cy="528"/>
              </a:xfrm>
              <a:prstGeom prst="ellipse">
                <a:avLst/>
              </a:prstGeom>
              <a:solidFill>
                <a:schemeClr val="folHlink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52" name="Google Shape;1352;p53"/>
              <p:cNvSpPr/>
              <p:nvPr/>
            </p:nvSpPr>
            <p:spPr>
              <a:xfrm>
                <a:off x="2736" y="3312"/>
                <a:ext cx="384" cy="384"/>
              </a:xfrm>
              <a:prstGeom prst="ellipse">
                <a:avLst/>
              </a:prstGeom>
              <a:gradFill>
                <a:gsLst>
                  <a:gs pos="0">
                    <a:srgbClr val="FFFFFF"/>
                  </a:gs>
                  <a:gs pos="100000">
                    <a:schemeClr val="folHlink"/>
                  </a:gs>
                </a:gsLst>
                <a:path path="circle">
                  <a:fillToRect b="50%" l="50%" r="50%" t="50%"/>
                </a:path>
                <a:tileRect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1353" name="Google Shape;1353;p53"/>
          <p:cNvSpPr txBox="1"/>
          <p:nvPr>
            <p:ph idx="12" type="sldNum"/>
          </p:nvPr>
        </p:nvSpPr>
        <p:spPr>
          <a:xfrm>
            <a:off x="9662864" y="5733256"/>
            <a:ext cx="609600" cy="5212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>
                <a:solidFill>
                  <a:schemeClr val="dk1"/>
                </a:solidFill>
              </a:rPr>
              <a:t>‹#›</a:t>
            </a:fld>
            <a:endParaRPr>
              <a:solidFill>
                <a:schemeClr val="dk1"/>
              </a:solidFill>
            </a:endParaRPr>
          </a:p>
        </p:txBody>
      </p:sp>
      <p:sp>
        <p:nvSpPr>
          <p:cNvPr id="1354" name="Google Shape;1354;p53"/>
          <p:cNvSpPr txBox="1"/>
          <p:nvPr/>
        </p:nvSpPr>
        <p:spPr>
          <a:xfrm>
            <a:off x="4108255" y="6148400"/>
            <a:ext cx="40644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/>
              <a:t>Fonte</a:t>
            </a:r>
            <a:r>
              <a:rPr lang="pt-BR" sz="1200"/>
              <a:t>:</a:t>
            </a:r>
            <a:r>
              <a:rPr lang="pt-BR" sz="1200">
                <a:latin typeface="Times New Roman"/>
                <a:ea typeface="Times New Roman"/>
                <a:cs typeface="Times New Roman"/>
                <a:sym typeface="Times New Roman"/>
              </a:rPr>
              <a:t>Gref (2015)</a:t>
            </a:r>
            <a:endParaRPr sz="1200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8" name="Shape 1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9" name="Google Shape;1359;p54"/>
          <p:cNvSpPr txBox="1"/>
          <p:nvPr>
            <p:ph idx="1" type="body"/>
          </p:nvPr>
        </p:nvSpPr>
        <p:spPr>
          <a:xfrm>
            <a:off x="695400" y="1412776"/>
            <a:ext cx="11089232" cy="57213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ctr">
              <a:spcBef>
                <a:spcPts val="0"/>
              </a:spcBef>
              <a:spcAft>
                <a:spcPts val="0"/>
              </a:spcAft>
              <a:buSzPts val="2240"/>
              <a:buFont typeface="Calibri"/>
              <a:buNone/>
            </a:pPr>
            <a:r>
              <a:rPr lang="pt-BR"/>
              <a:t>O mesmo acontece com os elétrons.</a:t>
            </a:r>
            <a:endParaRPr/>
          </a:p>
          <a:p>
            <a:pPr indent="-342900" lvl="0" marL="342900" rtl="0" algn="ctr">
              <a:spcBef>
                <a:spcPts val="1000"/>
              </a:spcBef>
              <a:spcAft>
                <a:spcPts val="0"/>
              </a:spcAft>
              <a:buSzPts val="2240"/>
              <a:buFont typeface="Calibri"/>
              <a:buNone/>
            </a:pPr>
            <a:r>
              <a:rPr lang="pt-BR"/>
              <a:t>Para que eles se movimentem, é necessário termos uma pressão elétrica.</a:t>
            </a:r>
            <a:endParaRPr/>
          </a:p>
          <a:p>
            <a:pPr indent="-342900" lvl="0" marL="342900" rtl="0" algn="ctr">
              <a:spcBef>
                <a:spcPts val="1000"/>
              </a:spcBef>
              <a:spcAft>
                <a:spcPts val="0"/>
              </a:spcAft>
              <a:buSzPts val="2240"/>
              <a:buFont typeface="Calibri"/>
              <a:buNone/>
            </a:pPr>
            <a:r>
              <a:t/>
            </a:r>
            <a:endParaRPr/>
          </a:p>
          <a:p>
            <a:pPr indent="-342900" lvl="0" marL="342900" rtl="0" algn="ctr">
              <a:spcBef>
                <a:spcPts val="1000"/>
              </a:spcBef>
              <a:spcAft>
                <a:spcPts val="0"/>
              </a:spcAft>
              <a:buSzPts val="2240"/>
              <a:buFont typeface="Calibri"/>
              <a:buNone/>
            </a:pPr>
            <a:r>
              <a:t/>
            </a:r>
            <a:endParaRPr/>
          </a:p>
          <a:p>
            <a:pPr indent="-342900" lvl="0" marL="342900" rtl="0" algn="ctr">
              <a:spcBef>
                <a:spcPts val="1000"/>
              </a:spcBef>
              <a:spcAft>
                <a:spcPts val="0"/>
              </a:spcAft>
              <a:buSzPts val="2240"/>
              <a:buFont typeface="Calibri"/>
              <a:buNone/>
            </a:pPr>
            <a:r>
              <a:rPr lang="pt-BR"/>
              <a:t>  A pressão exercida sobre os elétrons, chamamos de </a:t>
            </a:r>
            <a:r>
              <a:rPr b="1" lang="pt-BR">
                <a:solidFill>
                  <a:srgbClr val="FF0000"/>
                </a:solidFill>
              </a:rPr>
              <a:t>tensão elétrica ou ddp (diferença de potencial).</a:t>
            </a:r>
            <a:endParaRPr/>
          </a:p>
          <a:p>
            <a:pPr indent="-342900" lvl="0" marL="342900" rtl="0" algn="l">
              <a:spcBef>
                <a:spcPts val="1000"/>
              </a:spcBef>
              <a:spcAft>
                <a:spcPts val="0"/>
              </a:spcAft>
              <a:buSzPts val="2240"/>
              <a:buFont typeface="Calibri"/>
              <a:buNone/>
            </a:pPr>
            <a:r>
              <a:t/>
            </a:r>
            <a:endParaRPr b="1">
              <a:solidFill>
                <a:srgbClr val="FF0000"/>
              </a:solidFill>
            </a:endParaRPr>
          </a:p>
        </p:txBody>
      </p:sp>
      <p:sp>
        <p:nvSpPr>
          <p:cNvPr id="1360" name="Google Shape;1360;p54"/>
          <p:cNvSpPr/>
          <p:nvPr/>
        </p:nvSpPr>
        <p:spPr>
          <a:xfrm rot="5400000">
            <a:off x="5879852" y="2888878"/>
            <a:ext cx="863600" cy="647700"/>
          </a:xfrm>
          <a:custGeom>
            <a:rect b="b" l="l" r="r" t="t"/>
            <a:pathLst>
              <a:path extrusionOk="0" h="21600" w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extrusionOk="0" h="21600" w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extrusionOk="0" h="21600" w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rgbClr val="EDF303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61" name="Google Shape;1361;p5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104112" y="4723567"/>
            <a:ext cx="4447161" cy="18017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2" name="Google Shape;1362;p5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35360" y="4725144"/>
            <a:ext cx="3535135" cy="1800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63" name="Google Shape;1363;p54"/>
          <p:cNvSpPr txBox="1"/>
          <p:nvPr/>
        </p:nvSpPr>
        <p:spPr>
          <a:xfrm>
            <a:off x="223780" y="6525350"/>
            <a:ext cx="40644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/>
              <a:t>Fonte</a:t>
            </a:r>
            <a:r>
              <a:rPr lang="pt-BR" sz="1200"/>
              <a:t>:</a:t>
            </a:r>
            <a:r>
              <a:rPr lang="pt-BR" sz="1200">
                <a:latin typeface="Times New Roman"/>
                <a:ea typeface="Times New Roman"/>
                <a:cs typeface="Times New Roman"/>
                <a:sym typeface="Times New Roman"/>
              </a:rPr>
              <a:t>Gref (2015)</a:t>
            </a:r>
            <a:endParaRPr sz="1200"/>
          </a:p>
        </p:txBody>
      </p:sp>
      <p:sp>
        <p:nvSpPr>
          <p:cNvPr id="1364" name="Google Shape;1364;p54"/>
          <p:cNvSpPr txBox="1"/>
          <p:nvPr/>
        </p:nvSpPr>
        <p:spPr>
          <a:xfrm>
            <a:off x="7595105" y="6335175"/>
            <a:ext cx="40644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/>
              <a:t>Fonte</a:t>
            </a:r>
            <a:r>
              <a:rPr lang="pt-BR" sz="1200"/>
              <a:t>:</a:t>
            </a:r>
            <a:r>
              <a:rPr lang="pt-BR" sz="1200">
                <a:latin typeface="Times New Roman"/>
                <a:ea typeface="Times New Roman"/>
                <a:cs typeface="Times New Roman"/>
                <a:sym typeface="Times New Roman"/>
              </a:rPr>
              <a:t>Gref (2015)</a:t>
            </a:r>
            <a:endParaRPr sz="1200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8" name="Shape 1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9" name="Google Shape;1369;p55"/>
          <p:cNvSpPr txBox="1"/>
          <p:nvPr>
            <p:ph type="title"/>
          </p:nvPr>
        </p:nvSpPr>
        <p:spPr>
          <a:xfrm>
            <a:off x="1918320" y="129896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Trebuchet MS"/>
              <a:buNone/>
            </a:pPr>
            <a:r>
              <a:rPr b="1" lang="pt-BR">
                <a:solidFill>
                  <a:schemeClr val="dk1"/>
                </a:solidFill>
              </a:rPr>
              <a:t>Energia potencial gravitacional:</a:t>
            </a:r>
            <a:endParaRPr/>
          </a:p>
        </p:txBody>
      </p:sp>
      <p:sp>
        <p:nvSpPr>
          <p:cNvPr id="1370" name="Google Shape;1370;p55"/>
          <p:cNvSpPr txBox="1"/>
          <p:nvPr/>
        </p:nvSpPr>
        <p:spPr>
          <a:xfrm>
            <a:off x="7320136" y="4737676"/>
            <a:ext cx="1368152" cy="5539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pt-BR" sz="3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E</a:t>
            </a:r>
            <a:r>
              <a:rPr baseline="-25000" lang="pt-BR" sz="3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P</a:t>
            </a:r>
            <a:r>
              <a:rPr lang="pt-BR" sz="3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= 0</a:t>
            </a:r>
            <a:endParaRPr/>
          </a:p>
        </p:txBody>
      </p:sp>
      <p:cxnSp>
        <p:nvCxnSpPr>
          <p:cNvPr id="1371" name="Google Shape;1371;p55"/>
          <p:cNvCxnSpPr/>
          <p:nvPr/>
        </p:nvCxnSpPr>
        <p:spPr>
          <a:xfrm>
            <a:off x="4295800" y="5904331"/>
            <a:ext cx="3888432" cy="0"/>
          </a:xfrm>
          <a:prstGeom prst="straightConnector1">
            <a:avLst/>
          </a:prstGeom>
          <a:noFill/>
          <a:ln cap="flat" cmpd="sng" w="508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72" name="Google Shape;1372;p55"/>
          <p:cNvSpPr/>
          <p:nvPr/>
        </p:nvSpPr>
        <p:spPr>
          <a:xfrm>
            <a:off x="5231904" y="3133597"/>
            <a:ext cx="648072" cy="576064"/>
          </a:xfrm>
          <a:prstGeom prst="cloud">
            <a:avLst/>
          </a:prstGeom>
          <a:solidFill>
            <a:schemeClr val="dk1"/>
          </a:solidFill>
          <a:ln cap="rnd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373" name="Google Shape;1373;p55"/>
          <p:cNvCxnSpPr/>
          <p:nvPr/>
        </p:nvCxnSpPr>
        <p:spPr>
          <a:xfrm>
            <a:off x="5555940" y="3709661"/>
            <a:ext cx="0" cy="72008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med" w="med" type="stealth"/>
          </a:ln>
        </p:spPr>
      </p:cxnSp>
      <p:sp>
        <p:nvSpPr>
          <p:cNvPr id="1374" name="Google Shape;1374;p55"/>
          <p:cNvSpPr/>
          <p:nvPr/>
        </p:nvSpPr>
        <p:spPr>
          <a:xfrm>
            <a:off x="5915980" y="3421629"/>
            <a:ext cx="648072" cy="2448272"/>
          </a:xfrm>
          <a:prstGeom prst="rightBrace">
            <a:avLst>
              <a:gd fmla="val 8333" name="adj1"/>
              <a:gd fmla="val 50000" name="adj2"/>
            </a:avLst>
          </a:prstGeom>
          <a:noFill/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5" name="Google Shape;1375;p55"/>
          <p:cNvSpPr txBox="1"/>
          <p:nvPr/>
        </p:nvSpPr>
        <p:spPr>
          <a:xfrm>
            <a:off x="6528048" y="4400125"/>
            <a:ext cx="648072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h</a:t>
            </a:r>
            <a:endParaRPr/>
          </a:p>
        </p:txBody>
      </p:sp>
      <p:sp>
        <p:nvSpPr>
          <p:cNvPr id="1376" name="Google Shape;1376;p55"/>
          <p:cNvSpPr txBox="1"/>
          <p:nvPr/>
        </p:nvSpPr>
        <p:spPr>
          <a:xfrm>
            <a:off x="4943872" y="3731727"/>
            <a:ext cx="1368152" cy="5539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pt-BR" sz="3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P</a:t>
            </a:r>
            <a:endParaRPr/>
          </a:p>
        </p:txBody>
      </p:sp>
      <p:cxnSp>
        <p:nvCxnSpPr>
          <p:cNvPr id="1377" name="Google Shape;1377;p55"/>
          <p:cNvCxnSpPr/>
          <p:nvPr/>
        </p:nvCxnSpPr>
        <p:spPr>
          <a:xfrm flipH="1">
            <a:off x="6600056" y="5221830"/>
            <a:ext cx="1440160" cy="578227"/>
          </a:xfrm>
          <a:prstGeom prst="straightConnector1">
            <a:avLst/>
          </a:prstGeom>
          <a:noFill/>
          <a:ln cap="flat" cmpd="sng" w="31750">
            <a:solidFill>
              <a:schemeClr val="dk1"/>
            </a:solidFill>
            <a:prstDash val="solid"/>
            <a:round/>
            <a:headEnd len="sm" w="sm" type="none"/>
            <a:tailEnd len="med" w="med" type="stealth"/>
          </a:ln>
        </p:spPr>
      </p:cxnSp>
      <p:sp>
        <p:nvSpPr>
          <p:cNvPr id="1378" name="Google Shape;1378;p55"/>
          <p:cNvSpPr txBox="1"/>
          <p:nvPr/>
        </p:nvSpPr>
        <p:spPr>
          <a:xfrm>
            <a:off x="5375920" y="2773557"/>
            <a:ext cx="369012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379" name="Google Shape;1379;p55"/>
          <p:cNvCxnSpPr/>
          <p:nvPr/>
        </p:nvCxnSpPr>
        <p:spPr>
          <a:xfrm>
            <a:off x="5015880" y="3781669"/>
            <a:ext cx="432048" cy="0"/>
          </a:xfrm>
          <a:prstGeom prst="straightConnector1">
            <a:avLst/>
          </a:prstGeom>
          <a:noFill/>
          <a:ln cap="rnd" cmpd="sng" w="12700">
            <a:solidFill>
              <a:schemeClr val="dk1"/>
            </a:solidFill>
            <a:prstDash val="solid"/>
            <a:round/>
            <a:headEnd len="sm" w="sm" type="none"/>
            <a:tailEnd len="med" w="med" type="stealth"/>
          </a:ln>
        </p:spPr>
      </p:cxnSp>
      <p:sp>
        <p:nvSpPr>
          <p:cNvPr id="1380" name="Google Shape;1380;p55"/>
          <p:cNvSpPr txBox="1"/>
          <p:nvPr/>
        </p:nvSpPr>
        <p:spPr>
          <a:xfrm>
            <a:off x="4799856" y="5904331"/>
            <a:ext cx="2916324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Nível de referência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1" name="Google Shape;1381;p55"/>
          <p:cNvSpPr txBox="1"/>
          <p:nvPr/>
        </p:nvSpPr>
        <p:spPr>
          <a:xfrm>
            <a:off x="4063805" y="6308100"/>
            <a:ext cx="40644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/>
              <a:t>Fonte</a:t>
            </a:r>
            <a:r>
              <a:rPr lang="pt-BR" sz="1200"/>
              <a:t>:</a:t>
            </a:r>
            <a:r>
              <a:rPr lang="pt-BR" sz="1200">
                <a:latin typeface="Times New Roman"/>
                <a:ea typeface="Times New Roman"/>
                <a:cs typeface="Times New Roman"/>
                <a:sym typeface="Times New Roman"/>
              </a:rPr>
              <a:t>Gref (2015)</a:t>
            </a:r>
            <a:endParaRPr sz="1200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5" name="Shape 1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6" name="Google Shape;1386;p56"/>
          <p:cNvSpPr txBox="1"/>
          <p:nvPr>
            <p:ph idx="12" type="sldNum"/>
          </p:nvPr>
        </p:nvSpPr>
        <p:spPr>
          <a:xfrm>
            <a:off x="9662864" y="5733256"/>
            <a:ext cx="609600" cy="5212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>
                <a:solidFill>
                  <a:schemeClr val="lt1"/>
                </a:solidFill>
              </a:rPr>
              <a:t>‹#›</a:t>
            </a:fld>
            <a:endParaRPr>
              <a:solidFill>
                <a:schemeClr val="lt1"/>
              </a:solidFill>
            </a:endParaRPr>
          </a:p>
        </p:txBody>
      </p:sp>
      <p:sp>
        <p:nvSpPr>
          <p:cNvPr id="1387" name="Google Shape;1387;p56"/>
          <p:cNvSpPr txBox="1"/>
          <p:nvPr>
            <p:ph idx="1" type="body"/>
          </p:nvPr>
        </p:nvSpPr>
        <p:spPr>
          <a:xfrm>
            <a:off x="1885949" y="1316064"/>
            <a:ext cx="9416280" cy="46704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Noto Sans Symbols"/>
              <a:buNone/>
            </a:pPr>
            <a:r>
              <a:rPr b="1" i="0" lang="pt-BR" sz="2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1" i="0" lang="pt-BR" sz="2400" u="none" cap="none" strike="noStrike">
                <a:solidFill>
                  <a:srgbClr val="2A5010"/>
                </a:solidFill>
                <a:latin typeface="Calibri"/>
                <a:ea typeface="Calibri"/>
                <a:cs typeface="Calibri"/>
                <a:sym typeface="Calibri"/>
              </a:rPr>
              <a:t>Energia </a:t>
            </a:r>
            <a:r>
              <a:rPr b="1" lang="pt-BR" sz="2400">
                <a:solidFill>
                  <a:srgbClr val="2A5010"/>
                </a:solidFill>
                <a:latin typeface="Calibri"/>
                <a:ea typeface="Calibri"/>
                <a:cs typeface="Calibri"/>
                <a:sym typeface="Calibri"/>
              </a:rPr>
              <a:t>p</a:t>
            </a:r>
            <a:r>
              <a:rPr b="1" i="0" lang="pt-BR" sz="2400" u="none" cap="none" strike="noStrike">
                <a:solidFill>
                  <a:srgbClr val="2A5010"/>
                </a:solidFill>
                <a:latin typeface="Calibri"/>
                <a:ea typeface="Calibri"/>
                <a:cs typeface="Calibri"/>
                <a:sym typeface="Calibri"/>
              </a:rPr>
              <a:t>otencial </a:t>
            </a:r>
            <a:r>
              <a:rPr b="1" lang="pt-BR" sz="2400">
                <a:solidFill>
                  <a:srgbClr val="2A5010"/>
                </a:solidFill>
                <a:latin typeface="Calibri"/>
                <a:ea typeface="Calibri"/>
                <a:cs typeface="Calibri"/>
                <a:sym typeface="Calibri"/>
              </a:rPr>
              <a:t>g</a:t>
            </a:r>
            <a:r>
              <a:rPr b="1" i="0" lang="pt-BR" sz="2400" u="none" cap="none" strike="noStrike">
                <a:solidFill>
                  <a:srgbClr val="2A5010"/>
                </a:solidFill>
                <a:latin typeface="Calibri"/>
                <a:ea typeface="Calibri"/>
                <a:cs typeface="Calibri"/>
                <a:sym typeface="Calibri"/>
              </a:rPr>
              <a:t>ravitacional:</a:t>
            </a:r>
            <a:endParaRPr/>
          </a:p>
          <a:p>
            <a:pPr indent="-342900" lvl="0" marL="342900" marR="0" rtl="0" algn="just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Noto Sans Symbols"/>
              <a:buNone/>
            </a:pPr>
            <a:r>
              <a:rPr b="0" i="0" lang="pt-BR" sz="2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1" i="0" lang="pt-BR" sz="2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A energia potencial na posição</a:t>
            </a:r>
            <a:endParaRPr/>
          </a:p>
          <a:p>
            <a:pPr indent="-342900" lvl="0" marL="342900" marR="0" rtl="0" algn="just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Noto Sans Symbols"/>
              <a:buNone/>
            </a:pPr>
            <a:r>
              <a:rPr b="1" i="0" lang="pt-BR" sz="2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 B em relação a um nível A(solo)</a:t>
            </a:r>
            <a:endParaRPr/>
          </a:p>
          <a:p>
            <a:pPr indent="-342900" lvl="0" marL="342900" marR="0" rtl="0" algn="just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Noto Sans Symbols"/>
              <a:buNone/>
            </a:pPr>
            <a:r>
              <a:rPr b="1" i="0" lang="pt-BR" sz="2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 é igual ao trabalho</a:t>
            </a:r>
            <a:endParaRPr/>
          </a:p>
          <a:p>
            <a:pPr indent="-342900" lvl="0" marL="342900" marR="0" rtl="0" algn="just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Noto Sans Symbols"/>
              <a:buNone/>
            </a:pPr>
            <a:r>
              <a:rPr b="1" i="0" lang="pt-BR" sz="2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que o corpo vai realizar.</a:t>
            </a:r>
            <a:endParaRPr/>
          </a:p>
          <a:p>
            <a:pPr indent="-342900" lvl="0" marL="3429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Noto Sans Symbols"/>
              <a:buNone/>
            </a:pPr>
            <a:r>
              <a:rPr b="0" i="0" lang="pt-BR" sz="2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  </a:t>
            </a:r>
            <a:r>
              <a:rPr b="1" i="0" lang="pt-BR" sz="2400" u="none" cap="none" strike="noStrike">
                <a:solidFill>
                  <a:srgbClr val="2A5010"/>
                </a:solidFill>
                <a:latin typeface="Calibri"/>
                <a:ea typeface="Calibri"/>
                <a:cs typeface="Calibri"/>
                <a:sym typeface="Calibri"/>
              </a:rPr>
              <a:t>Epg= m.g.h</a:t>
            </a:r>
            <a:endParaRPr b="1" i="0" sz="2400" u="none" cap="none" strike="noStrike">
              <a:solidFill>
                <a:srgbClr val="2A501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Noto Sans Symbols"/>
              <a:buNone/>
            </a:pPr>
            <a:r>
              <a:t/>
            </a:r>
            <a:endParaRPr b="1" i="0" sz="2400" u="none" cap="none" strike="noStrike">
              <a:solidFill>
                <a:schemeClr val="hlink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Noto Sans Symbols"/>
              <a:buNone/>
            </a:pPr>
            <a:r>
              <a:rPr b="1" i="0" lang="pt-BR" sz="2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A energia potencial pode</a:t>
            </a:r>
            <a:endParaRPr/>
          </a:p>
          <a:p>
            <a:pPr indent="-342900" lvl="0" marL="3429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Noto Sans Symbols"/>
              <a:buNone/>
            </a:pPr>
            <a:r>
              <a:rPr b="1" i="0" lang="pt-BR" sz="2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ser transformada em energia</a:t>
            </a:r>
            <a:endParaRPr/>
          </a:p>
          <a:p>
            <a:pPr indent="-342900" lvl="0" marL="3429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Noto Sans Symbols"/>
              <a:buNone/>
            </a:pPr>
            <a:r>
              <a:rPr b="1" i="0" lang="pt-BR" sz="2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cinética e vice-versa. </a:t>
            </a:r>
            <a:endParaRPr/>
          </a:p>
          <a:p>
            <a:pPr indent="-342900" lvl="0" marL="3429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Noto Sans Symbols"/>
              <a:buNone/>
            </a:pPr>
            <a:r>
              <a:rPr b="1" i="0" lang="pt-BR" sz="2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É uma forma de estocar energia.</a:t>
            </a:r>
            <a:endParaRPr/>
          </a:p>
        </p:txBody>
      </p:sp>
      <p:pic>
        <p:nvPicPr>
          <p:cNvPr id="1388" name="Google Shape;1388;p5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5400000">
            <a:off x="8472982" y="3741784"/>
            <a:ext cx="2379760" cy="327873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nergia-mecanica-8" id="1389" name="Google Shape;1389;p56">
            <a:hlinkClick r:id="rId4"/>
          </p:cNvPr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183564" y="1124743"/>
            <a:ext cx="3278732" cy="3066523"/>
          </a:xfrm>
          <a:prstGeom prst="rect">
            <a:avLst/>
          </a:prstGeom>
          <a:noFill/>
          <a:ln>
            <a:noFill/>
          </a:ln>
        </p:spPr>
      </p:pic>
      <p:sp>
        <p:nvSpPr>
          <p:cNvPr id="1390" name="Google Shape;1390;p56"/>
          <p:cNvSpPr txBox="1"/>
          <p:nvPr/>
        </p:nvSpPr>
        <p:spPr>
          <a:xfrm>
            <a:off x="7700555" y="6571025"/>
            <a:ext cx="40644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/>
              <a:t>Fonte</a:t>
            </a:r>
            <a:r>
              <a:rPr lang="pt-BR" sz="1200"/>
              <a:t>:</a:t>
            </a:r>
            <a:r>
              <a:rPr lang="pt-BR" sz="1200">
                <a:latin typeface="Times New Roman"/>
                <a:ea typeface="Times New Roman"/>
                <a:cs typeface="Times New Roman"/>
                <a:sym typeface="Times New Roman"/>
              </a:rPr>
              <a:t>Gref (2015)</a:t>
            </a:r>
            <a:endParaRPr sz="1200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4" name="Shape 1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5" name="Google Shape;1395;p57"/>
          <p:cNvSpPr txBox="1"/>
          <p:nvPr>
            <p:ph type="title"/>
          </p:nvPr>
        </p:nvSpPr>
        <p:spPr>
          <a:xfrm>
            <a:off x="1919536" y="1264835"/>
            <a:ext cx="10687049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Trebuchet MS"/>
              <a:buNone/>
            </a:pPr>
            <a:r>
              <a:rPr b="1" lang="pt-BR">
                <a:solidFill>
                  <a:schemeClr val="dk1"/>
                </a:solidFill>
              </a:rPr>
              <a:t>Potencial elétrico:</a:t>
            </a:r>
            <a:endParaRPr/>
          </a:p>
        </p:txBody>
      </p:sp>
      <p:sp>
        <p:nvSpPr>
          <p:cNvPr id="1396" name="Google Shape;1396;p57"/>
          <p:cNvSpPr txBox="1"/>
          <p:nvPr>
            <p:ph idx="1" type="body"/>
          </p:nvPr>
        </p:nvSpPr>
        <p:spPr>
          <a:xfrm>
            <a:off x="623392" y="2571750"/>
            <a:ext cx="5181600" cy="441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SzPts val="2240"/>
              <a:buChar char="►"/>
            </a:pPr>
            <a:r>
              <a:rPr lang="pt-BR" sz="2800"/>
              <a:t>Um ponto do campo elétrico tem potencial elétrico de </a:t>
            </a:r>
            <a:r>
              <a:rPr lang="pt-BR" sz="2800">
                <a:solidFill>
                  <a:srgbClr val="FF0000"/>
                </a:solidFill>
              </a:rPr>
              <a:t>1V</a:t>
            </a:r>
            <a:r>
              <a:rPr lang="pt-BR" sz="2800"/>
              <a:t>, quando uma partícula com carga </a:t>
            </a:r>
            <a:r>
              <a:rPr lang="pt-BR" sz="2800">
                <a:solidFill>
                  <a:srgbClr val="FF0000"/>
                </a:solidFill>
              </a:rPr>
              <a:t>1C</a:t>
            </a:r>
            <a:r>
              <a:rPr lang="pt-BR" sz="2800"/>
              <a:t>, colocada nesse ponto, adquire uma energia potencial igual a </a:t>
            </a:r>
            <a:r>
              <a:rPr lang="pt-BR" sz="2800">
                <a:solidFill>
                  <a:srgbClr val="FF0000"/>
                </a:solidFill>
              </a:rPr>
              <a:t>1J.</a:t>
            </a:r>
            <a:endParaRPr/>
          </a:p>
        </p:txBody>
      </p:sp>
      <p:pic>
        <p:nvPicPr>
          <p:cNvPr id="1397" name="Google Shape;1397;p5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147703" y="2288704"/>
            <a:ext cx="2319337" cy="2028825"/>
          </a:xfrm>
          <a:prstGeom prst="rect">
            <a:avLst/>
          </a:prstGeom>
          <a:noFill/>
          <a:ln cap="flat" cmpd="sng" w="28575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</p:pic>
      <p:sp>
        <p:nvSpPr>
          <p:cNvPr id="1398" name="Google Shape;1398;p57"/>
          <p:cNvSpPr txBox="1"/>
          <p:nvPr>
            <p:ph idx="12" type="sldNum"/>
          </p:nvPr>
        </p:nvSpPr>
        <p:spPr>
          <a:xfrm>
            <a:off x="9662864" y="5733256"/>
            <a:ext cx="609600" cy="5212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>
                <a:solidFill>
                  <a:schemeClr val="lt1"/>
                </a:solidFill>
              </a:rPr>
              <a:t>‹#›</a:t>
            </a:fld>
            <a:endParaRPr>
              <a:solidFill>
                <a:schemeClr val="lt1"/>
              </a:solidFill>
            </a:endParaRPr>
          </a:p>
        </p:txBody>
      </p:sp>
      <p:sp>
        <p:nvSpPr>
          <p:cNvPr id="1399" name="Google Shape;1399;p57"/>
          <p:cNvSpPr/>
          <p:nvPr/>
        </p:nvSpPr>
        <p:spPr>
          <a:xfrm>
            <a:off x="1524000" y="3020497"/>
            <a:ext cx="184731" cy="3693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0" name="Google Shape;1400;p57"/>
          <p:cNvSpPr/>
          <p:nvPr/>
        </p:nvSpPr>
        <p:spPr>
          <a:xfrm>
            <a:off x="1524000" y="3049072"/>
            <a:ext cx="184731" cy="3693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01" name="Google Shape;1401;p5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536160" y="4884198"/>
            <a:ext cx="2951163" cy="11096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5" name="Shape 1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6" name="Google Shape;1406;p58"/>
          <p:cNvSpPr txBox="1"/>
          <p:nvPr>
            <p:ph type="title"/>
          </p:nvPr>
        </p:nvSpPr>
        <p:spPr>
          <a:xfrm>
            <a:off x="1919536" y="1268760"/>
            <a:ext cx="10687049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Trebuchet MS"/>
              <a:buNone/>
            </a:pPr>
            <a:r>
              <a:rPr b="1" lang="pt-BR">
                <a:solidFill>
                  <a:schemeClr val="dk1"/>
                </a:solidFill>
              </a:rPr>
              <a:t>Resolva:</a:t>
            </a:r>
            <a:endParaRPr/>
          </a:p>
        </p:txBody>
      </p:sp>
      <p:sp>
        <p:nvSpPr>
          <p:cNvPr id="1407" name="Google Shape;1407;p58"/>
          <p:cNvSpPr txBox="1"/>
          <p:nvPr>
            <p:ph idx="1" type="body"/>
          </p:nvPr>
        </p:nvSpPr>
        <p:spPr>
          <a:xfrm>
            <a:off x="260352" y="2580307"/>
            <a:ext cx="11161240" cy="21161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ctr">
              <a:spcBef>
                <a:spcPts val="0"/>
              </a:spcBef>
              <a:spcAft>
                <a:spcPts val="0"/>
              </a:spcAft>
              <a:buSzPts val="2240"/>
              <a:buFont typeface="Calibri"/>
              <a:buNone/>
            </a:pPr>
            <a:r>
              <a:rPr lang="pt-BR" sz="2800"/>
              <a:t>Um ponto do campo elétrico tem potencial elétrico de </a:t>
            </a:r>
            <a:r>
              <a:rPr lang="pt-BR" sz="2800">
                <a:solidFill>
                  <a:srgbClr val="FF0000"/>
                </a:solidFill>
              </a:rPr>
              <a:t>120V</a:t>
            </a:r>
            <a:r>
              <a:rPr lang="pt-BR" sz="2800"/>
              <a:t>, quando uma partícula com carga </a:t>
            </a:r>
            <a:r>
              <a:rPr lang="pt-BR" sz="2800">
                <a:solidFill>
                  <a:srgbClr val="FF0000"/>
                </a:solidFill>
              </a:rPr>
              <a:t>1C</a:t>
            </a:r>
            <a:r>
              <a:rPr lang="pt-BR" sz="2800"/>
              <a:t>, colocada nesse ponto, adquire uma energia potencial igual a .........</a:t>
            </a:r>
            <a:r>
              <a:rPr lang="pt-BR" sz="2800">
                <a:solidFill>
                  <a:srgbClr val="FF0000"/>
                </a:solidFill>
              </a:rPr>
              <a:t>J</a:t>
            </a:r>
            <a:endParaRPr/>
          </a:p>
          <a:p>
            <a:pPr indent="-200660" lvl="0" marL="342900" rtl="0" algn="l">
              <a:spcBef>
                <a:spcPts val="1000"/>
              </a:spcBef>
              <a:spcAft>
                <a:spcPts val="0"/>
              </a:spcAft>
              <a:buSzPts val="2240"/>
              <a:buNone/>
            </a:pPr>
            <a:r>
              <a:t/>
            </a:r>
            <a:endParaRPr sz="2800"/>
          </a:p>
        </p:txBody>
      </p:sp>
      <p:pic>
        <p:nvPicPr>
          <p:cNvPr id="1408" name="Google Shape;1408;p5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313328" y="4509120"/>
            <a:ext cx="2459038" cy="21510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9" name="Google Shape;1409;p5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812178" y="4696445"/>
            <a:ext cx="3959225" cy="1497012"/>
          </a:xfrm>
          <a:prstGeom prst="rect">
            <a:avLst/>
          </a:prstGeom>
          <a:noFill/>
          <a:ln>
            <a:noFill/>
          </a:ln>
        </p:spPr>
      </p:pic>
      <p:sp>
        <p:nvSpPr>
          <p:cNvPr id="1410" name="Google Shape;1410;p58"/>
          <p:cNvSpPr txBox="1"/>
          <p:nvPr>
            <p:ph idx="12" type="sldNum"/>
          </p:nvPr>
        </p:nvSpPr>
        <p:spPr>
          <a:xfrm>
            <a:off x="9662864" y="5733256"/>
            <a:ext cx="609600" cy="5212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>
                <a:solidFill>
                  <a:schemeClr val="lt1"/>
                </a:solidFill>
              </a:rPr>
              <a:t>‹#›</a:t>
            </a:fld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4" name="Shape 1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5" name="Google Shape;1415;p5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779642" y="4365104"/>
            <a:ext cx="4535488" cy="11684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</p:pic>
      <p:sp>
        <p:nvSpPr>
          <p:cNvPr id="1416" name="Google Shape;1416;p59"/>
          <p:cNvSpPr txBox="1"/>
          <p:nvPr>
            <p:ph idx="1" type="body"/>
          </p:nvPr>
        </p:nvSpPr>
        <p:spPr>
          <a:xfrm>
            <a:off x="335360" y="1988840"/>
            <a:ext cx="11424053" cy="261027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just">
              <a:spcBef>
                <a:spcPts val="0"/>
              </a:spcBef>
              <a:spcAft>
                <a:spcPts val="0"/>
              </a:spcAft>
              <a:buSzPts val="2560"/>
              <a:buFont typeface="Calibri"/>
              <a:buNone/>
            </a:pPr>
            <a:r>
              <a:rPr lang="pt-BR" sz="3200"/>
              <a:t>    A </a:t>
            </a:r>
            <a:r>
              <a:rPr b="1" i="1" lang="pt-BR" sz="3200">
                <a:solidFill>
                  <a:srgbClr val="2A5010"/>
                </a:solidFill>
              </a:rPr>
              <a:t>d</a:t>
            </a:r>
            <a:r>
              <a:rPr b="1" i="1" lang="pt-BR" sz="3200">
                <a:solidFill>
                  <a:srgbClr val="2A5010"/>
                </a:solidFill>
              </a:rPr>
              <a:t>iferença de potencial entre dois pontos</a:t>
            </a:r>
            <a:r>
              <a:rPr lang="pt-BR" sz="3200">
                <a:solidFill>
                  <a:srgbClr val="2A5010"/>
                </a:solidFill>
              </a:rPr>
              <a:t> </a:t>
            </a:r>
            <a:r>
              <a:rPr lang="pt-BR" sz="3200"/>
              <a:t>(V</a:t>
            </a:r>
            <a:r>
              <a:rPr baseline="-25000" lang="pt-BR" sz="3200"/>
              <a:t>AB</a:t>
            </a:r>
            <a:r>
              <a:rPr lang="pt-BR" sz="3200"/>
              <a:t>) ou </a:t>
            </a:r>
            <a:r>
              <a:rPr b="1" lang="pt-BR" sz="3200">
                <a:solidFill>
                  <a:srgbClr val="2A5010"/>
                </a:solidFill>
              </a:rPr>
              <a:t>d.d.p</a:t>
            </a:r>
            <a:r>
              <a:rPr lang="pt-BR" sz="3200"/>
              <a:t>. entre dois pontos A e B  representa a diferença matemática entre o potencial do ponto A e o potencial do ponto B (VA - VB).</a:t>
            </a:r>
            <a:endParaRPr/>
          </a:p>
        </p:txBody>
      </p:sp>
      <p:sp>
        <p:nvSpPr>
          <p:cNvPr id="1417" name="Google Shape;1417;p59"/>
          <p:cNvSpPr txBox="1"/>
          <p:nvPr>
            <p:ph idx="12" type="sldNum"/>
          </p:nvPr>
        </p:nvSpPr>
        <p:spPr>
          <a:xfrm>
            <a:off x="9662864" y="5733256"/>
            <a:ext cx="609600" cy="5212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>
                <a:solidFill>
                  <a:schemeClr val="lt1"/>
                </a:solidFill>
              </a:rPr>
              <a:t>‹#›</a:t>
            </a:fld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1" name="Shape 1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2" name="Google Shape;1422;p60"/>
          <p:cNvSpPr txBox="1"/>
          <p:nvPr>
            <p:ph type="title"/>
          </p:nvPr>
        </p:nvSpPr>
        <p:spPr>
          <a:xfrm>
            <a:off x="1847528" y="1268760"/>
            <a:ext cx="10959008" cy="63285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Trebuchet MS"/>
              <a:buNone/>
            </a:pPr>
            <a:r>
              <a:rPr b="1" lang="pt-BR">
                <a:solidFill>
                  <a:schemeClr val="dk1"/>
                </a:solidFill>
              </a:rPr>
              <a:t>REFERÊNCIAS</a:t>
            </a:r>
            <a:endParaRPr b="1">
              <a:solidFill>
                <a:schemeClr val="dk1"/>
              </a:solidFill>
            </a:endParaRPr>
          </a:p>
        </p:txBody>
      </p:sp>
      <p:sp>
        <p:nvSpPr>
          <p:cNvPr id="1423" name="Google Shape;1423;p60"/>
          <p:cNvSpPr txBox="1"/>
          <p:nvPr>
            <p:ph idx="1" type="body"/>
          </p:nvPr>
        </p:nvSpPr>
        <p:spPr>
          <a:xfrm>
            <a:off x="609600" y="2132856"/>
            <a:ext cx="10959008" cy="43410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500">
                <a:solidFill>
                  <a:schemeClr val="dk1"/>
                </a:solidFill>
              </a:rPr>
              <a:t>ALVARENGA, Beatriz; MÁXIMO, Antônio. </a:t>
            </a:r>
            <a:r>
              <a:rPr b="1" lang="pt-BR" sz="2500">
                <a:solidFill>
                  <a:schemeClr val="dk1"/>
                </a:solidFill>
              </a:rPr>
              <a:t>Curso de Física</a:t>
            </a:r>
            <a:r>
              <a:rPr lang="pt-BR" sz="2500">
                <a:solidFill>
                  <a:schemeClr val="dk1"/>
                </a:solidFill>
              </a:rPr>
              <a:t>. São Paulo: Ed. Scipione, 2000. v. 2.</a:t>
            </a:r>
            <a:endParaRPr sz="25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500">
                <a:solidFill>
                  <a:schemeClr val="dk1"/>
                </a:solidFill>
              </a:rPr>
              <a:t>GASPAR, Alberto. </a:t>
            </a:r>
            <a:r>
              <a:rPr b="1" lang="pt-BR" sz="2500">
                <a:solidFill>
                  <a:schemeClr val="dk1"/>
                </a:solidFill>
              </a:rPr>
              <a:t>Física</a:t>
            </a:r>
            <a:r>
              <a:rPr lang="pt-BR" sz="2500">
                <a:solidFill>
                  <a:schemeClr val="dk1"/>
                </a:solidFill>
              </a:rPr>
              <a:t>. 1.ed. São Paulo: Ática, 2000. v. 3.</a:t>
            </a:r>
            <a:endParaRPr sz="25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500">
                <a:solidFill>
                  <a:schemeClr val="dk1"/>
                </a:solidFill>
              </a:rPr>
              <a:t>GREF – Grupo de reelaboração do ensino de física. Física 3: Eletromagnetismo. 5. ed. São Paulo: Edusp, 2015.</a:t>
            </a:r>
            <a:endParaRPr sz="25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500">
                <a:solidFill>
                  <a:schemeClr val="dk1"/>
                </a:solidFill>
              </a:rPr>
              <a:t>HALLIDAY, D; RESNICK, R. </a:t>
            </a:r>
            <a:r>
              <a:rPr b="1" lang="pt-BR" sz="2500">
                <a:solidFill>
                  <a:schemeClr val="dk1"/>
                </a:solidFill>
              </a:rPr>
              <a:t>Física</a:t>
            </a:r>
            <a:r>
              <a:rPr lang="pt-BR" sz="2500">
                <a:solidFill>
                  <a:schemeClr val="dk1"/>
                </a:solidFill>
              </a:rPr>
              <a:t>. Rio de Janeiro: LTC – Livros técnicos e científicos Editora S.A., 1983. v. 3.</a:t>
            </a:r>
            <a:endParaRPr sz="25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500">
                <a:solidFill>
                  <a:schemeClr val="dk1"/>
                </a:solidFill>
              </a:rPr>
              <a:t>HEWITT, P. G. </a:t>
            </a:r>
            <a:r>
              <a:rPr b="1" lang="pt-BR" sz="2500">
                <a:solidFill>
                  <a:schemeClr val="dk1"/>
                </a:solidFill>
              </a:rPr>
              <a:t>Física conceitual</a:t>
            </a:r>
            <a:r>
              <a:rPr lang="pt-BR" sz="2500">
                <a:solidFill>
                  <a:schemeClr val="dk1"/>
                </a:solidFill>
              </a:rPr>
              <a:t>. 9. ed. Porto Alegre: Bookman, 2002.</a:t>
            </a:r>
            <a:endParaRPr sz="25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500">
                <a:solidFill>
                  <a:schemeClr val="dk1"/>
                </a:solidFill>
              </a:rPr>
              <a:t>XAVIER, C.; BENIGNO, B. </a:t>
            </a:r>
            <a:r>
              <a:rPr b="1" lang="pt-BR" sz="2500">
                <a:solidFill>
                  <a:schemeClr val="dk1"/>
                </a:solidFill>
              </a:rPr>
              <a:t>Física aula por aula</a:t>
            </a:r>
            <a:r>
              <a:rPr lang="pt-BR" sz="2500">
                <a:solidFill>
                  <a:schemeClr val="dk1"/>
                </a:solidFill>
              </a:rPr>
              <a:t>. São Paulo: FTD, 2010.</a:t>
            </a:r>
            <a:endParaRPr sz="2500">
              <a:solidFill>
                <a:schemeClr val="dk1"/>
              </a:solidFill>
            </a:endParaRPr>
          </a:p>
          <a:p>
            <a:pPr indent="-200660" lvl="0" marL="342900" rtl="0" algn="l">
              <a:spcBef>
                <a:spcPts val="1000"/>
              </a:spcBef>
              <a:spcAft>
                <a:spcPts val="0"/>
              </a:spcAft>
              <a:buSzPts val="2240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ema1">
  <a:themeElements>
    <a:clrScheme name="Facetado">
      <a:dk1>
        <a:srgbClr val="000000"/>
      </a:dk1>
      <a:lt1>
        <a:srgbClr val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2014-03-10T17:57:27Z</dcterms:created>
  <dc:creator>Tatiana</dc:creator>
</cp:coreProperties>
</file>