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6" r:id="rId1"/>
  </p:sldMasterIdLst>
  <p:notesMasterIdLst>
    <p:notesMasterId r:id="rId7"/>
  </p:notesMasterIdLst>
  <p:sldIdLst>
    <p:sldId id="256" r:id="rId2"/>
    <p:sldId id="790" r:id="rId3"/>
    <p:sldId id="792" r:id="rId4"/>
    <p:sldId id="791" r:id="rId5"/>
    <p:sldId id="793" r:id="rId6"/>
  </p:sldIdLst>
  <p:sldSz cx="9144000" cy="6858000" type="screen4x3"/>
  <p:notesSz cx="7102475" cy="102346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BA42C"/>
    <a:srgbClr val="76B531"/>
    <a:srgbClr val="23D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84860" autoAdjust="0"/>
  </p:normalViewPr>
  <p:slideViewPr>
    <p:cSldViewPr>
      <p:cViewPr varScale="1">
        <p:scale>
          <a:sx n="57" d="100"/>
          <a:sy n="57" d="100"/>
        </p:scale>
        <p:origin x="1734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EE33DD93-53D4-40CD-127A-FF694ECCA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102475" cy="102346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241A94DC-B3E4-7F3D-801A-3220B079E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2DC28EEB-B9A8-8C48-1EB6-3C400C75E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2053" name="AutoShape 4">
            <a:extLst>
              <a:ext uri="{FF2B5EF4-FFF2-40B4-BE49-F238E27FC236}">
                <a16:creationId xmlns:a16="http://schemas.microsoft.com/office/drawing/2014/main" id="{0EE9C27E-BDE1-67A0-E319-551CD0C04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CD122BA6-D5F3-3EB9-23C8-2B374AA620F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5430500" y="-13203238"/>
            <a:ext cx="18632488" cy="139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617CAB3-D462-7027-E562-66E5794794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5312" cy="4597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84B00741-7B79-1583-C6BD-D7AB34AC85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77875"/>
            <a:ext cx="5116513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8DFD969D-83E0-9CB2-E71C-C95358F43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4860925"/>
            <a:ext cx="568325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474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052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360" y="1121879"/>
            <a:ext cx="6857280" cy="2387771"/>
          </a:xfrm>
        </p:spPr>
        <p:txBody>
          <a:bodyPr anchor="b"/>
          <a:lstStyle>
            <a:lvl1pPr algn="ctr">
              <a:defRPr sz="544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360" y="3601819"/>
            <a:ext cx="6857280" cy="1656174"/>
          </a:xfrm>
        </p:spPr>
        <p:txBody>
          <a:bodyPr/>
          <a:lstStyle>
            <a:lvl1pPr marL="0" indent="0" algn="ctr">
              <a:buNone/>
              <a:defRPr sz="2177"/>
            </a:lvl1pPr>
            <a:lvl2pPr marL="414726" indent="0" algn="ctr">
              <a:buNone/>
              <a:defRPr sz="1814"/>
            </a:lvl2pPr>
            <a:lvl3pPr marL="829452" indent="0" algn="ctr">
              <a:buNone/>
              <a:defRPr sz="1633"/>
            </a:lvl3pPr>
            <a:lvl4pPr marL="1244178" indent="0" algn="ctr">
              <a:buNone/>
              <a:defRPr sz="1451"/>
            </a:lvl4pPr>
            <a:lvl5pPr marL="1658904" indent="0" algn="ctr">
              <a:buNone/>
              <a:defRPr sz="1451"/>
            </a:lvl5pPr>
            <a:lvl6pPr marL="2073631" indent="0" algn="ctr">
              <a:buNone/>
              <a:defRPr sz="1451"/>
            </a:lvl6pPr>
            <a:lvl7pPr marL="2488357" indent="0" algn="ctr">
              <a:buNone/>
              <a:defRPr sz="1451"/>
            </a:lvl7pPr>
            <a:lvl8pPr marL="2903083" indent="0" algn="ctr">
              <a:buNone/>
              <a:defRPr sz="1451"/>
            </a:lvl8pPr>
            <a:lvl9pPr marL="3317809" indent="0" algn="ctr">
              <a:buNone/>
              <a:defRPr sz="1451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4">
            <a:extLst>
              <a:ext uri="{FF2B5EF4-FFF2-40B4-BE49-F238E27FC236}">
                <a16:creationId xmlns:a16="http://schemas.microsoft.com/office/drawing/2014/main" id="{05707E32-FCEE-93DD-6C1C-5C05BF34DCE1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Rodapé 5">
            <a:extLst>
              <a:ext uri="{FF2B5EF4-FFF2-40B4-BE49-F238E27FC236}">
                <a16:creationId xmlns:a16="http://schemas.microsoft.com/office/drawing/2014/main" id="{1752E4C6-A2CB-AA7B-2A7F-BE0A887D1A6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9DCFA44A-AA45-2521-CCAF-BF045B9A52D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C5034-2562-40AB-824F-C8B55419D6E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548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4">
            <a:extLst>
              <a:ext uri="{FF2B5EF4-FFF2-40B4-BE49-F238E27FC236}">
                <a16:creationId xmlns:a16="http://schemas.microsoft.com/office/drawing/2014/main" id="{61D1B749-A22B-D521-92DF-38663ECE48FD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Rodapé 5">
            <a:extLst>
              <a:ext uri="{FF2B5EF4-FFF2-40B4-BE49-F238E27FC236}">
                <a16:creationId xmlns:a16="http://schemas.microsoft.com/office/drawing/2014/main" id="{86C3F542-506F-9C17-F33D-6D58D19E7F4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EF606D75-AFC6-41FB-AC3F-94275BF0F38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0186C-7082-45C2-9882-8469228CC20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0961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521" y="1709460"/>
            <a:ext cx="7886880" cy="2852939"/>
          </a:xfrm>
        </p:spPr>
        <p:txBody>
          <a:bodyPr anchor="b"/>
          <a:lstStyle>
            <a:lvl1pPr>
              <a:defRPr sz="544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521" y="4589763"/>
            <a:ext cx="7886880" cy="1499197"/>
          </a:xfrm>
        </p:spPr>
        <p:txBody>
          <a:bodyPr/>
          <a:lstStyle>
            <a:lvl1pPr marL="0" indent="0">
              <a:buNone/>
              <a:defRPr sz="2177">
                <a:solidFill>
                  <a:schemeClr val="tx1">
                    <a:tint val="75000"/>
                  </a:schemeClr>
                </a:solidFill>
              </a:defRPr>
            </a:lvl1pPr>
            <a:lvl2pPr marL="414726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2pPr>
            <a:lvl3pPr marL="829452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3pPr>
            <a:lvl4pPr marL="1244178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4pPr>
            <a:lvl5pPr marL="1658904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5pPr>
            <a:lvl6pPr marL="2073631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6pPr>
            <a:lvl7pPr marL="2488357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7pPr>
            <a:lvl8pPr marL="2903083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8pPr>
            <a:lvl9pPr marL="3317809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4">
            <a:extLst>
              <a:ext uri="{FF2B5EF4-FFF2-40B4-BE49-F238E27FC236}">
                <a16:creationId xmlns:a16="http://schemas.microsoft.com/office/drawing/2014/main" id="{3B557D6A-549D-750F-5825-F1377856924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Rodapé 5">
            <a:extLst>
              <a:ext uri="{FF2B5EF4-FFF2-40B4-BE49-F238E27FC236}">
                <a16:creationId xmlns:a16="http://schemas.microsoft.com/office/drawing/2014/main" id="{CD853AB9-6ED1-E1D8-FEB1-E0AA712E6AA6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BA4453DB-2FD7-89E0-7063-94C1AF69A18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5CAD0-239E-4212-AC5C-4ADEC6DA6FF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059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75040" y="1604329"/>
            <a:ext cx="3686400" cy="464304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99680" y="1604329"/>
            <a:ext cx="3686400" cy="464304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B0C477-BE74-EAB6-0771-2885B729EBF6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03FA3B-AFBB-48ED-CBF8-7E11D0512A2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AA1D04-6315-BF32-524A-C5DFC4DBC98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5B4D0-1F62-463A-AF35-57FA2DB22F5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9413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1" y="365798"/>
            <a:ext cx="7886880" cy="132493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280" y="1680657"/>
            <a:ext cx="3869280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280" y="2504424"/>
            <a:ext cx="3869280" cy="3685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600" y="1680657"/>
            <a:ext cx="3886560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26" indent="0">
              <a:buNone/>
              <a:defRPr sz="1814" b="1"/>
            </a:lvl2pPr>
            <a:lvl3pPr marL="829452" indent="0">
              <a:buNone/>
              <a:defRPr sz="1633" b="1"/>
            </a:lvl3pPr>
            <a:lvl4pPr marL="1244178" indent="0">
              <a:buNone/>
              <a:defRPr sz="1451" b="1"/>
            </a:lvl4pPr>
            <a:lvl5pPr marL="1658904" indent="0">
              <a:buNone/>
              <a:defRPr sz="1451" b="1"/>
            </a:lvl5pPr>
            <a:lvl6pPr marL="2073631" indent="0">
              <a:buNone/>
              <a:defRPr sz="1451" b="1"/>
            </a:lvl6pPr>
            <a:lvl7pPr marL="2488357" indent="0">
              <a:buNone/>
              <a:defRPr sz="1451" b="1"/>
            </a:lvl7pPr>
            <a:lvl8pPr marL="2903083" indent="0">
              <a:buNone/>
              <a:defRPr sz="1451" b="1"/>
            </a:lvl8pPr>
            <a:lvl9pPr marL="3317809" indent="0">
              <a:buNone/>
              <a:defRPr sz="1451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600" y="2504424"/>
            <a:ext cx="3886560" cy="3685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4">
            <a:extLst>
              <a:ext uri="{FF2B5EF4-FFF2-40B4-BE49-F238E27FC236}">
                <a16:creationId xmlns:a16="http://schemas.microsoft.com/office/drawing/2014/main" id="{529AFF89-9B94-C9FD-2000-4225E7FFA1F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ço Reservado para Rodapé 5">
            <a:extLst>
              <a:ext uri="{FF2B5EF4-FFF2-40B4-BE49-F238E27FC236}">
                <a16:creationId xmlns:a16="http://schemas.microsoft.com/office/drawing/2014/main" id="{0A89AC13-5B94-5610-5D88-21FEAD265A0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Espaço Reservado para Número de Slide 6">
            <a:extLst>
              <a:ext uri="{FF2B5EF4-FFF2-40B4-BE49-F238E27FC236}">
                <a16:creationId xmlns:a16="http://schemas.microsoft.com/office/drawing/2014/main" id="{E1B55189-5534-37EB-F196-499CF4527CA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C2477-B515-41DC-A80C-96B90EA5467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740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4">
            <a:extLst>
              <a:ext uri="{FF2B5EF4-FFF2-40B4-BE49-F238E27FC236}">
                <a16:creationId xmlns:a16="http://schemas.microsoft.com/office/drawing/2014/main" id="{A697CD25-2D93-3E03-5CBD-1826C1A8854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Espaço Reservado para Rodapé 5">
            <a:extLst>
              <a:ext uri="{FF2B5EF4-FFF2-40B4-BE49-F238E27FC236}">
                <a16:creationId xmlns:a16="http://schemas.microsoft.com/office/drawing/2014/main" id="{D9577488-7C35-FB27-FCE0-9BA7799A2E9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Número de Slide 6">
            <a:extLst>
              <a:ext uri="{FF2B5EF4-FFF2-40B4-BE49-F238E27FC236}">
                <a16:creationId xmlns:a16="http://schemas.microsoft.com/office/drawing/2014/main" id="{C1BA484C-80F4-D754-B53F-A1BFFE6628F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C7C51-9CBE-4DA9-85E1-71EF221FC4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376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4">
            <a:extLst>
              <a:ext uri="{FF2B5EF4-FFF2-40B4-BE49-F238E27FC236}">
                <a16:creationId xmlns:a16="http://schemas.microsoft.com/office/drawing/2014/main" id="{6BEBCDEB-3676-10B9-AF3C-5BF2D898BE73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Espaço Reservado para Rodapé 5">
            <a:extLst>
              <a:ext uri="{FF2B5EF4-FFF2-40B4-BE49-F238E27FC236}">
                <a16:creationId xmlns:a16="http://schemas.microsoft.com/office/drawing/2014/main" id="{47983F08-3F0C-45A1-427B-DE05CD0C8348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Espaço Reservado para Número de Slide 6">
            <a:extLst>
              <a:ext uri="{FF2B5EF4-FFF2-40B4-BE49-F238E27FC236}">
                <a16:creationId xmlns:a16="http://schemas.microsoft.com/office/drawing/2014/main" id="{720EF5AF-E243-E712-58E8-846496B4E85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DBFA9-99C5-4147-991C-0090254100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039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0" y="456528"/>
            <a:ext cx="294912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8000" y="987944"/>
            <a:ext cx="462816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280" y="2057977"/>
            <a:ext cx="2949120" cy="3810640"/>
          </a:xfrm>
        </p:spPr>
        <p:txBody>
          <a:bodyPr/>
          <a:lstStyle>
            <a:lvl1pPr marL="0" indent="0">
              <a:buNone/>
              <a:defRPr sz="1451"/>
            </a:lvl1pPr>
            <a:lvl2pPr marL="414726" indent="0">
              <a:buNone/>
              <a:defRPr sz="1270"/>
            </a:lvl2pPr>
            <a:lvl3pPr marL="829452" indent="0">
              <a:buNone/>
              <a:defRPr sz="1089"/>
            </a:lvl3pPr>
            <a:lvl4pPr marL="1244178" indent="0">
              <a:buNone/>
              <a:defRPr sz="907"/>
            </a:lvl4pPr>
            <a:lvl5pPr marL="1658904" indent="0">
              <a:buNone/>
              <a:defRPr sz="907"/>
            </a:lvl5pPr>
            <a:lvl6pPr marL="2073631" indent="0">
              <a:buNone/>
              <a:defRPr sz="907"/>
            </a:lvl6pPr>
            <a:lvl7pPr marL="2488357" indent="0">
              <a:buNone/>
              <a:defRPr sz="907"/>
            </a:lvl7pPr>
            <a:lvl8pPr marL="2903083" indent="0">
              <a:buNone/>
              <a:defRPr sz="907"/>
            </a:lvl8pPr>
            <a:lvl9pPr marL="3317809" indent="0">
              <a:buNone/>
              <a:defRPr sz="90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E806B1-63BD-27C7-B563-3EC6112118A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6B5E60-5058-E18C-BCB8-A9991AFF08B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18694E-B043-A968-367C-53D80768AF5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AFDAF-AA1C-47ED-B450-5F13E37E546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347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0" y="456528"/>
            <a:ext cx="294912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8000" y="987944"/>
            <a:ext cx="4628160" cy="4873472"/>
          </a:xfrm>
        </p:spPr>
        <p:txBody>
          <a:bodyPr>
            <a:noAutofit/>
          </a:bodyPr>
          <a:lstStyle>
            <a:lvl1pPr marL="0" indent="0">
              <a:buNone/>
              <a:defRPr sz="2903"/>
            </a:lvl1pPr>
            <a:lvl2pPr marL="414726" indent="0">
              <a:buNone/>
              <a:defRPr sz="2540"/>
            </a:lvl2pPr>
            <a:lvl3pPr marL="829452" indent="0">
              <a:buNone/>
              <a:defRPr sz="2177"/>
            </a:lvl3pPr>
            <a:lvl4pPr marL="1244178" indent="0">
              <a:buNone/>
              <a:defRPr sz="1814"/>
            </a:lvl4pPr>
            <a:lvl5pPr marL="1658904" indent="0">
              <a:buNone/>
              <a:defRPr sz="1814"/>
            </a:lvl5pPr>
            <a:lvl6pPr marL="2073631" indent="0">
              <a:buNone/>
              <a:defRPr sz="1814"/>
            </a:lvl6pPr>
            <a:lvl7pPr marL="2488357" indent="0">
              <a:buNone/>
              <a:defRPr sz="1814"/>
            </a:lvl7pPr>
            <a:lvl8pPr marL="2903083" indent="0">
              <a:buNone/>
              <a:defRPr sz="1814"/>
            </a:lvl8pPr>
            <a:lvl9pPr marL="3317809" indent="0">
              <a:buNone/>
              <a:defRPr sz="1814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280" y="2057977"/>
            <a:ext cx="2949120" cy="3810640"/>
          </a:xfrm>
        </p:spPr>
        <p:txBody>
          <a:bodyPr/>
          <a:lstStyle>
            <a:lvl1pPr marL="0" indent="0">
              <a:buNone/>
              <a:defRPr sz="1451"/>
            </a:lvl1pPr>
            <a:lvl2pPr marL="414726" indent="0">
              <a:buNone/>
              <a:defRPr sz="1270"/>
            </a:lvl2pPr>
            <a:lvl3pPr marL="829452" indent="0">
              <a:buNone/>
              <a:defRPr sz="1089"/>
            </a:lvl3pPr>
            <a:lvl4pPr marL="1244178" indent="0">
              <a:buNone/>
              <a:defRPr sz="907"/>
            </a:lvl4pPr>
            <a:lvl5pPr marL="1658904" indent="0">
              <a:buNone/>
              <a:defRPr sz="907"/>
            </a:lvl5pPr>
            <a:lvl6pPr marL="2073631" indent="0">
              <a:buNone/>
              <a:defRPr sz="907"/>
            </a:lvl6pPr>
            <a:lvl7pPr marL="2488357" indent="0">
              <a:buNone/>
              <a:defRPr sz="907"/>
            </a:lvl7pPr>
            <a:lvl8pPr marL="2903083" indent="0">
              <a:buNone/>
              <a:defRPr sz="907"/>
            </a:lvl8pPr>
            <a:lvl9pPr marL="3317809" indent="0">
              <a:buNone/>
              <a:defRPr sz="90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C90A05-19FD-22D7-461F-E67DE11B9C00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1AC14E-2AC9-3424-09B8-34F7D9100BD8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55824F-FFAB-A017-AAB2-E5037A0FE4C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ADF2-C80D-4A3A-9E19-F987CCF037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08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4">
            <a:extLst>
              <a:ext uri="{FF2B5EF4-FFF2-40B4-BE49-F238E27FC236}">
                <a16:creationId xmlns:a16="http://schemas.microsoft.com/office/drawing/2014/main" id="{118C27F0-C694-06A6-2812-4980DDA9EB5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Rodapé 5">
            <a:extLst>
              <a:ext uri="{FF2B5EF4-FFF2-40B4-BE49-F238E27FC236}">
                <a16:creationId xmlns:a16="http://schemas.microsoft.com/office/drawing/2014/main" id="{7FD79BCC-C172-5547-B741-47B67B0BAFB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9E319C29-E545-E360-1876-95439395F3B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C5947-EE5E-4F71-BC3D-D8B7F937008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054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08320" y="273629"/>
            <a:ext cx="1877760" cy="597374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75040" y="273629"/>
            <a:ext cx="5495040" cy="597374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4">
            <a:extLst>
              <a:ext uri="{FF2B5EF4-FFF2-40B4-BE49-F238E27FC236}">
                <a16:creationId xmlns:a16="http://schemas.microsoft.com/office/drawing/2014/main" id="{6DEF9990-1FD9-017A-B105-556516B285B4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ço Reservado para Rodapé 5">
            <a:extLst>
              <a:ext uri="{FF2B5EF4-FFF2-40B4-BE49-F238E27FC236}">
                <a16:creationId xmlns:a16="http://schemas.microsoft.com/office/drawing/2014/main" id="{A569FBF8-C1D1-B554-771E-E80BD450DAE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Número de Slide 6">
            <a:extLst>
              <a:ext uri="{FF2B5EF4-FFF2-40B4-BE49-F238E27FC236}">
                <a16:creationId xmlns:a16="http://schemas.microsoft.com/office/drawing/2014/main" id="{F194C871-E56D-D630-CA59-B29CE2E63ED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2F21D-6DDB-4802-B671-BCB6319F1B9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8049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4168C20-FF6D-1CD6-13D1-DC5A4F604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61550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Espaço Reservado para Título 2">
            <a:extLst>
              <a:ext uri="{FF2B5EF4-FFF2-40B4-BE49-F238E27FC236}">
                <a16:creationId xmlns:a16="http://schemas.microsoft.com/office/drawing/2014/main" id="{36FD71FA-8394-0933-6C80-59A5A7F7E73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36688" y="273050"/>
            <a:ext cx="7248525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formato do texto do título</a:t>
            </a:r>
          </a:p>
        </p:txBody>
      </p:sp>
      <p:sp>
        <p:nvSpPr>
          <p:cNvPr id="1028" name="Espaço Reservado para Texto 3">
            <a:extLst>
              <a:ext uri="{FF2B5EF4-FFF2-40B4-BE49-F238E27FC236}">
                <a16:creationId xmlns:a16="http://schemas.microsoft.com/office/drawing/2014/main" id="{ECFBB672-33B5-5922-5851-7BB534BF2E1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76338" y="1604963"/>
            <a:ext cx="7510462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6E0F85-524D-80CE-2D1F-8AAC075AAAE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246813"/>
            <a:ext cx="2130425" cy="473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 lang="pt-BR" sz="127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C1C675-6456-BAE9-15E0-871EFCE61E4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7375" y="6246813"/>
            <a:ext cx="2897188" cy="473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 lang="pt-BR" sz="127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16621A-1A4F-69C7-DCBE-1B0222A86D8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6375" y="6246813"/>
            <a:ext cx="2128838" cy="4730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ea typeface="Segoe UI" panose="020B0502040204020203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0649B832-D5DE-4C90-96C9-E851F1A134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pt-BR" sz="3900" b="1" kern="1200">
          <a:solidFill>
            <a:srgbClr val="45982F"/>
          </a:solidFill>
          <a:latin typeface="Arial" pitchFamily="34"/>
          <a:ea typeface="Microsoft YaHei" pitchFamily="2"/>
          <a:cs typeface="Mangal" pitchFamily="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900" b="1">
          <a:solidFill>
            <a:srgbClr val="45982F"/>
          </a:solidFill>
          <a:latin typeface="Arial" panose="020B0604020202020204" pitchFamily="34" charset="0"/>
          <a:ea typeface="Microsoft YaHei" panose="020B0503020204020204" pitchFamily="34" charset="-122"/>
          <a:cs typeface="Mangal" panose="02040503050203030202" pitchFamily="18" charset="0"/>
        </a:defRPr>
      </a:lvl9pPr>
    </p:titleStyle>
    <p:bodyStyle>
      <a:lvl1pPr algn="l" rtl="0" eaLnBrk="0" fontAlgn="base" hangingPunct="0">
        <a:spcBef>
          <a:spcPct val="0"/>
        </a:spcBef>
        <a:spcAft>
          <a:spcPts val="1275"/>
        </a:spcAft>
        <a:defRPr lang="pt-BR" sz="2900" kern="1200">
          <a:solidFill>
            <a:schemeClr val="tx1"/>
          </a:solidFill>
          <a:latin typeface="Arial" pitchFamily="18"/>
          <a:ea typeface="Microsoft YaHei" pitchFamily="2"/>
          <a:cs typeface="Mangal" pitchFamily="2"/>
        </a:defRPr>
      </a:lvl1pPr>
      <a:lvl2pPr marL="620713" indent="-206375" algn="l" defTabSz="828675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2pPr>
      <a:lvl3pPr marL="1036638" indent="-206375" algn="l" defTabSz="828675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3pPr>
      <a:lvl4pPr marL="1450975" indent="-206375" algn="l" defTabSz="828675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4pPr>
      <a:lvl5pPr marL="1865313" indent="-206375" algn="l" defTabSz="828675" rtl="0" eaLnBrk="0" fontAlgn="base" hangingPunct="0">
        <a:lnSpc>
          <a:spcPct val="90000"/>
        </a:lnSpc>
        <a:spcBef>
          <a:spcPts val="45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5pPr>
      <a:lvl6pPr marL="2280994" indent="-207363" algn="l" defTabSz="829452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5720" indent="-207363" algn="l" defTabSz="829452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446" indent="-207363" algn="l" defTabSz="829452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172" indent="-207363" algn="l" defTabSz="829452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>
            <a:extLst>
              <a:ext uri="{FF2B5EF4-FFF2-40B4-BE49-F238E27FC236}">
                <a16:creationId xmlns:a16="http://schemas.microsoft.com/office/drawing/2014/main" id="{4031608C-DB8D-FA8F-E2D4-249D3541A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908720"/>
            <a:ext cx="7058025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pt-BR" altLang="pt-BR" b="1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Tecnologia em Processos Gerenciais</a:t>
            </a:r>
            <a:br>
              <a:rPr lang="pt-BR" altLang="pt-BR" b="1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altLang="pt-BR" b="1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altLang="pt-BR" b="1" dirty="0">
              <a:solidFill>
                <a:srgbClr val="26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buSzPct val="100000"/>
            </a:pPr>
            <a:endParaRPr lang="pt-BR" altLang="pt-BR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SzPct val="100000"/>
            </a:pPr>
            <a:endParaRPr lang="pt-BR" altLang="pt-BR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SzPct val="100000"/>
            </a:pPr>
            <a:br>
              <a:rPr lang="pt-BR" altLang="pt-BR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b="1" dirty="0">
                <a:solidFill>
                  <a:srgbClr val="6BA4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8: Integração e consolidação do Planejamento e Execução do Projeto: mentoria com a Professora</a:t>
            </a:r>
            <a:b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altLang="pt-B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alt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buSzPct val="100000"/>
            </a:pPr>
            <a:endParaRPr lang="pt-BR" altLang="pt-B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buSzPct val="100000"/>
            </a:pPr>
            <a:br>
              <a:rPr lang="pt-BR" altLang="pt-BR" sz="2000" b="1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2000" b="1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Dra. Thaisa Rodrigues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16E4A5D-37BF-3341-A3E8-7F6075EB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219" name="Espaço Reservado para Número de Slide 4">
            <a:extLst>
              <a:ext uri="{FF2B5EF4-FFF2-40B4-BE49-F238E27FC236}">
                <a16:creationId xmlns:a16="http://schemas.microsoft.com/office/drawing/2014/main" id="{97633DC8-8C98-E20C-B2E9-42C5582B8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A75A9A5-4827-4159-923B-8D3090AAAB03}" type="slidenum">
              <a:rPr lang="pt-BR" altLang="pt-BR" smtClean="0"/>
              <a:pPr/>
              <a:t>2</a:t>
            </a:fld>
            <a:endParaRPr lang="pt-BR" altLang="pt-BR"/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1457FBA5-8807-AE70-750F-76D10B57A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994268"/>
              </p:ext>
            </p:extLst>
          </p:nvPr>
        </p:nvGraphicFramePr>
        <p:xfrm>
          <a:off x="755576" y="1999744"/>
          <a:ext cx="8209532" cy="4720144"/>
        </p:xfrm>
        <a:graphic>
          <a:graphicData uri="http://schemas.openxmlformats.org/drawingml/2006/table">
            <a:tbl>
              <a:tblPr/>
              <a:tblGrid>
                <a:gridCol w="6492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2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Reprogramação das aulas</a:t>
                      </a:r>
                      <a:endParaRPr lang="pt-BR" sz="24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prevista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Carga Horária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236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Integração e consolidação do planejamento – Parte 1. Revisão de escopo, cronograma, orçamento e riscos. (mentoria com a Professora).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BR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06/10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PT" sz="16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Execução de atividades relacionadas ao Projeto de Extensão </a:t>
                      </a:r>
                      <a:endParaRPr lang="pt-BR" sz="16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68580"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07/10</a:t>
                      </a:r>
                      <a:endParaRPr lang="pt-BR" sz="1600" kern="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236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PT" sz="16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Integração e consolidação do planejamento – Ajustes finais (EaD)</a:t>
                      </a:r>
                      <a:endParaRPr lang="pt-BR" sz="16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09/10</a:t>
                      </a:r>
                      <a:endParaRPr lang="pt-BR" sz="1600" kern="10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2561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BR" sz="16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Participação na Semana Nacional de Ciência e Tecnologia e/ou </a:t>
                      </a: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Execução do Projeto de Extensão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13/10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8236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Execução do Projeto de Extensão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16/10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PT" sz="1600" kern="100" dirty="0">
                          <a:solidFill>
                            <a:srgbClr val="EE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Lições Aprendidas e Encerramento do Projeto de Extensão (EaD)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20/10</a:t>
                      </a:r>
                      <a:endParaRPr lang="pt-BR" sz="16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marR="0" lvl="0" indent="0" algn="l" defTabSz="82945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pt-PT" sz="16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Confecção do Relatório: Apresentação final dos planos de gerenciamento de projeto. Apresentação e entrega do PGP completo. (EaD)</a:t>
                      </a:r>
                      <a:endParaRPr lang="pt-BR" sz="16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23/10</a:t>
                      </a:r>
                      <a:endParaRPr lang="pt-BR" sz="1600" kern="1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BR" sz="16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Gestão de Projetos, revisão</a:t>
                      </a: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30/10</a:t>
                      </a:r>
                      <a:endParaRPr lang="pt-BR" sz="16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BR" sz="16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Gestão de Projetos, revisão</a:t>
                      </a: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17/11</a:t>
                      </a:r>
                      <a:endParaRPr lang="pt-BR" sz="16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PT" sz="1600" kern="100" dirty="0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PMBOK e Scrum (EaD)</a:t>
                      </a:r>
                      <a:endParaRPr lang="pt-BR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24/11</a:t>
                      </a:r>
                      <a:endParaRPr lang="pt-BR" sz="1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Prova 1</a:t>
                      </a:r>
                      <a:endParaRPr lang="pt-BR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01/12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Atividade de Recuperação.</a:t>
                      </a:r>
                      <a:endParaRPr lang="pt-BR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08/12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Encerramento da Disciplina. Avaliação da Metodologia da U.C.</a:t>
                      </a:r>
                      <a:endParaRPr lang="pt-BR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15/12</a:t>
                      </a:r>
                      <a:endParaRPr lang="pt-BR" sz="1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73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pt-PT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6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5" marR="49873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pic>
        <p:nvPicPr>
          <p:cNvPr id="9311" name="Picture 95">
            <a:extLst>
              <a:ext uri="{FF2B5EF4-FFF2-40B4-BE49-F238E27FC236}">
                <a16:creationId xmlns:a16="http://schemas.microsoft.com/office/drawing/2014/main" id="{6D4C3867-2CCE-F88C-1D19-2DD8D3E3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776" y="0"/>
            <a:ext cx="2760224" cy="151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0DC0B-D10C-8E86-96F9-CCFBBC80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Programação</a:t>
            </a:r>
          </a:p>
        </p:txBody>
      </p:sp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77E1321E-D5B6-A238-B376-932442A06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0682" y="1700808"/>
            <a:ext cx="8633318" cy="395067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5218730-4909-0CD6-A755-91281621D35A}"/>
              </a:ext>
            </a:extLst>
          </p:cNvPr>
          <p:cNvSpPr txBox="1"/>
          <p:nvPr/>
        </p:nvSpPr>
        <p:spPr>
          <a:xfrm>
            <a:off x="899592" y="5868524"/>
            <a:ext cx="492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/>
                </a:solidFill>
              </a:rPr>
              <a:t>Atenção: </a:t>
            </a:r>
            <a:r>
              <a:rPr lang="pt-BR" sz="1800" dirty="0">
                <a:solidFill>
                  <a:schemeClr val="tx1"/>
                </a:solidFill>
                <a:highlight>
                  <a:srgbClr val="FFFF00"/>
                </a:highlight>
              </a:rPr>
              <a:t>Locais serão confirmados até amanhã</a:t>
            </a:r>
          </a:p>
        </p:txBody>
      </p:sp>
    </p:spTree>
    <p:extLst>
      <p:ext uri="{BB962C8B-B14F-4D97-AF65-F5344CB8AC3E}">
        <p14:creationId xmlns:p14="http://schemas.microsoft.com/office/powerpoint/2010/main" val="89492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6E2C08-2E85-B9ED-896F-AF37899E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D45B8ED-FE21-A836-B767-21E0F5BC2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630960" y="-20839"/>
            <a:ext cx="2536893" cy="164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5E5D64E-62BC-2E86-CF0D-7135A6207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07" y="1626872"/>
            <a:ext cx="8688012" cy="40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EBACEC-589A-06A6-525B-7B010C4C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400" dirty="0">
                <a:solidFill>
                  <a:srgbClr val="6BA4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8: Integração e consolidação do Planejamento e Execução do Projeto: mentoria com a Professora</a:t>
            </a:r>
            <a:endParaRPr lang="pt-BR" sz="2400" dirty="0">
              <a:solidFill>
                <a:srgbClr val="6BA42C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621B60-FFF9-4185-4F8B-06193C110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077" y="1956833"/>
            <a:ext cx="7510462" cy="46418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t-BR" sz="1800" dirty="0"/>
              <a:t>Apresentação da </a:t>
            </a:r>
            <a:r>
              <a:rPr lang="pt-BR" sz="1800" dirty="0" err="1"/>
              <a:t>pré</a:t>
            </a:r>
            <a:r>
              <a:rPr lang="pt-BR" sz="1800" dirty="0"/>
              <a:t>-execução: planos de comunicação e marketing.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Inserir um novo documento no Plano de Gerenciamento de Projeto: Plano de Gerenciamento de Mudanças: neste plano devem relatar todos impactados que tiveram com alteração da data, como foi sanado e em que partes do plano isso impactou.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Definição final do título autoexplicativo que vai no Cronograma.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Elaboração do Cronograma da Semana Acadêmica – Folder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Elaboração das mensagens para inscrição e artes de divulgação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Divulgação nas salas.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Aquisição dos brindes.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1800" dirty="0"/>
              <a:t>Estimativa de participantes. </a:t>
            </a:r>
          </a:p>
        </p:txBody>
      </p:sp>
      <p:pic>
        <p:nvPicPr>
          <p:cNvPr id="37890" name="Picture 2" descr="Por que trabalhar em equipe e como estimular">
            <a:extLst>
              <a:ext uri="{FF2B5EF4-FFF2-40B4-BE49-F238E27FC236}">
                <a16:creationId xmlns:a16="http://schemas.microsoft.com/office/drawing/2014/main" id="{2C96DAF0-2C34-BF25-665D-3094EE44D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429" y="4868616"/>
            <a:ext cx="2609784" cy="173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551120"/>
      </p:ext>
    </p:extLst>
  </p:cSld>
  <p:clrMapOvr>
    <a:masterClrMapping/>
  </p:clrMapOvr>
</p:sld>
</file>

<file path=ppt/theme/theme1.xml><?xml version="1.0" encoding="utf-8"?>
<a:theme xmlns:a="http://schemas.openxmlformats.org/drawingml/2006/main" name="1_Padrã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14224</TotalTime>
  <Words>316</Words>
  <Application>Microsoft Office PowerPoint</Application>
  <PresentationFormat>Apresentação na tela (4:3)</PresentationFormat>
  <Paragraphs>60</Paragraphs>
  <Slides>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1_Padrão</vt:lpstr>
      <vt:lpstr>Apresentação do PowerPoint</vt:lpstr>
      <vt:lpstr>Apresentação do PowerPoint</vt:lpstr>
      <vt:lpstr>Programação</vt:lpstr>
      <vt:lpstr>Apresentação do PowerPoint</vt:lpstr>
      <vt:lpstr>Aula 8: Integração e consolidação do Planejamento e Execução do Projeto: mentoria com a Professora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CARACTERÍSTICAS DO EMPREENDEDOR</dc:title>
  <dc:subject/>
  <dc:creator>daniel</dc:creator>
  <cp:keywords/>
  <dc:description/>
  <cp:lastModifiedBy>thaisa rodrigues</cp:lastModifiedBy>
  <cp:revision>225</cp:revision>
  <cp:lastPrinted>2016-08-25T18:30:21Z</cp:lastPrinted>
  <dcterms:created xsi:type="dcterms:W3CDTF">2008-02-13T13:24:19Z</dcterms:created>
  <dcterms:modified xsi:type="dcterms:W3CDTF">2025-10-06T21:43:00Z</dcterms:modified>
</cp:coreProperties>
</file>