
<file path=[Content_Types].xml><?xml version="1.0" encoding="utf-8"?>
<Types xmlns="http://schemas.openxmlformats.org/package/2006/content-types">
  <Default ContentType="image/jpeg" Extension="jpg"/>
  <Default ContentType="application/vnd.openxmlformats-officedocument.spreadsheetml.sheet" Extension="xlsx"/>
  <Default ContentType="application/x-fontdata" Extension="fntdata"/>
  <Default ContentType="image/gif" Extension="gif"/>
  <Default ContentType="application/xml" Extension="xml"/>
  <Default ContentType="image/png" Extension="png"/>
  <Default ContentType="application/vnd.openxmlformats-package.relationships+xml" Extension="rels"/>
  <Override ContentType="application/vnd.openxmlformats-officedocument.presentationml.notesSlide+xml" PartName="/ppt/notesSlides/notesSlide37.xml"/>
  <Override ContentType="application/vnd.openxmlformats-officedocument.presentationml.notesSlide+xml" PartName="/ppt/notesSlides/notesSlide29.xml"/>
  <Override ContentType="application/vnd.openxmlformats-officedocument.presentationml.notesSlide+xml" PartName="/ppt/notesSlides/notesSlide32.xml"/>
  <Override ContentType="application/vnd.openxmlformats-officedocument.presentationml.notesSlide+xml" PartName="/ppt/notesSlides/notesSlide45.xml"/>
  <Override ContentType="application/vnd.openxmlformats-officedocument.presentationml.notesSlide+xml" PartName="/ppt/notesSlides/notesSlide3.xml"/>
  <Override ContentType="application/vnd.openxmlformats-officedocument.presentationml.notesSlide+xml" PartName="/ppt/notesSlides/notesSlide46.xml"/>
  <Override ContentType="application/vnd.openxmlformats-officedocument.presentationml.notesSlide+xml" PartName="/ppt/notesSlides/notesSlide9.xml"/>
  <Override ContentType="application/vnd.openxmlformats-officedocument.presentationml.notesSlide+xml" PartName="/ppt/notesSlides/notesSlide28.xml"/>
  <Override ContentType="application/vnd.openxmlformats-officedocument.presentationml.notesSlide+xml" PartName="/ppt/notesSlides/notesSlide33.xml"/>
  <Override ContentType="application/vnd.openxmlformats-officedocument.presentationml.notesSlide+xml" PartName="/ppt/notesSlides/notesSlide41.xml"/>
  <Override ContentType="application/vnd.openxmlformats-officedocument.presentationml.notesSlide+xml" PartName="/ppt/notesSlides/notesSlide15.xml"/>
  <Override ContentType="application/vnd.openxmlformats-officedocument.presentationml.notesSlide+xml" PartName="/ppt/notesSlides/notesSlide11.xml"/>
  <Override ContentType="application/vnd.openxmlformats-officedocument.presentationml.notesSlide+xml" PartName="/ppt/notesSlides/notesSlide24.xml"/>
  <Override ContentType="application/vnd.openxmlformats-officedocument.presentationml.notesSlide+xml" PartName="/ppt/notesSlides/notesSlide12.xml"/>
  <Override ContentType="application/vnd.openxmlformats-officedocument.presentationml.notesSlide+xml" PartName="/ppt/notesSlides/notesSlide20.xml"/>
  <Override ContentType="application/vnd.openxmlformats-officedocument.presentationml.notesSlide+xml" PartName="/ppt/notesSlides/notesSlide47.xml"/>
  <Override ContentType="application/vnd.openxmlformats-officedocument.presentationml.notesSlide+xml" PartName="/ppt/notesSlides/notesSlide17.xml"/>
  <Override ContentType="application/vnd.openxmlformats-officedocument.presentationml.notesSlide+xml" PartName="/ppt/notesSlides/notesSlide42.xml"/>
  <Override ContentType="application/vnd.openxmlformats-officedocument.presentationml.notesSlide+xml" PartName="/ppt/notesSlides/notesSlide16.xml"/>
  <Override ContentType="application/vnd.openxmlformats-officedocument.presentationml.notesSlide+xml" PartName="/ppt/notesSlides/notesSlide21.xml"/>
  <Override ContentType="application/vnd.openxmlformats-officedocument.presentationml.notesSlide+xml" PartName="/ppt/notesSlides/notesSlide8.xml"/>
  <Override ContentType="application/vnd.openxmlformats-officedocument.presentationml.notesSlide+xml" PartName="/ppt/notesSlides/notesSlide34.xml"/>
  <Override ContentType="application/vnd.openxmlformats-officedocument.presentationml.notesSlide+xml" PartName="/ppt/notesSlides/notesSlide38.xml"/>
  <Override ContentType="application/vnd.openxmlformats-officedocument.presentationml.notesSlide+xml" PartName="/ppt/notesSlides/notesSlide4.xml"/>
  <Override ContentType="application/vnd.openxmlformats-officedocument.presentationml.notesSlide+xml" PartName="/ppt/notesSlides/notesSlide25.xml"/>
  <Override ContentType="application/vnd.openxmlformats-officedocument.presentationml.notesSlide+xml" PartName="/ppt/notesSlides/notesSlide18.xml"/>
  <Override ContentType="application/vnd.openxmlformats-officedocument.presentationml.notesSlide+xml" PartName="/ppt/notesSlides/notesSlide43.xml"/>
  <Override ContentType="application/vnd.openxmlformats-officedocument.presentationml.notesSlide+xml" PartName="/ppt/notesSlides/notesSlide6.xml"/>
  <Override ContentType="application/vnd.openxmlformats-officedocument.presentationml.notesSlide+xml" PartName="/ppt/notesSlides/notesSlide13.xml"/>
  <Override ContentType="application/vnd.openxmlformats-officedocument.presentationml.notesSlide+xml" PartName="/ppt/notesSlides/notesSlide1.xml"/>
  <Override ContentType="application/vnd.openxmlformats-officedocument.presentationml.notesSlide+xml" PartName="/ppt/notesSlides/notesSlide30.xml"/>
  <Override ContentType="application/vnd.openxmlformats-officedocument.presentationml.notesSlide+xml" PartName="/ppt/notesSlides/notesSlide22.xml"/>
  <Override ContentType="application/vnd.openxmlformats-officedocument.presentationml.notesSlide+xml" PartName="/ppt/notesSlides/notesSlide7.xml"/>
  <Override ContentType="application/vnd.openxmlformats-officedocument.presentationml.notesSlide+xml" PartName="/ppt/notesSlides/notesSlide26.xml"/>
  <Override ContentType="application/vnd.openxmlformats-officedocument.presentationml.notesSlide+xml" PartName="/ppt/notesSlides/notesSlide35.xml"/>
  <Override ContentType="application/vnd.openxmlformats-officedocument.presentationml.notesSlide+xml" PartName="/ppt/notesSlides/notesSlide5.xml"/>
  <Override ContentType="application/vnd.openxmlformats-officedocument.presentationml.notesSlide+xml" PartName="/ppt/notesSlides/notesSlide39.xml"/>
  <Override ContentType="application/vnd.openxmlformats-officedocument.presentationml.notesSlide+xml" PartName="/ppt/notesSlides/notesSlide31.xml"/>
  <Override ContentType="application/vnd.openxmlformats-officedocument.presentationml.notesSlide+xml" PartName="/ppt/notesSlides/notesSlide36.xml"/>
  <Override ContentType="application/vnd.openxmlformats-officedocument.presentationml.notesSlide+xml" PartName="/ppt/notesSlides/notesSlide19.xml"/>
  <Override ContentType="application/vnd.openxmlformats-officedocument.presentationml.notesSlide+xml" PartName="/ppt/notesSlides/notesSlide44.xml"/>
  <Override ContentType="application/vnd.openxmlformats-officedocument.presentationml.notesSlide+xml" PartName="/ppt/notesSlides/notesSlide27.xml"/>
  <Override ContentType="application/vnd.openxmlformats-officedocument.presentationml.notesSlide+xml" PartName="/ppt/notesSlides/notesSlide40.xml"/>
  <Override ContentType="application/vnd.openxmlformats-officedocument.presentationml.notesSlide+xml" PartName="/ppt/notesSlides/notesSlide14.xml"/>
  <Override ContentType="application/vnd.openxmlformats-officedocument.presentationml.notesSlide+xml" PartName="/ppt/notesSlides/notesSlide23.xml"/>
  <Override ContentType="application/vnd.openxmlformats-officedocument.presentationml.notesSlide+xml" PartName="/ppt/notesSlides/notesSlide2.xml"/>
  <Override ContentType="application/vnd.openxmlformats-officedocument.presentationml.notesSlide+xml" PartName="/ppt/notesSlides/notesSlide10.xml"/>
  <Override ContentType="application/vnd.openxmlformats-officedocument.presentationml.tableStyles+xml" PartName="/ppt/tableStyles.xml"/>
  <Override ContentType="application/vnd.openxmlformats-officedocument.presentationml.slideLayout+xml" PartName="/ppt/slideLayouts/slideLayout3.xml"/>
  <Override ContentType="application/vnd.openxmlformats-officedocument.presentationml.slideLayout+xml" PartName="/ppt/slideLayouts/slideLayout5.xml"/>
  <Override ContentType="application/vnd.openxmlformats-officedocument.presentationml.slideLayout+xml" PartName="/ppt/slideLayouts/slideLayout11.xml"/>
  <Override ContentType="application/vnd.openxmlformats-officedocument.presentationml.slideLayout+xml" PartName="/ppt/slideLayouts/slideLayout13.xml"/>
  <Override ContentType="application/vnd.openxmlformats-officedocument.presentationml.slideLayout+xml" PartName="/ppt/slideLayouts/slideLayout1.xml"/>
  <Override ContentType="application/vnd.openxmlformats-officedocument.presentationml.slideLayout+xml" PartName="/ppt/slideLayouts/slideLayout7.xml"/>
  <Override ContentType="application/vnd.openxmlformats-officedocument.presentationml.slideLayout+xml" PartName="/ppt/slideLayouts/slideLayout9.xml"/>
  <Override ContentType="application/vnd.openxmlformats-officedocument.presentationml.slideLayout+xml" PartName="/ppt/slideLayouts/slideLayout4.xml"/>
  <Override ContentType="application/vnd.openxmlformats-officedocument.presentationml.slideLayout+xml" PartName="/ppt/slideLayouts/slideLayout2.xml"/>
  <Override ContentType="application/vnd.openxmlformats-officedocument.presentationml.slideLayout+xml" PartName="/ppt/slideLayouts/slideLayout12.xml"/>
  <Override ContentType="application/vnd.openxmlformats-officedocument.presentationml.slideLayout+xml" PartName="/ppt/slideLayouts/slideLayout10.xml"/>
  <Override ContentType="application/vnd.openxmlformats-officedocument.presentationml.slideLayout+xml" PartName="/ppt/slideLayouts/slideLayout6.xml"/>
  <Override ContentType="application/vnd.openxmlformats-officedocument.presentationml.slideLayout+xml" PartName="/ppt/slideLayouts/slideLayout8.xml"/>
  <Override ContentType="application/vnd.openxmlformats-officedocument.presentationml.slideMaster+xml" PartName="/ppt/slideMasters/slideMaster1.xml"/>
  <Override ContentType="application/binary" PartName="/ppt/metadata"/>
  <Override ContentType="application/vnd.openxmlformats-officedocument.presentationml.slide+xml" PartName="/ppt/slides/slide4.xml"/>
  <Override ContentType="application/vnd.openxmlformats-officedocument.presentationml.slide+xml" PartName="/ppt/slides/slide18.xml"/>
  <Override ContentType="application/vnd.openxmlformats-officedocument.presentationml.slide+xml" PartName="/ppt/slides/slide43.xml"/>
  <Override ContentType="application/vnd.openxmlformats-officedocument.presentationml.slide+xml" PartName="/ppt/slides/slide30.xml"/>
  <Override ContentType="application/vnd.openxmlformats-officedocument.presentationml.slide+xml" PartName="/ppt/slides/slide22.xml"/>
  <Override ContentType="application/vnd.openxmlformats-officedocument.presentationml.slide+xml" PartName="/ppt/slides/slide35.xml"/>
  <Override ContentType="application/vnd.openxmlformats-officedocument.presentationml.slide+xml" PartName="/ppt/slides/slide26.xml"/>
  <Override ContentType="application/vnd.openxmlformats-officedocument.presentationml.slide+xml" PartName="/ppt/slides/slide19.xml"/>
  <Override ContentType="application/vnd.openxmlformats-officedocument.presentationml.slide+xml" PartName="/ppt/slides/slide39.xml"/>
  <Override ContentType="application/vnd.openxmlformats-officedocument.presentationml.slide+xml" PartName="/ppt/slides/slide3.xml"/>
  <Override ContentType="application/vnd.openxmlformats-officedocument.presentationml.slide+xml" PartName="/ppt/slides/slide9.xml"/>
  <Override ContentType="application/vnd.openxmlformats-officedocument.presentationml.slide+xml" PartName="/ppt/slides/slide13.xml"/>
  <Override ContentType="application/vnd.openxmlformats-officedocument.presentationml.slide+xml" PartName="/ppt/slides/slide5.xml"/>
  <Override ContentType="application/vnd.openxmlformats-officedocument.presentationml.slide+xml" PartName="/ppt/slides/slide12.xml"/>
  <Override ContentType="application/vnd.openxmlformats-officedocument.presentationml.slide+xml" PartName="/ppt/slides/slide17.xml"/>
  <Override ContentType="application/vnd.openxmlformats-officedocument.presentationml.slide+xml" PartName="/ppt/slides/slide42.xml"/>
  <Override ContentType="application/vnd.openxmlformats-officedocument.presentationml.slide+xml" PartName="/ppt/slides/slide25.xml"/>
  <Override ContentType="application/vnd.openxmlformats-officedocument.presentationml.slide+xml" PartName="/ppt/slides/slide47.xml"/>
  <Override ContentType="application/vnd.openxmlformats-officedocument.presentationml.slide+xml" PartName="/ppt/slides/slide34.xml"/>
  <Override ContentType="application/vnd.openxmlformats-officedocument.presentationml.slide+xml" PartName="/ppt/slides/slide20.xml"/>
  <Override ContentType="application/vnd.openxmlformats-officedocument.presentationml.slide+xml" PartName="/ppt/slides/slide21.xml"/>
  <Override ContentType="application/vnd.openxmlformats-officedocument.presentationml.slide+xml" PartName="/ppt/slides/slide33.xml"/>
  <Override ContentType="application/vnd.openxmlformats-officedocument.presentationml.slide+xml" PartName="/ppt/slides/slide38.xml"/>
  <Override ContentType="application/vnd.openxmlformats-officedocument.presentationml.slide+xml" PartName="/ppt/slides/slide46.xml"/>
  <Override ContentType="application/vnd.openxmlformats-officedocument.presentationml.slide+xml" PartName="/ppt/slides/slide16.xml"/>
  <Override ContentType="application/vnd.openxmlformats-officedocument.presentationml.slide+xml" PartName="/ppt/slides/slide8.xml"/>
  <Override ContentType="application/vnd.openxmlformats-officedocument.presentationml.slide+xml" PartName="/ppt/slides/slide29.xml"/>
  <Override ContentType="application/vnd.openxmlformats-officedocument.presentationml.slide+xml" PartName="/ppt/slides/slide24.xml"/>
  <Override ContentType="application/vnd.openxmlformats-officedocument.presentationml.slide+xml" PartName="/ppt/slides/slide11.xml"/>
  <Override ContentType="application/vnd.openxmlformats-officedocument.presentationml.slide+xml" PartName="/ppt/slides/slide32.xml"/>
  <Override ContentType="application/vnd.openxmlformats-officedocument.presentationml.slide+xml" PartName="/ppt/slides/slide37.xml"/>
  <Override ContentType="application/vnd.openxmlformats-officedocument.presentationml.slide+xml" PartName="/ppt/slides/slide1.xml"/>
  <Override ContentType="application/vnd.openxmlformats-officedocument.presentationml.slide+xml" PartName="/ppt/slides/slide45.xml"/>
  <Override ContentType="application/vnd.openxmlformats-officedocument.presentationml.slide+xml" PartName="/ppt/slides/slide28.xml"/>
  <Override ContentType="application/vnd.openxmlformats-officedocument.presentationml.slide+xml" PartName="/ppt/slides/slide41.xml"/>
  <Override ContentType="application/vnd.openxmlformats-officedocument.presentationml.slide+xml" PartName="/ppt/slides/slide7.xml"/>
  <Override ContentType="application/vnd.openxmlformats-officedocument.presentationml.slide+xml" PartName="/ppt/slides/slide15.xml"/>
  <Override ContentType="application/vnd.openxmlformats-officedocument.presentationml.slide+xml" PartName="/ppt/slides/slide36.xml"/>
  <Override ContentType="application/vnd.openxmlformats-officedocument.presentationml.slide+xml" PartName="/ppt/slides/slide31.xml"/>
  <Override ContentType="application/vnd.openxmlformats-officedocument.presentationml.slide+xml" PartName="/ppt/slides/slide23.xml"/>
  <Override ContentType="application/vnd.openxmlformats-officedocument.presentationml.slide+xml" PartName="/ppt/slides/slide27.xml"/>
  <Override ContentType="application/vnd.openxmlformats-officedocument.presentationml.slide+xml" PartName="/ppt/slides/slide10.xml"/>
  <Override ContentType="application/vnd.openxmlformats-officedocument.presentationml.slide+xml" PartName="/ppt/slides/slide2.xml"/>
  <Override ContentType="application/vnd.openxmlformats-officedocument.presentationml.slide+xml" PartName="/ppt/slides/slide44.xml"/>
  <Override ContentType="application/vnd.openxmlformats-officedocument.presentationml.slide+xml" PartName="/ppt/slides/slide6.xml"/>
  <Override ContentType="application/vnd.openxmlformats-officedocument.presentationml.slide+xml" PartName="/ppt/slides/slide14.xml"/>
  <Override ContentType="application/vnd.openxmlformats-officedocument.presentationml.slide+xml" PartName="/ppt/slides/slide40.xml"/>
  <Override ContentType="application/vnd.openxmlformats-officedocument.presentationml.notesMaster+xml" PartName="/ppt/notesMasters/notesMaster1.xml"/>
  <Override ContentType="application/vnd.openxmlformats-package.core-properties+xml" PartName="/docProps/core.xml"/>
  <Override ContentType="application/vnd.openxmlformats-officedocument.presentationml.presentation.main+xml" PartName="/ppt/presentation.xml"/>
  <Override ContentType="application/vnd.openxmlformats-officedocument.presentationml.presProps+xml" PartName="/ppt/presProps.xml"/>
  <Override ContentType="application/vnd.openxmlformats-officedocument.theme+xml" PartName="/ppt/theme/theme1.xml"/>
  <Override ContentType="application/vnd.openxmlformats-officedocument.theme+xml" PartName="/ppt/theme/theme2.xml"/>
  <Override ContentType="application/vnd.openxmlformats-officedocument.drawingml.chart+xml" PartName="/ppt/charts/chart3.xml"/>
  <Override ContentType="application/vnd.openxmlformats-officedocument.drawingml.chart+xml" PartName="/ppt/charts/chart2.xml"/>
  <Override ContentType="application/vnd.openxmlformats-officedocument.drawingml.chart+xml" PartName="/ppt/charts/chart4.xml"/>
  <Override ContentType="application/vnd.openxmlformats-officedocument.drawingml.chart+xml" PartName="/ppt/charts/chart1.xml"/>
</Types>
</file>

<file path=_rels/.rels><?xml version="1.0" encoding="UTF-8" standalone="yes"?><Relationships xmlns="http://schemas.openxmlformats.org/package/2006/relationships"><Relationship Id="rId1" Type="http://schemas.openxmlformats.org/package/2006/relationships/metadata/core-properties" Target="docProps/core.xml"/><Relationship Id="rId2" Type="http://schemas.openxmlformats.org/officeDocument/2006/relationships/officeDocument" Target="ppt/presentation.xml"/></Relationships>
</file>

<file path=ppt/presentation.xml><?xml version="1.0" encoding="utf-8"?>
<p:presentation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autoCompressPictures="0" embedTrueTypeFonts="1" strictFirstAndLastChars="0" saveSubsetFonts="1">
  <p:sldMasterIdLst>
    <p:sldMasterId id="2147483648" r:id="rId4"/>
  </p:sldMasterIdLst>
  <p:notesMasterIdLst>
    <p:notesMasterId r:id="rId5"/>
  </p:notesMasterIdLst>
  <p:sldIdLst>
    <p:sldId id="256" r:id="rId6"/>
    <p:sldId id="257" r:id="rId7"/>
    <p:sldId id="258" r:id="rId8"/>
    <p:sldId id="259" r:id="rId9"/>
    <p:sldId id="260" r:id="rId10"/>
    <p:sldId id="261" r:id="rId11"/>
    <p:sldId id="262" r:id="rId12"/>
    <p:sldId id="263" r:id="rId13"/>
    <p:sldId id="264" r:id="rId14"/>
    <p:sldId id="265" r:id="rId15"/>
    <p:sldId id="266" r:id="rId16"/>
    <p:sldId id="267" r:id="rId17"/>
    <p:sldId id="268" r:id="rId18"/>
    <p:sldId id="269" r:id="rId19"/>
    <p:sldId id="270" r:id="rId20"/>
    <p:sldId id="271" r:id="rId21"/>
    <p:sldId id="272" r:id="rId22"/>
    <p:sldId id="273" r:id="rId23"/>
    <p:sldId id="274" r:id="rId24"/>
    <p:sldId id="275" r:id="rId25"/>
    <p:sldId id="276" r:id="rId26"/>
    <p:sldId id="277" r:id="rId27"/>
    <p:sldId id="278" r:id="rId28"/>
    <p:sldId id="279" r:id="rId29"/>
    <p:sldId id="280" r:id="rId30"/>
    <p:sldId id="281" r:id="rId31"/>
    <p:sldId id="282" r:id="rId32"/>
    <p:sldId id="283" r:id="rId33"/>
    <p:sldId id="284" r:id="rId34"/>
    <p:sldId id="285" r:id="rId35"/>
    <p:sldId id="286" r:id="rId36"/>
    <p:sldId id="287" r:id="rId37"/>
    <p:sldId id="288" r:id="rId38"/>
    <p:sldId id="289" r:id="rId39"/>
    <p:sldId id="290" r:id="rId40"/>
    <p:sldId id="291" r:id="rId41"/>
    <p:sldId id="292" r:id="rId42"/>
    <p:sldId id="293" r:id="rId43"/>
    <p:sldId id="294" r:id="rId44"/>
    <p:sldId id="295" r:id="rId45"/>
    <p:sldId id="296" r:id="rId46"/>
    <p:sldId id="297" r:id="rId47"/>
    <p:sldId id="298" r:id="rId48"/>
    <p:sldId id="299" r:id="rId49"/>
    <p:sldId id="300" r:id="rId50"/>
    <p:sldId id="301" r:id="rId51"/>
    <p:sldId id="302" r:id="rId52"/>
  </p:sldIdLst>
  <p:sldSz cy="6858000" cx="12192000"/>
  <p:notesSz cx="6796075" cy="9928225"/>
  <p:embeddedFontLst>
    <p:embeddedFont>
      <p:font typeface="Open Sans"/>
      <p:regular r:id="rId53"/>
      <p:bold r:id="rId54"/>
      <p:italic r:id="rId55"/>
      <p:boldItalic r:id="rId56"/>
    </p:embeddedFont>
  </p:embeddedFontLst>
  <p:defaultTextStyle>
    <a:defPPr lvl="0" marR="0" rtl="0" algn="l">
      <a:lnSpc>
        <a:spcPct val="100000"/>
      </a:lnSpc>
      <a:spcBef>
        <a:spcPts val="0"/>
      </a:spcBef>
      <a:spcAft>
        <a:spcPts val="0"/>
      </a:spcAft>
    </a:defPPr>
    <a:lvl1pPr lvl="0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1pPr>
    <a:lvl2pPr lvl="1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2pPr>
    <a:lvl3pPr lvl="2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3pPr>
    <a:lvl4pPr lvl="3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4pPr>
    <a:lvl5pPr lvl="4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5pPr>
    <a:lvl6pPr lvl="5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6pPr>
    <a:lvl7pPr lvl="6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7pPr>
    <a:lvl8pPr lvl="7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8pPr>
    <a:lvl9pPr lvl="8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9pPr>
  </p:defaultTextStyle>
  <p:extLst>
    <p:ext uri="http://customooxmlschemas.google.com/">
      <go:slidesCustomData xmlns:go="http://customooxmlschemas.google.com/" r:id="rId57" roundtripDataSignature="AMtx7mjuYdNvzxH07Z94IX3T2vlMR/3B2g=="/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/>
</file>

<file path=ppt/tableStyles.xml><?xml version="1.0" encoding="utf-8"?>
<a:tblStyleLst xmlns:a="http://schemas.openxmlformats.org/drawingml/2006/main" xmlns:r="http://schemas.openxmlformats.org/officeDocument/2006/relationships" def="{D1046A39-4D59-48E0-9D57-52C8EA3D4F80}">
  <a:tblStyle styleId="{D1046A39-4D59-48E0-9D57-52C8EA3D4F80}" styleName="Table_0">
    <a:wholeTbl>
      <a:tcTxStyle b="off" i="off">
        <a:font>
          <a:latin typeface="Trebuchet MS"/>
          <a:ea typeface="Trebuchet MS"/>
          <a:cs typeface="Trebuchet MS"/>
        </a:font>
        <a:schemeClr val="dk1"/>
      </a:tcTxStyle>
      <a:tcStyle>
        <a:tcBdr>
          <a:left>
            <a:ln cap="flat" cmpd="sng" w="12700">
              <a:solidFill>
                <a:schemeClr val="lt1"/>
              </a:solidFill>
              <a:prstDash val="solid"/>
              <a:round/>
              <a:headEnd len="sm" w="sm" type="none"/>
              <a:tailEnd len="sm" w="sm" type="none"/>
            </a:ln>
          </a:left>
          <a:right>
            <a:ln cap="flat" cmpd="sng" w="12700">
              <a:solidFill>
                <a:schemeClr val="lt1"/>
              </a:solidFill>
              <a:prstDash val="solid"/>
              <a:round/>
              <a:headEnd len="sm" w="sm" type="none"/>
              <a:tailEnd len="sm" w="sm" type="none"/>
            </a:ln>
          </a:right>
          <a:top>
            <a:ln cap="flat" cmpd="sng" w="12700">
              <a:solidFill>
                <a:schemeClr val="lt1"/>
              </a:solidFill>
              <a:prstDash val="solid"/>
              <a:round/>
              <a:headEnd len="sm" w="sm" type="none"/>
              <a:tailEnd len="sm" w="sm" type="none"/>
            </a:ln>
          </a:top>
          <a:bottom>
            <a:ln cap="flat" cmpd="sng" w="12700">
              <a:solidFill>
                <a:schemeClr val="lt1"/>
              </a:solidFill>
              <a:prstDash val="solid"/>
              <a:round/>
              <a:headEnd len="sm" w="sm" type="none"/>
              <a:tailEnd len="sm" w="sm" type="none"/>
            </a:ln>
          </a:bottom>
          <a:insideH>
            <a:ln cap="flat" cmpd="sng" w="12700">
              <a:solidFill>
                <a:schemeClr val="lt1"/>
              </a:solidFill>
              <a:prstDash val="solid"/>
              <a:round/>
              <a:headEnd len="sm" w="sm" type="none"/>
              <a:tailEnd len="sm" w="sm" type="none"/>
            </a:ln>
          </a:insideH>
          <a:insideV>
            <a:ln cap="flat" cmpd="sng" w="12700">
              <a:solidFill>
                <a:schemeClr val="lt1"/>
              </a:solidFill>
              <a:prstDash val="solid"/>
              <a:round/>
              <a:headEnd len="sm" w="sm" type="none"/>
              <a:tailEnd len="sm" w="sm" type="none"/>
            </a:ln>
          </a:insideV>
        </a:tcBdr>
        <a:fill>
          <a:solidFill>
            <a:srgbClr val="EEF4E7"/>
          </a:solidFill>
        </a:fill>
      </a:tcStyle>
    </a:wholeTbl>
    <a:band1H>
      <a:tcTxStyle/>
      <a:tcStyle>
        <a:fill>
          <a:solidFill>
            <a:srgbClr val="DBE9CB"/>
          </a:solidFill>
        </a:fill>
      </a:tcStyle>
    </a:band1H>
    <a:band2H>
      <a:tcTxStyle/>
    </a:band2H>
    <a:band1V>
      <a:tcTxStyle/>
      <a:tcStyle>
        <a:fill>
          <a:solidFill>
            <a:srgbClr val="DBE9CB"/>
          </a:solidFill>
        </a:fill>
      </a:tcStyle>
    </a:band1V>
    <a:band2V>
      <a:tcTxStyle/>
    </a:band2V>
    <a:lastCol>
      <a:tcTxStyle b="on" i="off">
        <a:font>
          <a:latin typeface="Trebuchet MS"/>
          <a:ea typeface="Trebuchet MS"/>
          <a:cs typeface="Trebuchet MS"/>
        </a:font>
        <a:schemeClr val="lt1"/>
      </a:tcTxStyle>
      <a:tcStyle>
        <a:fill>
          <a:solidFill>
            <a:schemeClr val="accent1"/>
          </a:solidFill>
        </a:fill>
      </a:tcStyle>
    </a:lastCol>
    <a:firstCol>
      <a:tcTxStyle b="on" i="off">
        <a:font>
          <a:latin typeface="Trebuchet MS"/>
          <a:ea typeface="Trebuchet MS"/>
          <a:cs typeface="Trebuchet MS"/>
        </a:font>
        <a:schemeClr val="lt1"/>
      </a:tcTxStyle>
      <a:tcStyle>
        <a:fill>
          <a:solidFill>
            <a:schemeClr val="accent1"/>
          </a:solidFill>
        </a:fill>
      </a:tcStyle>
    </a:firstCol>
    <a:lastRow>
      <a:tcTxStyle b="on" i="off">
        <a:font>
          <a:latin typeface="Trebuchet MS"/>
          <a:ea typeface="Trebuchet MS"/>
          <a:cs typeface="Trebuchet MS"/>
        </a:font>
        <a:schemeClr val="lt1"/>
      </a:tcTxStyle>
      <a:tcStyle>
        <a:tcBdr>
          <a:top>
            <a:ln cap="flat" cmpd="sng" w="38100">
              <a:solidFill>
                <a:schemeClr val="lt1"/>
              </a:solidFill>
              <a:prstDash val="solid"/>
              <a:round/>
              <a:headEnd len="sm" w="sm" type="none"/>
              <a:tailEnd len="sm" w="sm" type="none"/>
            </a:ln>
          </a:top>
        </a:tcBdr>
        <a:fill>
          <a:solidFill>
            <a:schemeClr val="accent1"/>
          </a:solidFill>
        </a:fill>
      </a:tcStyle>
    </a:lastRow>
    <a:seCell>
      <a:tcTxStyle/>
    </a:seCell>
    <a:swCell>
      <a:tcTxStyle/>
    </a:swCell>
    <a:firstRow>
      <a:tcTxStyle b="on" i="off">
        <a:font>
          <a:latin typeface="Trebuchet MS"/>
          <a:ea typeface="Trebuchet MS"/>
          <a:cs typeface="Trebuchet MS"/>
        </a:font>
        <a:schemeClr val="lt1"/>
      </a:tcTxStyle>
      <a:tcStyle>
        <a:tcBdr>
          <a:bottom>
            <a:ln cap="flat" cmpd="sng" w="38100">
              <a:solidFill>
                <a:schemeClr val="lt1"/>
              </a:solidFill>
              <a:prstDash val="solid"/>
              <a:round/>
              <a:headEnd len="sm" w="sm" type="none"/>
              <a:tailEnd len="sm" w="sm" type="none"/>
            </a:ln>
          </a:bottom>
        </a:tcBdr>
        <a:fill>
          <a:solidFill>
            <a:schemeClr val="accent1"/>
          </a:solidFill>
        </a:fill>
      </a:tcStyle>
    </a:firstRow>
    <a:neCell>
      <a:tcTxStyle/>
    </a:neCell>
    <a:nwCell>
      <a:tcTxStyle/>
    </a:nwCell>
  </a:tblStyle>
  <a:tblStyle styleId="{A26BD753-DA7A-46F2-8E13-276E90115FD5}" styleName="Table_1">
    <a:wholeTbl>
      <a:tcTxStyle>
        <a:font>
          <a:latin typeface="Arial"/>
          <a:ea typeface="Arial"/>
          <a:cs typeface="Arial"/>
        </a:font>
        <a:srgbClr val="000000"/>
      </a:tcTxStyle>
    </a:wholeTbl>
    <a:band1H>
      <a:tcTxStyle/>
    </a:band1H>
    <a:band2H>
      <a:tcTxStyle/>
    </a:band2H>
    <a:band1V>
      <a:tcTxStyle/>
    </a:band1V>
    <a:band2V>
      <a:tcTxStyle/>
    </a:band2V>
    <a:lastCol>
      <a:tcTxStyle/>
    </a:lastCol>
    <a:firstCol>
      <a:tcTxStyle/>
    </a:firstCol>
    <a:lastRow>
      <a:tcTxStyle/>
    </a:lastRow>
    <a:seCell>
      <a:tcTxStyle/>
    </a:seCell>
    <a:swCell>
      <a:tcTxStyle/>
    </a:swCell>
    <a:firstRow>
      <a:tcTxStyle/>
    </a:firstRow>
    <a:neCell>
      <a:tcTxStyle/>
    </a:neCell>
    <a:nwCell>
      <a:tcTxStyle/>
    </a:nwCell>
  </a:tblStyle>
</a:tblStyleLst>
</file>

<file path=ppt/_rels/presentation.xml.rels><?xml version="1.0" encoding="UTF-8" standalone="yes"?><Relationships xmlns="http://schemas.openxmlformats.org/package/2006/relationships"><Relationship Id="rId40" Type="http://schemas.openxmlformats.org/officeDocument/2006/relationships/slide" Target="slides/slide35.xml"/><Relationship Id="rId42" Type="http://schemas.openxmlformats.org/officeDocument/2006/relationships/slide" Target="slides/slide37.xml"/><Relationship Id="rId41" Type="http://schemas.openxmlformats.org/officeDocument/2006/relationships/slide" Target="slides/slide36.xml"/><Relationship Id="rId44" Type="http://schemas.openxmlformats.org/officeDocument/2006/relationships/slide" Target="slides/slide39.xml"/><Relationship Id="rId43" Type="http://schemas.openxmlformats.org/officeDocument/2006/relationships/slide" Target="slides/slide38.xml"/><Relationship Id="rId46" Type="http://schemas.openxmlformats.org/officeDocument/2006/relationships/slide" Target="slides/slide41.xml"/><Relationship Id="rId45" Type="http://schemas.openxmlformats.org/officeDocument/2006/relationships/slide" Target="slides/slide40.xml"/><Relationship Id="rId1" Type="http://schemas.openxmlformats.org/officeDocument/2006/relationships/theme" Target="theme/theme1.xml"/><Relationship Id="rId2" Type="http://schemas.openxmlformats.org/officeDocument/2006/relationships/presProps" Target="presProps.xml"/><Relationship Id="rId3" Type="http://schemas.openxmlformats.org/officeDocument/2006/relationships/tableStyles" Target="tableStyles.xml"/><Relationship Id="rId4" Type="http://schemas.openxmlformats.org/officeDocument/2006/relationships/slideMaster" Target="slideMasters/slideMaster1.xml"/><Relationship Id="rId9" Type="http://schemas.openxmlformats.org/officeDocument/2006/relationships/slide" Target="slides/slide4.xml"/><Relationship Id="rId48" Type="http://schemas.openxmlformats.org/officeDocument/2006/relationships/slide" Target="slides/slide43.xml"/><Relationship Id="rId47" Type="http://schemas.openxmlformats.org/officeDocument/2006/relationships/slide" Target="slides/slide42.xml"/><Relationship Id="rId49" Type="http://schemas.openxmlformats.org/officeDocument/2006/relationships/slide" Target="slides/slide44.xml"/><Relationship Id="rId5" Type="http://schemas.openxmlformats.org/officeDocument/2006/relationships/notesMaster" Target="notesMasters/notesMaster1.xml"/><Relationship Id="rId6" Type="http://schemas.openxmlformats.org/officeDocument/2006/relationships/slide" Target="slides/slide1.xml"/><Relationship Id="rId7" Type="http://schemas.openxmlformats.org/officeDocument/2006/relationships/slide" Target="slides/slide2.xml"/><Relationship Id="rId8" Type="http://schemas.openxmlformats.org/officeDocument/2006/relationships/slide" Target="slides/slide3.xml"/><Relationship Id="rId31" Type="http://schemas.openxmlformats.org/officeDocument/2006/relationships/slide" Target="slides/slide26.xml"/><Relationship Id="rId30" Type="http://schemas.openxmlformats.org/officeDocument/2006/relationships/slide" Target="slides/slide25.xml"/><Relationship Id="rId33" Type="http://schemas.openxmlformats.org/officeDocument/2006/relationships/slide" Target="slides/slide28.xml"/><Relationship Id="rId32" Type="http://schemas.openxmlformats.org/officeDocument/2006/relationships/slide" Target="slides/slide27.xml"/><Relationship Id="rId35" Type="http://schemas.openxmlformats.org/officeDocument/2006/relationships/slide" Target="slides/slide30.xml"/><Relationship Id="rId34" Type="http://schemas.openxmlformats.org/officeDocument/2006/relationships/slide" Target="slides/slide29.xml"/><Relationship Id="rId37" Type="http://schemas.openxmlformats.org/officeDocument/2006/relationships/slide" Target="slides/slide32.xml"/><Relationship Id="rId36" Type="http://schemas.openxmlformats.org/officeDocument/2006/relationships/slide" Target="slides/slide31.xml"/><Relationship Id="rId39" Type="http://schemas.openxmlformats.org/officeDocument/2006/relationships/slide" Target="slides/slide34.xml"/><Relationship Id="rId38" Type="http://schemas.openxmlformats.org/officeDocument/2006/relationships/slide" Target="slides/slide33.xml"/><Relationship Id="rId20" Type="http://schemas.openxmlformats.org/officeDocument/2006/relationships/slide" Target="slides/slide15.xml"/><Relationship Id="rId22" Type="http://schemas.openxmlformats.org/officeDocument/2006/relationships/slide" Target="slides/slide17.xml"/><Relationship Id="rId21" Type="http://schemas.openxmlformats.org/officeDocument/2006/relationships/slide" Target="slides/slide16.xml"/><Relationship Id="rId24" Type="http://schemas.openxmlformats.org/officeDocument/2006/relationships/slide" Target="slides/slide19.xml"/><Relationship Id="rId23" Type="http://schemas.openxmlformats.org/officeDocument/2006/relationships/slide" Target="slides/slide18.xml"/><Relationship Id="rId26" Type="http://schemas.openxmlformats.org/officeDocument/2006/relationships/slide" Target="slides/slide21.xml"/><Relationship Id="rId25" Type="http://schemas.openxmlformats.org/officeDocument/2006/relationships/slide" Target="slides/slide20.xml"/><Relationship Id="rId28" Type="http://schemas.openxmlformats.org/officeDocument/2006/relationships/slide" Target="slides/slide23.xml"/><Relationship Id="rId27" Type="http://schemas.openxmlformats.org/officeDocument/2006/relationships/slide" Target="slides/slide22.xml"/><Relationship Id="rId29" Type="http://schemas.openxmlformats.org/officeDocument/2006/relationships/slide" Target="slides/slide24.xml"/><Relationship Id="rId51" Type="http://schemas.openxmlformats.org/officeDocument/2006/relationships/slide" Target="slides/slide46.xml"/><Relationship Id="rId50" Type="http://schemas.openxmlformats.org/officeDocument/2006/relationships/slide" Target="slides/slide45.xml"/><Relationship Id="rId53" Type="http://schemas.openxmlformats.org/officeDocument/2006/relationships/font" Target="fonts/OpenSans-regular.fntdata"/><Relationship Id="rId52" Type="http://schemas.openxmlformats.org/officeDocument/2006/relationships/slide" Target="slides/slide47.xml"/><Relationship Id="rId11" Type="http://schemas.openxmlformats.org/officeDocument/2006/relationships/slide" Target="slides/slide6.xml"/><Relationship Id="rId55" Type="http://schemas.openxmlformats.org/officeDocument/2006/relationships/font" Target="fonts/OpenSans-italic.fntdata"/><Relationship Id="rId10" Type="http://schemas.openxmlformats.org/officeDocument/2006/relationships/slide" Target="slides/slide5.xml"/><Relationship Id="rId54" Type="http://schemas.openxmlformats.org/officeDocument/2006/relationships/font" Target="fonts/OpenSans-bold.fntdata"/><Relationship Id="rId13" Type="http://schemas.openxmlformats.org/officeDocument/2006/relationships/slide" Target="slides/slide8.xml"/><Relationship Id="rId57" Type="http://customschemas.google.com/relationships/presentationmetadata" Target="metadata"/><Relationship Id="rId12" Type="http://schemas.openxmlformats.org/officeDocument/2006/relationships/slide" Target="slides/slide7.xml"/><Relationship Id="rId56" Type="http://schemas.openxmlformats.org/officeDocument/2006/relationships/font" Target="fonts/OpenSans-boldItalic.fntdata"/><Relationship Id="rId15" Type="http://schemas.openxmlformats.org/officeDocument/2006/relationships/slide" Target="slides/slide10.xml"/><Relationship Id="rId14" Type="http://schemas.openxmlformats.org/officeDocument/2006/relationships/slide" Target="slides/slide9.xml"/><Relationship Id="rId17" Type="http://schemas.openxmlformats.org/officeDocument/2006/relationships/slide" Target="slides/slide12.xml"/><Relationship Id="rId16" Type="http://schemas.openxmlformats.org/officeDocument/2006/relationships/slide" Target="slides/slide11.xml"/><Relationship Id="rId19" Type="http://schemas.openxmlformats.org/officeDocument/2006/relationships/slide" Target="slides/slide14.xml"/><Relationship Id="rId18" Type="http://schemas.openxmlformats.org/officeDocument/2006/relationships/slide" Target="slides/slide13.xml"/></Relationships>
</file>

<file path=ppt/charts/_rels/chart1.xml.rels><?xml version="1.0" encoding="UTF-8" standalone="yes"?><Relationships xmlns="http://schemas.openxmlformats.org/package/2006/relationships"><Relationship Id="rId1" Type="http://schemas.openxmlformats.org/officeDocument/2006/relationships/package" Target="../embeddings/Microsoft_Excel_Sheet1.xlsx"/></Relationships>
</file>

<file path=ppt/charts/_rels/chart2.xml.rels><?xml version="1.0" encoding="UTF-8" standalone="yes"?><Relationships xmlns="http://schemas.openxmlformats.org/package/2006/relationships"><Relationship Id="rId1" Type="http://schemas.openxmlformats.org/officeDocument/2006/relationships/package" Target="../embeddings/Microsoft_Excel_Sheet2.xlsx"/></Relationships>
</file>

<file path=ppt/charts/_rels/chart3.xml.rels><?xml version="1.0" encoding="UTF-8" standalone="yes"?><Relationships xmlns="http://schemas.openxmlformats.org/package/2006/relationships"><Relationship Id="rId1" Type="http://schemas.openxmlformats.org/officeDocument/2006/relationships/package" Target="../embeddings/Microsoft_Excel_Sheet3.xlsx"/></Relationships>
</file>

<file path=ppt/charts/_rels/chart4.xml.rels><?xml version="1.0" encoding="UTF-8" standalone="yes"?><Relationships xmlns="http://schemas.openxmlformats.org/package/2006/relationships"><Relationship Id="rId1" Type="http://schemas.openxmlformats.org/officeDocument/2006/relationships/package" Target="../embeddings/Microsoft_Excel_Sheet4.xlsx"/></Relationships>
</file>

<file path=ppt/charts/chart1.xml><?xml version="1.0" encoding="utf-8"?>
<c:chartSpace xmlns:c="http://schemas.openxmlformats.org/drawingml/2006/chart" xmlns:a="http://schemas.openxmlformats.org/drawingml/2006/main" xmlns:r="http://schemas.openxmlformats.org/officeDocument/2006/relationships">
  <c:date1904 val="0"/>
  <c:lang val="pt-BR"/>
  <c:roundedCorners val="0"/>
  <mc:AlternateContent xmlns:mc="http://schemas.openxmlformats.org/markup-compatibility/2006">
    <mc:Choice xmlns:c14="http://schemas.microsoft.com/office/drawing/2007/8/2/chart" Requires="c14">
      <c14:style val="134"/>
    </mc:Choice>
    <mc:Fallback>
      <c:style val="34"/>
    </mc:Fallback>
  </mc:AlternateContent>
  <c:chart>
    <c:autoTitleDeleted val="1"/>
    <c:plotArea>
      <c:layout/>
      <c:pieChart>
        <c:varyColors val="1"/>
        <c:ser>
          <c:idx val="0"/>
          <c:order val="0"/>
          <c:tx>
            <c:strRef>
              <c:f>Sheet1!$B$1</c:f>
              <c:strCache>
                <c:ptCount val="1"/>
                <c:pt idx="0">
                  <c:v>Sales</c:v>
                </c:pt>
              </c:strCache>
            </c:strRef>
          </c:tx>
          <c:dPt>
            <c:idx val="0"/>
            <c:bubble3D val="0"/>
            <c:spPr>
              <a:solidFill>
                <a:srgbClr val="379936"/>
              </a:solidFill>
            </c:spPr>
            <c:extLst xmlns:c16r2="http://schemas.microsoft.com/office/drawing/2015/06/chart">
              <c:ext xmlns:c16="http://schemas.microsoft.com/office/drawing/2014/chart" uri="{C3380CC4-5D6E-409C-BE32-E72D297353CC}">
                <c16:uniqueId val="{00000001-DDFD-4CE2-8EAA-7CA7B69F5A83}"/>
              </c:ext>
            </c:extLst>
          </c:dPt>
          <c:dPt>
            <c:idx val="1"/>
            <c:bubble3D val="0"/>
            <c:spPr>
              <a:solidFill>
                <a:srgbClr val="2FAC66"/>
              </a:solidFill>
            </c:spPr>
            <c:extLst xmlns:c16r2="http://schemas.microsoft.com/office/drawing/2015/06/chart">
              <c:ext xmlns:c16="http://schemas.microsoft.com/office/drawing/2014/chart" uri="{C3380CC4-5D6E-409C-BE32-E72D297353CC}">
                <c16:uniqueId val="{00000003-DDFD-4CE2-8EAA-7CA7B69F5A83}"/>
              </c:ext>
            </c:extLst>
          </c:dPt>
          <c:dPt>
            <c:idx val="2"/>
            <c:bubble3D val="0"/>
            <c:spPr>
              <a:solidFill>
                <a:srgbClr val="94C11F"/>
              </a:solidFill>
            </c:spPr>
            <c:extLst xmlns:c16r2="http://schemas.microsoft.com/office/drawing/2015/06/chart">
              <c:ext xmlns:c16="http://schemas.microsoft.com/office/drawing/2014/chart" uri="{C3380CC4-5D6E-409C-BE32-E72D297353CC}">
                <c16:uniqueId val="{00000005-DDFD-4CE2-8EAA-7CA7B69F5A83}"/>
              </c:ext>
            </c:extLst>
          </c:dPt>
          <c:dPt>
            <c:idx val="3"/>
            <c:bubble3D val="0"/>
            <c:spPr>
              <a:solidFill>
                <a:srgbClr val="076639"/>
              </a:solidFill>
            </c:spPr>
            <c:extLst xmlns:c16r2="http://schemas.microsoft.com/office/drawing/2015/06/chart">
              <c:ext xmlns:c16="http://schemas.microsoft.com/office/drawing/2014/chart" uri="{C3380CC4-5D6E-409C-BE32-E72D297353CC}">
                <c16:uniqueId val="{00000007-DDFD-4CE2-8EAA-7CA7B69F5A83}"/>
              </c:ext>
            </c:extLst>
          </c:dPt>
          <c:cat>
            <c:strRef>
              <c:f>Sheet1!$A$2:$A$5</c:f>
              <c:strCache>
                <c:ptCount val="4"/>
                <c:pt idx="0">
                  <c:v>1st Qtr</c:v>
                </c:pt>
                <c:pt idx="1">
                  <c:v>2nd Qtr</c:v>
                </c:pt>
                <c:pt idx="2">
                  <c:v>3rd Qtr</c:v>
                </c:pt>
                <c:pt idx="3">
                  <c:v>4th Qtr</c:v>
                </c:pt>
              </c:strCache>
            </c:strRef>
          </c:cat>
          <c:val>
            <c:numRef>
              <c:f>Sheet1!$B$2:$B$5</c:f>
              <c:numCache>
                <c:formatCode>General</c:formatCode>
                <c:ptCount val="4"/>
                <c:pt idx="0">
                  <c:v>8.1999999999999993</c:v>
                </c:pt>
                <c:pt idx="1">
                  <c:v>3.2</c:v>
                </c:pt>
                <c:pt idx="2">
                  <c:v>1.4</c:v>
                </c:pt>
                <c:pt idx="3">
                  <c:v>1.2</c:v>
                </c:pt>
              </c:numCache>
            </c:numRef>
          </c:val>
          <c:extLst xmlns:c16r2="http://schemas.microsoft.com/office/drawing/2015/06/chart">
            <c:ext xmlns:c16="http://schemas.microsoft.com/office/drawing/2014/chart" uri="{C3380CC4-5D6E-409C-BE32-E72D297353CC}">
              <c16:uniqueId val="{00000008-DDFD-4CE2-8EAA-7CA7B69F5A83}"/>
            </c:ext>
          </c:extLst>
        </c:ser>
        <c:dLbls>
          <c:showLegendKey val="0"/>
          <c:showVal val="0"/>
          <c:showCatName val="0"/>
          <c:showSerName val="0"/>
          <c:showPercent val="0"/>
          <c:showBubbleSize val="0"/>
          <c:showLeaderLines val="1"/>
        </c:dLbls>
        <c:firstSliceAng val="0"/>
      </c:pieChart>
    </c:plotArea>
    <c:legend>
      <c:legendPos val="r"/>
      <c:layout>
        <c:manualLayout>
          <c:xMode val="edge"/>
          <c:yMode val="edge"/>
          <c:x val="0.77342476918218295"/>
          <c:y val="0.52356560603072699"/>
          <c:w val="0.19732620036169701"/>
          <c:h val="0.40682848255759002"/>
        </c:manualLayout>
      </c:layout>
      <c:overlay val="0"/>
    </c:legend>
    <c:plotVisOnly val="1"/>
    <c:dispBlanksAs val="gap"/>
    <c:showDLblsOverMax val="0"/>
  </c:chart>
  <c:txPr>
    <a:bodyPr/>
    <a:lstStyle/>
    <a:p>
      <a:pPr>
        <a:defRPr sz="1800"/>
      </a:pPr>
      <a:endParaRPr lang="pt-BR"/>
    </a:p>
  </c:txPr>
  <c:externalData r:id="rId1">
    <c:autoUpdate val="0"/>
  </c:externalData>
</c:chartSpace>
</file>

<file path=ppt/charts/chart2.xml><?xml version="1.0" encoding="utf-8"?>
<c:chartSpace xmlns:c="http://schemas.openxmlformats.org/drawingml/2006/chart" xmlns:a="http://schemas.openxmlformats.org/drawingml/2006/main" xmlns:r="http://schemas.openxmlformats.org/officeDocument/2006/relationships">
  <c:date1904 val="0"/>
  <c:lang val="pt-BR"/>
  <c:roundedCorners val="0"/>
  <mc:AlternateContent xmlns:mc="http://schemas.openxmlformats.org/markup-compatibility/2006">
    <mc:Choice xmlns:c14="http://schemas.microsoft.com/office/drawing/2007/8/2/chart" Requires="c14">
      <c14:style val="134"/>
    </mc:Choice>
    <mc:Fallback>
      <c:style val="34"/>
    </mc:Fallback>
  </mc:AlternateContent>
  <c:chart>
    <c:autoTitleDeleted val="1"/>
    <c:plotArea>
      <c:layout/>
      <c:pieChart>
        <c:varyColors val="1"/>
        <c:ser>
          <c:idx val="0"/>
          <c:order val="0"/>
          <c:tx>
            <c:strRef>
              <c:f>Sheet1!$B$1</c:f>
              <c:strCache>
                <c:ptCount val="1"/>
                <c:pt idx="0">
                  <c:v>Sales</c:v>
                </c:pt>
              </c:strCache>
            </c:strRef>
          </c:tx>
          <c:dPt>
            <c:idx val="0"/>
            <c:bubble3D val="0"/>
            <c:spPr>
              <a:solidFill>
                <a:srgbClr val="379936"/>
              </a:solidFill>
            </c:spPr>
            <c:extLst xmlns:c16r2="http://schemas.microsoft.com/office/drawing/2015/06/chart">
              <c:ext xmlns:c16="http://schemas.microsoft.com/office/drawing/2014/chart" uri="{C3380CC4-5D6E-409C-BE32-E72D297353CC}">
                <c16:uniqueId val="{00000001-DDFD-4CE2-8EAA-7CA7B69F5A83}"/>
              </c:ext>
            </c:extLst>
          </c:dPt>
          <c:dPt>
            <c:idx val="1"/>
            <c:bubble3D val="0"/>
            <c:spPr>
              <a:solidFill>
                <a:srgbClr val="2FAC66"/>
              </a:solidFill>
            </c:spPr>
            <c:extLst xmlns:c16r2="http://schemas.microsoft.com/office/drawing/2015/06/chart">
              <c:ext xmlns:c16="http://schemas.microsoft.com/office/drawing/2014/chart" uri="{C3380CC4-5D6E-409C-BE32-E72D297353CC}">
                <c16:uniqueId val="{00000003-DDFD-4CE2-8EAA-7CA7B69F5A83}"/>
              </c:ext>
            </c:extLst>
          </c:dPt>
          <c:dPt>
            <c:idx val="2"/>
            <c:bubble3D val="0"/>
            <c:spPr>
              <a:solidFill>
                <a:srgbClr val="94C11F"/>
              </a:solidFill>
            </c:spPr>
            <c:extLst xmlns:c16r2="http://schemas.microsoft.com/office/drawing/2015/06/chart">
              <c:ext xmlns:c16="http://schemas.microsoft.com/office/drawing/2014/chart" uri="{C3380CC4-5D6E-409C-BE32-E72D297353CC}">
                <c16:uniqueId val="{00000005-DDFD-4CE2-8EAA-7CA7B69F5A83}"/>
              </c:ext>
            </c:extLst>
          </c:dPt>
          <c:dPt>
            <c:idx val="3"/>
            <c:bubble3D val="0"/>
            <c:spPr>
              <a:solidFill>
                <a:srgbClr val="076639"/>
              </a:solidFill>
            </c:spPr>
            <c:extLst xmlns:c16r2="http://schemas.microsoft.com/office/drawing/2015/06/chart">
              <c:ext xmlns:c16="http://schemas.microsoft.com/office/drawing/2014/chart" uri="{C3380CC4-5D6E-409C-BE32-E72D297353CC}">
                <c16:uniqueId val="{00000007-DDFD-4CE2-8EAA-7CA7B69F5A83}"/>
              </c:ext>
            </c:extLst>
          </c:dPt>
          <c:cat>
            <c:strRef>
              <c:f>Sheet1!$A$2:$A$5</c:f>
              <c:strCache>
                <c:ptCount val="4"/>
                <c:pt idx="0">
                  <c:v>1st Qtr</c:v>
                </c:pt>
                <c:pt idx="1">
                  <c:v>2nd Qtr</c:v>
                </c:pt>
                <c:pt idx="2">
                  <c:v>3rd Qtr</c:v>
                </c:pt>
                <c:pt idx="3">
                  <c:v>4th Qtr</c:v>
                </c:pt>
              </c:strCache>
            </c:strRef>
          </c:cat>
          <c:val>
            <c:numRef>
              <c:f>Sheet1!$B$2:$B$5</c:f>
              <c:numCache>
                <c:formatCode>General</c:formatCode>
                <c:ptCount val="4"/>
                <c:pt idx="0">
                  <c:v>8.1999999999999993</c:v>
                </c:pt>
                <c:pt idx="1">
                  <c:v>3.2</c:v>
                </c:pt>
                <c:pt idx="2">
                  <c:v>1.4</c:v>
                </c:pt>
                <c:pt idx="3">
                  <c:v>1.2</c:v>
                </c:pt>
              </c:numCache>
            </c:numRef>
          </c:val>
          <c:extLst xmlns:c16r2="http://schemas.microsoft.com/office/drawing/2015/06/chart">
            <c:ext xmlns:c16="http://schemas.microsoft.com/office/drawing/2014/chart" uri="{C3380CC4-5D6E-409C-BE32-E72D297353CC}">
              <c16:uniqueId val="{00000008-DDFD-4CE2-8EAA-7CA7B69F5A83}"/>
            </c:ext>
          </c:extLst>
        </c:ser>
        <c:dLbls>
          <c:showLegendKey val="0"/>
          <c:showVal val="0"/>
          <c:showCatName val="0"/>
          <c:showSerName val="0"/>
          <c:showPercent val="0"/>
          <c:showBubbleSize val="0"/>
          <c:showLeaderLines val="1"/>
        </c:dLbls>
        <c:firstSliceAng val="0"/>
      </c:pieChart>
    </c:plotArea>
    <c:legend>
      <c:legendPos val="r"/>
      <c:layout>
        <c:manualLayout>
          <c:xMode val="edge"/>
          <c:yMode val="edge"/>
          <c:x val="0.77342476918218295"/>
          <c:y val="0.52356560603072699"/>
          <c:w val="0.19732620036169701"/>
          <c:h val="0.40682848255759002"/>
        </c:manualLayout>
      </c:layout>
      <c:overlay val="0"/>
    </c:legend>
    <c:plotVisOnly val="1"/>
    <c:dispBlanksAs val="gap"/>
    <c:showDLblsOverMax val="0"/>
  </c:chart>
  <c:txPr>
    <a:bodyPr/>
    <a:lstStyle/>
    <a:p>
      <a:pPr>
        <a:defRPr sz="1800"/>
      </a:pPr>
      <a:endParaRPr lang="pt-BR"/>
    </a:p>
  </c:txPr>
  <c:externalData r:id="rId1">
    <c:autoUpdate val="0"/>
  </c:externalData>
</c:chartSpace>
</file>

<file path=ppt/charts/chart3.xml><?xml version="1.0" encoding="utf-8"?>
<c:chartSpace xmlns:c="http://schemas.openxmlformats.org/drawingml/2006/chart" xmlns:a="http://schemas.openxmlformats.org/drawingml/2006/main" xmlns:r="http://schemas.openxmlformats.org/officeDocument/2006/relationships">
  <c:date1904 val="0"/>
  <c:lang val="pt-BR"/>
  <c:roundedCorners val="0"/>
  <mc:AlternateContent xmlns:mc="http://schemas.openxmlformats.org/markup-compatibility/2006">
    <mc:Choice xmlns:c14="http://schemas.microsoft.com/office/drawing/2007/8/2/chart" Requires="c14">
      <c14:style val="110"/>
    </mc:Choice>
    <mc:Fallback>
      <c:style val="10"/>
    </mc:Fallback>
  </mc:AlternateContent>
  <c:chart>
    <c:autoTitleDeleted val="0"/>
    <c:plotArea>
      <c:layout/>
      <c:barChart>
        <c:barDir val="col"/>
        <c:grouping val="clustered"/>
        <c:varyColors val="0"/>
        <c:ser>
          <c:idx val="0"/>
          <c:order val="0"/>
          <c:tx>
            <c:strRef>
              <c:f>Sheet1!$B$1</c:f>
              <c:strCache>
                <c:ptCount val="1"/>
                <c:pt idx="0">
                  <c:v>Series 1</c:v>
                </c:pt>
              </c:strCache>
            </c:strRef>
          </c:tx>
          <c:spPr>
            <a:solidFill>
              <a:srgbClr val="379936">
                <a:alpha val="70000"/>
              </a:srgbClr>
            </a:solidFill>
          </c:spPr>
          <c:invertIfNegative val="0"/>
          <c:cat>
            <c:strRef>
              <c:f>Sheet1!$A$2:$A$5</c:f>
              <c:strCache>
                <c:ptCount val="4"/>
                <c:pt idx="0">
                  <c:v>Category 1</c:v>
                </c:pt>
                <c:pt idx="1">
                  <c:v>Category 2</c:v>
                </c:pt>
                <c:pt idx="2">
                  <c:v>Category 3</c:v>
                </c:pt>
                <c:pt idx="3">
                  <c:v>Category 4</c:v>
                </c:pt>
              </c:strCache>
            </c:strRef>
          </c:cat>
          <c:val>
            <c:numRef>
              <c:f>Sheet1!$B$2:$B$5</c:f>
              <c:numCache>
                <c:formatCode>General</c:formatCode>
                <c:ptCount val="4"/>
                <c:pt idx="0">
                  <c:v>4.3</c:v>
                </c:pt>
                <c:pt idx="1">
                  <c:v>2.5</c:v>
                </c:pt>
                <c:pt idx="2">
                  <c:v>3.5</c:v>
                </c:pt>
                <c:pt idx="3">
                  <c:v>4.5</c:v>
                </c:pt>
              </c:numCache>
            </c:numRef>
          </c:val>
          <c:extLst xmlns:c16r2="http://schemas.microsoft.com/office/drawing/2015/06/chart">
            <c:ext xmlns:c16="http://schemas.microsoft.com/office/drawing/2014/chart" uri="{C3380CC4-5D6E-409C-BE32-E72D297353CC}">
              <c16:uniqueId val="{00000000-2502-4E71-8A2F-C9AA3344F9C5}"/>
            </c:ext>
          </c:extLst>
        </c:ser>
        <c:ser>
          <c:idx val="1"/>
          <c:order val="1"/>
          <c:tx>
            <c:strRef>
              <c:f>Sheet1!$C$1</c:f>
              <c:strCache>
                <c:ptCount val="1"/>
                <c:pt idx="0">
                  <c:v>Series 2</c:v>
                </c:pt>
              </c:strCache>
            </c:strRef>
          </c:tx>
          <c:spPr>
            <a:solidFill>
              <a:srgbClr val="076639"/>
            </a:solidFill>
          </c:spPr>
          <c:invertIfNegative val="0"/>
          <c:cat>
            <c:strRef>
              <c:f>Sheet1!$A$2:$A$5</c:f>
              <c:strCache>
                <c:ptCount val="4"/>
                <c:pt idx="0">
                  <c:v>Category 1</c:v>
                </c:pt>
                <c:pt idx="1">
                  <c:v>Category 2</c:v>
                </c:pt>
                <c:pt idx="2">
                  <c:v>Category 3</c:v>
                </c:pt>
                <c:pt idx="3">
                  <c:v>Category 4</c:v>
                </c:pt>
              </c:strCache>
            </c:strRef>
          </c:cat>
          <c:val>
            <c:numRef>
              <c:f>Sheet1!$C$2:$C$5</c:f>
              <c:numCache>
                <c:formatCode>General</c:formatCode>
                <c:ptCount val="4"/>
                <c:pt idx="0">
                  <c:v>2.4</c:v>
                </c:pt>
                <c:pt idx="1">
                  <c:v>4.4000000000000004</c:v>
                </c:pt>
                <c:pt idx="2">
                  <c:v>1.8</c:v>
                </c:pt>
                <c:pt idx="3">
                  <c:v>2.8</c:v>
                </c:pt>
              </c:numCache>
            </c:numRef>
          </c:val>
          <c:extLst xmlns:c16r2="http://schemas.microsoft.com/office/drawing/2015/06/chart">
            <c:ext xmlns:c16="http://schemas.microsoft.com/office/drawing/2014/chart" uri="{C3380CC4-5D6E-409C-BE32-E72D297353CC}">
              <c16:uniqueId val="{00000001-2502-4E71-8A2F-C9AA3344F9C5}"/>
            </c:ext>
          </c:extLst>
        </c:ser>
        <c:ser>
          <c:idx val="2"/>
          <c:order val="2"/>
          <c:tx>
            <c:strRef>
              <c:f>Sheet1!$D$1</c:f>
              <c:strCache>
                <c:ptCount val="1"/>
                <c:pt idx="0">
                  <c:v>Series 3</c:v>
                </c:pt>
              </c:strCache>
            </c:strRef>
          </c:tx>
          <c:spPr>
            <a:solidFill>
              <a:srgbClr val="94C11F"/>
            </a:solidFill>
          </c:spPr>
          <c:invertIfNegative val="0"/>
          <c:cat>
            <c:strRef>
              <c:f>Sheet1!$A$2:$A$5</c:f>
              <c:strCache>
                <c:ptCount val="4"/>
                <c:pt idx="0">
                  <c:v>Category 1</c:v>
                </c:pt>
                <c:pt idx="1">
                  <c:v>Category 2</c:v>
                </c:pt>
                <c:pt idx="2">
                  <c:v>Category 3</c:v>
                </c:pt>
                <c:pt idx="3">
                  <c:v>Category 4</c:v>
                </c:pt>
              </c:strCache>
            </c:strRef>
          </c:cat>
          <c:val>
            <c:numRef>
              <c:f>Sheet1!$D$2:$D$5</c:f>
              <c:numCache>
                <c:formatCode>General</c:formatCode>
                <c:ptCount val="4"/>
                <c:pt idx="0">
                  <c:v>2</c:v>
                </c:pt>
                <c:pt idx="1">
                  <c:v>2</c:v>
                </c:pt>
                <c:pt idx="2">
                  <c:v>3</c:v>
                </c:pt>
                <c:pt idx="3">
                  <c:v>5</c:v>
                </c:pt>
              </c:numCache>
            </c:numRef>
          </c:val>
          <c:extLst xmlns:c16r2="http://schemas.microsoft.com/office/drawing/2015/06/chart">
            <c:ext xmlns:c16="http://schemas.microsoft.com/office/drawing/2014/chart" uri="{C3380CC4-5D6E-409C-BE32-E72D297353CC}">
              <c16:uniqueId val="{00000002-2502-4E71-8A2F-C9AA3344F9C5}"/>
            </c:ext>
          </c:extLst>
        </c:ser>
        <c:dLbls>
          <c:showLegendKey val="0"/>
          <c:showVal val="0"/>
          <c:showCatName val="0"/>
          <c:showSerName val="0"/>
          <c:showPercent val="0"/>
          <c:showBubbleSize val="0"/>
        </c:dLbls>
        <c:gapWidth val="150"/>
        <c:axId val="1041944992"/>
        <c:axId val="1075726000"/>
      </c:barChart>
      <c:catAx>
        <c:axId val="1041944992"/>
        <c:scaling>
          <c:orientation val="minMax"/>
        </c:scaling>
        <c:delete val="0"/>
        <c:axPos val="b"/>
        <c:numFmt formatCode="General" sourceLinked="0"/>
        <c:majorTickMark val="out"/>
        <c:minorTickMark val="none"/>
        <c:tickLblPos val="nextTo"/>
        <c:crossAx val="1075726000"/>
        <c:crosses val="autoZero"/>
        <c:auto val="1"/>
        <c:lblAlgn val="ctr"/>
        <c:lblOffset val="100"/>
        <c:noMultiLvlLbl val="0"/>
      </c:catAx>
      <c:valAx>
        <c:axId val="1075726000"/>
        <c:scaling>
          <c:orientation val="minMax"/>
        </c:scaling>
        <c:delete val="0"/>
        <c:axPos val="l"/>
        <c:majorGridlines/>
        <c:numFmt formatCode="General" sourceLinked="1"/>
        <c:majorTickMark val="out"/>
        <c:minorTickMark val="none"/>
        <c:tickLblPos val="nextTo"/>
        <c:crossAx val="1041944992"/>
        <c:crosses val="autoZero"/>
        <c:crossBetween val="between"/>
      </c:valAx>
    </c:plotArea>
    <c:legend>
      <c:legendPos val="r"/>
      <c:overlay val="0"/>
    </c:legend>
    <c:plotVisOnly val="1"/>
    <c:dispBlanksAs val="gap"/>
    <c:showDLblsOverMax val="0"/>
  </c:chart>
  <c:txPr>
    <a:bodyPr/>
    <a:lstStyle/>
    <a:p>
      <a:pPr>
        <a:defRPr sz="1800"/>
      </a:pPr>
      <a:endParaRPr lang="pt-BR"/>
    </a:p>
  </c:txPr>
  <c:externalData r:id="rId1">
    <c:autoUpdate val="0"/>
  </c:externalData>
</c:chartSpace>
</file>

<file path=ppt/charts/chart4.xml><?xml version="1.0" encoding="utf-8"?>
<c:chartSpace xmlns:c="http://schemas.openxmlformats.org/drawingml/2006/chart" xmlns:a="http://schemas.openxmlformats.org/drawingml/2006/main" xmlns:r="http://schemas.openxmlformats.org/officeDocument/2006/relationships">
  <c:date1904 val="0"/>
  <c:lang val="pt-BR"/>
  <c:roundedCorners val="0"/>
  <mc:AlternateContent xmlns:mc="http://schemas.openxmlformats.org/markup-compatibility/2006">
    <mc:Choice xmlns:c14="http://schemas.microsoft.com/office/drawing/2007/8/2/chart" Requires="c14">
      <c14:style val="110"/>
    </mc:Choice>
    <mc:Fallback>
      <c:style val="10"/>
    </mc:Fallback>
  </mc:AlternateContent>
  <c:chart>
    <c:autoTitleDeleted val="0"/>
    <c:plotArea>
      <c:layout/>
      <c:barChart>
        <c:barDir val="col"/>
        <c:grouping val="clustered"/>
        <c:varyColors val="0"/>
        <c:ser>
          <c:idx val="0"/>
          <c:order val="0"/>
          <c:tx>
            <c:strRef>
              <c:f>Sheet1!$B$1</c:f>
              <c:strCache>
                <c:ptCount val="1"/>
                <c:pt idx="0">
                  <c:v>Series 1</c:v>
                </c:pt>
              </c:strCache>
            </c:strRef>
          </c:tx>
          <c:spPr>
            <a:solidFill>
              <a:srgbClr val="379936">
                <a:alpha val="70000"/>
              </a:srgbClr>
            </a:solidFill>
          </c:spPr>
          <c:invertIfNegative val="0"/>
          <c:cat>
            <c:strRef>
              <c:f>Sheet1!$A$2:$A$5</c:f>
              <c:strCache>
                <c:ptCount val="4"/>
                <c:pt idx="0">
                  <c:v>Category 1</c:v>
                </c:pt>
                <c:pt idx="1">
                  <c:v>Category 2</c:v>
                </c:pt>
                <c:pt idx="2">
                  <c:v>Category 3</c:v>
                </c:pt>
                <c:pt idx="3">
                  <c:v>Category 4</c:v>
                </c:pt>
              </c:strCache>
            </c:strRef>
          </c:cat>
          <c:val>
            <c:numRef>
              <c:f>Sheet1!$B$2:$B$5</c:f>
              <c:numCache>
                <c:formatCode>General</c:formatCode>
                <c:ptCount val="4"/>
                <c:pt idx="0">
                  <c:v>4.3</c:v>
                </c:pt>
                <c:pt idx="1">
                  <c:v>2.5</c:v>
                </c:pt>
                <c:pt idx="2">
                  <c:v>3.5</c:v>
                </c:pt>
                <c:pt idx="3">
                  <c:v>4.5</c:v>
                </c:pt>
              </c:numCache>
            </c:numRef>
          </c:val>
          <c:extLst xmlns:c16r2="http://schemas.microsoft.com/office/drawing/2015/06/chart">
            <c:ext xmlns:c16="http://schemas.microsoft.com/office/drawing/2014/chart" uri="{C3380CC4-5D6E-409C-BE32-E72D297353CC}">
              <c16:uniqueId val="{00000000-2502-4E71-8A2F-C9AA3344F9C5}"/>
            </c:ext>
          </c:extLst>
        </c:ser>
        <c:ser>
          <c:idx val="1"/>
          <c:order val="1"/>
          <c:tx>
            <c:strRef>
              <c:f>Sheet1!$C$1</c:f>
              <c:strCache>
                <c:ptCount val="1"/>
                <c:pt idx="0">
                  <c:v>Series 2</c:v>
                </c:pt>
              </c:strCache>
            </c:strRef>
          </c:tx>
          <c:spPr>
            <a:solidFill>
              <a:srgbClr val="076639"/>
            </a:solidFill>
          </c:spPr>
          <c:invertIfNegative val="0"/>
          <c:cat>
            <c:strRef>
              <c:f>Sheet1!$A$2:$A$5</c:f>
              <c:strCache>
                <c:ptCount val="4"/>
                <c:pt idx="0">
                  <c:v>Category 1</c:v>
                </c:pt>
                <c:pt idx="1">
                  <c:v>Category 2</c:v>
                </c:pt>
                <c:pt idx="2">
                  <c:v>Category 3</c:v>
                </c:pt>
                <c:pt idx="3">
                  <c:v>Category 4</c:v>
                </c:pt>
              </c:strCache>
            </c:strRef>
          </c:cat>
          <c:val>
            <c:numRef>
              <c:f>Sheet1!$C$2:$C$5</c:f>
              <c:numCache>
                <c:formatCode>General</c:formatCode>
                <c:ptCount val="4"/>
                <c:pt idx="0">
                  <c:v>2.4</c:v>
                </c:pt>
                <c:pt idx="1">
                  <c:v>4.4000000000000004</c:v>
                </c:pt>
                <c:pt idx="2">
                  <c:v>1.8</c:v>
                </c:pt>
                <c:pt idx="3">
                  <c:v>2.8</c:v>
                </c:pt>
              </c:numCache>
            </c:numRef>
          </c:val>
          <c:extLst xmlns:c16r2="http://schemas.microsoft.com/office/drawing/2015/06/chart">
            <c:ext xmlns:c16="http://schemas.microsoft.com/office/drawing/2014/chart" uri="{C3380CC4-5D6E-409C-BE32-E72D297353CC}">
              <c16:uniqueId val="{00000001-2502-4E71-8A2F-C9AA3344F9C5}"/>
            </c:ext>
          </c:extLst>
        </c:ser>
        <c:ser>
          <c:idx val="2"/>
          <c:order val="2"/>
          <c:tx>
            <c:strRef>
              <c:f>Sheet1!$D$1</c:f>
              <c:strCache>
                <c:ptCount val="1"/>
                <c:pt idx="0">
                  <c:v>Series 3</c:v>
                </c:pt>
              </c:strCache>
            </c:strRef>
          </c:tx>
          <c:spPr>
            <a:solidFill>
              <a:srgbClr val="94C11F"/>
            </a:solidFill>
          </c:spPr>
          <c:invertIfNegative val="0"/>
          <c:cat>
            <c:strRef>
              <c:f>Sheet1!$A$2:$A$5</c:f>
              <c:strCache>
                <c:ptCount val="4"/>
                <c:pt idx="0">
                  <c:v>Category 1</c:v>
                </c:pt>
                <c:pt idx="1">
                  <c:v>Category 2</c:v>
                </c:pt>
                <c:pt idx="2">
                  <c:v>Category 3</c:v>
                </c:pt>
                <c:pt idx="3">
                  <c:v>Category 4</c:v>
                </c:pt>
              </c:strCache>
            </c:strRef>
          </c:cat>
          <c:val>
            <c:numRef>
              <c:f>Sheet1!$D$2:$D$5</c:f>
              <c:numCache>
                <c:formatCode>General</c:formatCode>
                <c:ptCount val="4"/>
                <c:pt idx="0">
                  <c:v>2</c:v>
                </c:pt>
                <c:pt idx="1">
                  <c:v>2</c:v>
                </c:pt>
                <c:pt idx="2">
                  <c:v>3</c:v>
                </c:pt>
                <c:pt idx="3">
                  <c:v>5</c:v>
                </c:pt>
              </c:numCache>
            </c:numRef>
          </c:val>
          <c:extLst xmlns:c16r2="http://schemas.microsoft.com/office/drawing/2015/06/chart">
            <c:ext xmlns:c16="http://schemas.microsoft.com/office/drawing/2014/chart" uri="{C3380CC4-5D6E-409C-BE32-E72D297353CC}">
              <c16:uniqueId val="{00000002-2502-4E71-8A2F-C9AA3344F9C5}"/>
            </c:ext>
          </c:extLst>
        </c:ser>
        <c:dLbls>
          <c:showLegendKey val="0"/>
          <c:showVal val="0"/>
          <c:showCatName val="0"/>
          <c:showSerName val="0"/>
          <c:showPercent val="0"/>
          <c:showBubbleSize val="0"/>
        </c:dLbls>
        <c:gapWidth val="150"/>
        <c:axId val="1075728176"/>
        <c:axId val="1075730352"/>
      </c:barChart>
      <c:catAx>
        <c:axId val="1075728176"/>
        <c:scaling>
          <c:orientation val="minMax"/>
        </c:scaling>
        <c:delete val="0"/>
        <c:axPos val="b"/>
        <c:numFmt formatCode="General" sourceLinked="0"/>
        <c:majorTickMark val="out"/>
        <c:minorTickMark val="none"/>
        <c:tickLblPos val="nextTo"/>
        <c:crossAx val="1075730352"/>
        <c:crosses val="autoZero"/>
        <c:auto val="1"/>
        <c:lblAlgn val="ctr"/>
        <c:lblOffset val="100"/>
        <c:noMultiLvlLbl val="0"/>
      </c:catAx>
      <c:valAx>
        <c:axId val="1075730352"/>
        <c:scaling>
          <c:orientation val="minMax"/>
        </c:scaling>
        <c:delete val="0"/>
        <c:axPos val="l"/>
        <c:majorGridlines/>
        <c:numFmt formatCode="General" sourceLinked="1"/>
        <c:majorTickMark val="out"/>
        <c:minorTickMark val="none"/>
        <c:tickLblPos val="nextTo"/>
        <c:crossAx val="1075728176"/>
        <c:crosses val="autoZero"/>
        <c:crossBetween val="between"/>
      </c:valAx>
    </c:plotArea>
    <c:legend>
      <c:legendPos val="r"/>
      <c:overlay val="0"/>
    </c:legend>
    <c:plotVisOnly val="1"/>
    <c:dispBlanksAs val="gap"/>
    <c:showDLblsOverMax val="0"/>
  </c:chart>
  <c:txPr>
    <a:bodyPr/>
    <a:lstStyle/>
    <a:p>
      <a:pPr>
        <a:defRPr sz="1800"/>
      </a:pPr>
      <a:endParaRPr lang="pt-BR"/>
    </a:p>
  </c:txPr>
  <c:externalData r:id="rId1">
    <c:autoUpdate val="0"/>
  </c:externalData>
</c:chartSpace>
</file>

<file path=ppt/notesMasters/_rels/notesMaster1.xml.rels><?xml version="1.0" encoding="UTF-8" standalone="yes"?><Relationships xmlns="http://schemas.openxmlformats.org/package/2006/relationships"><Relationship Id="rId1" Type="http://schemas.openxmlformats.org/officeDocument/2006/relationships/theme" Target="../theme/theme2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>
  <p:cSld>
    <p:bg>
      <p:bgPr>
        <a:solidFill>
          <a:schemeClr val="lt1"/>
        </a:solidFill>
      </p:bgPr>
    </p:bg>
    <p:spTree>
      <p:nvGrpSpPr>
        <p:cNvPr id="2" name="Shape 2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Google Shape;3;n"/>
          <p:cNvSpPr/>
          <p:nvPr>
            <p:ph idx="2" type="sldImg"/>
          </p:nvPr>
        </p:nvSpPr>
        <p:spPr>
          <a:xfrm>
            <a:off x="217488" y="812800"/>
            <a:ext cx="7124700" cy="4008438"/>
          </a:xfrm>
          <a:custGeom>
            <a:rect b="b" l="l" r="r" t="t"/>
            <a:pathLst>
              <a:path extrusionOk="0" h="120000" w="12000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  <a:noFill/>
          <a:ln>
            <a:noFill/>
          </a:ln>
        </p:spPr>
      </p:sp>
      <p:sp>
        <p:nvSpPr>
          <p:cNvPr id="4" name="Google Shape;4;n"/>
          <p:cNvSpPr txBox="1"/>
          <p:nvPr>
            <p:ph idx="1" type="body"/>
          </p:nvPr>
        </p:nvSpPr>
        <p:spPr>
          <a:xfrm>
            <a:off x="756000" y="5078520"/>
            <a:ext cx="6047640" cy="4811040"/>
          </a:xfrm>
          <a:prstGeom prst="rect">
            <a:avLst/>
          </a:prstGeom>
          <a:noFill/>
          <a:ln>
            <a:noFill/>
          </a:ln>
        </p:spPr>
        <p:txBody>
          <a:bodyPr anchorCtr="0" anchor="t" bIns="0" lIns="0" spcFirstLastPara="1" rIns="0" wrap="square" tIns="0">
            <a:noAutofit/>
          </a:bodyPr>
          <a:lstStyle>
            <a:lvl1pPr indent="-228600" lvl="0" marL="457200" marR="0" rtl="0" algn="l"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1200" u="none" cap="none" strike="noStrik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1pPr>
            <a:lvl2pPr indent="-228600" lvl="1" marL="914400" marR="0" rtl="0" algn="l"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1200" u="none" cap="none" strike="noStrik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2pPr>
            <a:lvl3pPr indent="-228600" lvl="2" marL="1371600" marR="0" rtl="0" algn="l"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1200" u="none" cap="none" strike="noStrik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3pPr>
            <a:lvl4pPr indent="-228600" lvl="3" marL="1828800" marR="0" rtl="0" algn="l"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1200" u="none" cap="none" strike="noStrik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4pPr>
            <a:lvl5pPr indent="-228600" lvl="4" marL="2286000" marR="0" rtl="0" algn="l"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1200" u="none" cap="none" strike="noStrik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5pPr>
            <a:lvl6pPr indent="-228600" lvl="5" marL="2743200" marR="0" rtl="0" algn="l"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1200" u="none" cap="none" strike="noStrik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6pPr>
            <a:lvl7pPr indent="-228600" lvl="6" marL="3200400" marR="0" rtl="0" algn="l"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1200" u="none" cap="none" strike="noStrik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7pPr>
            <a:lvl8pPr indent="-228600" lvl="7" marL="3657600" marR="0" rtl="0" algn="l"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1200" u="none" cap="none" strike="noStrik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8pPr>
            <a:lvl9pPr indent="-228600" lvl="8" marL="4114800" marR="0" rtl="0" algn="l"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1200" u="none" cap="none" strike="noStrik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9pPr>
          </a:lstStyle>
          <a:p/>
        </p:txBody>
      </p:sp>
      <p:sp>
        <p:nvSpPr>
          <p:cNvPr id="5" name="Google Shape;5;n"/>
          <p:cNvSpPr txBox="1"/>
          <p:nvPr>
            <p:ph idx="3" type="hdr"/>
          </p:nvPr>
        </p:nvSpPr>
        <p:spPr>
          <a:xfrm>
            <a:off x="0" y="0"/>
            <a:ext cx="3280680" cy="534240"/>
          </a:xfrm>
          <a:prstGeom prst="rect">
            <a:avLst/>
          </a:prstGeom>
          <a:noFill/>
          <a:ln>
            <a:noFill/>
          </a:ln>
        </p:spPr>
        <p:txBody>
          <a:bodyPr anchorCtr="0" anchor="t" bIns="0" lIns="0" spcFirstLastPara="1" rIns="0" wrap="square" tIns="0">
            <a:noAutofit/>
          </a:bodyPr>
          <a:lstStyle>
            <a:lvl1pPr lvl="0" marR="0" rtl="0" algn="l"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1800" u="none" cap="none" strike="noStrik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1pPr>
            <a:lvl2pPr lvl="1" marR="0" rtl="0" algn="l"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1800" u="none" cap="none" strike="noStrik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2pPr>
            <a:lvl3pPr lvl="2" marR="0" rtl="0" algn="l"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1800" u="none" cap="none" strike="noStrik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3pPr>
            <a:lvl4pPr lvl="3" marR="0" rtl="0" algn="l"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1800" u="none" cap="none" strike="noStrik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4pPr>
            <a:lvl5pPr lvl="4" marR="0" rtl="0" algn="l"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1800" u="none" cap="none" strike="noStrik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5pPr>
            <a:lvl6pPr lvl="5" marR="0" rtl="0" algn="l"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1800" u="none" cap="none" strike="noStrik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6pPr>
            <a:lvl7pPr lvl="6" marR="0" rtl="0" algn="l"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1800" u="none" cap="none" strike="noStrik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7pPr>
            <a:lvl8pPr lvl="7" marR="0" rtl="0" algn="l"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1800" u="none" cap="none" strike="noStrik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8pPr>
            <a:lvl9pPr lvl="8" marR="0" rtl="0" algn="l"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1800" u="none" cap="none" strike="noStrik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9pPr>
          </a:lstStyle>
          <a:p/>
        </p:txBody>
      </p:sp>
      <p:sp>
        <p:nvSpPr>
          <p:cNvPr id="6" name="Google Shape;6;n"/>
          <p:cNvSpPr txBox="1"/>
          <p:nvPr>
            <p:ph idx="10" type="dt"/>
          </p:nvPr>
        </p:nvSpPr>
        <p:spPr>
          <a:xfrm>
            <a:off x="4278960" y="0"/>
            <a:ext cx="3280680" cy="534240"/>
          </a:xfrm>
          <a:prstGeom prst="rect">
            <a:avLst/>
          </a:prstGeom>
          <a:noFill/>
          <a:ln>
            <a:noFill/>
          </a:ln>
        </p:spPr>
        <p:txBody>
          <a:bodyPr anchorCtr="0" anchor="t" bIns="0" lIns="0" spcFirstLastPara="1" rIns="0" wrap="square" tIns="0">
            <a:noAutofit/>
          </a:bodyPr>
          <a:lstStyle>
            <a:lvl1pPr lvl="0" marR="0" rtl="0" algn="l"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1800" u="none" cap="none" strike="noStrik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1pPr>
            <a:lvl2pPr lvl="1" marR="0" rtl="0" algn="l"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1800" u="none" cap="none" strike="noStrik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2pPr>
            <a:lvl3pPr lvl="2" marR="0" rtl="0" algn="l"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1800" u="none" cap="none" strike="noStrik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3pPr>
            <a:lvl4pPr lvl="3" marR="0" rtl="0" algn="l"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1800" u="none" cap="none" strike="noStrik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4pPr>
            <a:lvl5pPr lvl="4" marR="0" rtl="0" algn="l"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1800" u="none" cap="none" strike="noStrik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5pPr>
            <a:lvl6pPr lvl="5" marR="0" rtl="0" algn="l"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1800" u="none" cap="none" strike="noStrik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6pPr>
            <a:lvl7pPr lvl="6" marR="0" rtl="0" algn="l"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1800" u="none" cap="none" strike="noStrik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7pPr>
            <a:lvl8pPr lvl="7" marR="0" rtl="0" algn="l"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1800" u="none" cap="none" strike="noStrik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8pPr>
            <a:lvl9pPr lvl="8" marR="0" rtl="0" algn="l"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1800" u="none" cap="none" strike="noStrik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9pPr>
          </a:lstStyle>
          <a:p/>
        </p:txBody>
      </p:sp>
      <p:sp>
        <p:nvSpPr>
          <p:cNvPr id="7" name="Google Shape;7;n"/>
          <p:cNvSpPr txBox="1"/>
          <p:nvPr>
            <p:ph idx="11" type="ftr"/>
          </p:nvPr>
        </p:nvSpPr>
        <p:spPr>
          <a:xfrm>
            <a:off x="0" y="10157400"/>
            <a:ext cx="3280680" cy="534240"/>
          </a:xfrm>
          <a:prstGeom prst="rect">
            <a:avLst/>
          </a:prstGeom>
          <a:noFill/>
          <a:ln>
            <a:noFill/>
          </a:ln>
        </p:spPr>
        <p:txBody>
          <a:bodyPr anchorCtr="0" anchor="b" bIns="0" lIns="0" spcFirstLastPara="1" rIns="0" wrap="square" tIns="0">
            <a:noAutofit/>
          </a:bodyPr>
          <a:lstStyle>
            <a:lvl1pPr lvl="0" marR="0" rtl="0" algn="l"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1800" u="none" cap="none" strike="noStrik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1pPr>
            <a:lvl2pPr lvl="1" marR="0" rtl="0" algn="l"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1800" u="none" cap="none" strike="noStrik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2pPr>
            <a:lvl3pPr lvl="2" marR="0" rtl="0" algn="l"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1800" u="none" cap="none" strike="noStrik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3pPr>
            <a:lvl4pPr lvl="3" marR="0" rtl="0" algn="l"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1800" u="none" cap="none" strike="noStrik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4pPr>
            <a:lvl5pPr lvl="4" marR="0" rtl="0" algn="l"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1800" u="none" cap="none" strike="noStrik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5pPr>
            <a:lvl6pPr lvl="5" marR="0" rtl="0" algn="l"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1800" u="none" cap="none" strike="noStrik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6pPr>
            <a:lvl7pPr lvl="6" marR="0" rtl="0" algn="l"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1800" u="none" cap="none" strike="noStrik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7pPr>
            <a:lvl8pPr lvl="7" marR="0" rtl="0" algn="l"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1800" u="none" cap="none" strike="noStrik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8pPr>
            <a:lvl9pPr lvl="8" marR="0" rtl="0" algn="l"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1800" u="none" cap="none" strike="noStrik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9pPr>
          </a:lstStyle>
          <a:p/>
        </p:txBody>
      </p:sp>
      <p:sp>
        <p:nvSpPr>
          <p:cNvPr id="8" name="Google Shape;8;n"/>
          <p:cNvSpPr txBox="1"/>
          <p:nvPr>
            <p:ph idx="12" type="sldNum"/>
          </p:nvPr>
        </p:nvSpPr>
        <p:spPr>
          <a:xfrm>
            <a:off x="4278960" y="10157400"/>
            <a:ext cx="3280680" cy="534240"/>
          </a:xfrm>
          <a:prstGeom prst="rect">
            <a:avLst/>
          </a:prstGeom>
          <a:noFill/>
          <a:ln>
            <a:noFill/>
          </a:ln>
        </p:spPr>
        <p:txBody>
          <a:bodyPr anchorCtr="0" anchor="b" bIns="0" lIns="0" spcFirstLastPara="1" rIns="0" wrap="square" tIns="0">
            <a:noAutofit/>
          </a:bodyPr>
          <a:lstStyle/>
          <a:p>
            <a:pPr indent="0" lvl="0" marL="0" marR="0" rtl="0" algn="r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b="0" i="0" lang="pt-BR" sz="1400" u="none" cap="none" strike="noStrike">
                <a:solidFill>
                  <a:schemeClr val="dk1"/>
                </a:solidFill>
                <a:latin typeface="Times New Roman"/>
                <a:ea typeface="Times New Roman"/>
                <a:cs typeface="Times New Roman"/>
                <a:sym typeface="Times New Roman"/>
              </a:rPr>
              <a:t>‹#›</a:t>
            </a:fld>
            <a:endParaRPr b="0" i="0" sz="1400" u="none" cap="none" strike="noStrike">
              <a:solidFill>
                <a:schemeClr val="dk1"/>
              </a:solidFill>
              <a:latin typeface="Times New Roman"/>
              <a:ea typeface="Times New Roman"/>
              <a:cs typeface="Times New Roman"/>
              <a:sym typeface="Times New Roman"/>
            </a:endParaRPr>
          </a:p>
        </p:txBody>
      </p:sp>
    </p:spTree>
  </p:cSld>
  <p:clrMap accent1="accent1" accent2="accent2" accent3="accent3" accent4="accent4" accent5="accent5" accent6="accent6" bg1="lt1" bg2="dk2" tx1="dk1" tx2="lt2" folHlink="folHlink" hlink="hlink"/>
  <p:notesStyle>
    <a:defPPr lvl="0" marR="0" rtl="0" algn="l">
      <a:lnSpc>
        <a:spcPct val="100000"/>
      </a:lnSpc>
      <a:spcBef>
        <a:spcPts val="0"/>
      </a:spcBef>
      <a:spcAft>
        <a:spcPts val="0"/>
      </a:spcAft>
    </a:defPPr>
    <a:lvl1pPr lvl="0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1pPr>
    <a:lvl2pPr lvl="1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2pPr>
    <a:lvl3pPr lvl="2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3pPr>
    <a:lvl4pPr lvl="3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4pPr>
    <a:lvl5pPr lvl="4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5pPr>
    <a:lvl6pPr lvl="5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6pPr>
    <a:lvl7pPr lvl="6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7pPr>
    <a:lvl8pPr lvl="7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8pPr>
    <a:lvl9pPr lvl="8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9pPr>
  </p:notesStyle>
</p:notesMaster>
</file>

<file path=ppt/notesSlides/_rels/notesSlide1.xml.rels><?xml version="1.0" encoding="UTF-8" standalone="yes"?><Relationships xmlns="http://schemas.openxmlformats.org/package/2006/relationships"><Relationship Id="rId1" Type="http://schemas.openxmlformats.org/officeDocument/2006/relationships/notesMaster" Target="../notesMasters/notesMaster1.xml"/></Relationships>
</file>

<file path=ppt/notesSlides/_rels/notesSlide2.xml.rels><?xml version="1.0" encoding="UTF-8" standalone="yes"?><Relationships xmlns="http://schemas.openxmlformats.org/package/2006/relationships"><Relationship Id="rId1" Type="http://schemas.openxmlformats.org/officeDocument/2006/relationships/notesMaster" Target="../notesMasters/notesMaster1.xml"/></Relationships>
</file>

<file path=ppt/notesSlides/_rels/notesSlide3.xml.rels><?xml version="1.0" encoding="UTF-8" standalone="yes"?><Relationships xmlns="http://schemas.openxmlformats.org/package/2006/relationships"><Relationship Id="rId1" Type="http://schemas.openxmlformats.org/officeDocument/2006/relationships/notesMaster" Target="../notesMasters/notesMaster1.xml"/></Relationships>
</file>

<file path=ppt/notesSlides/_rels/notesSlide4.xml.rels><?xml version="1.0" encoding="UTF-8" standalone="yes"?><Relationships xmlns="http://schemas.openxmlformats.org/package/2006/relationships"><Relationship Id="rId1" Type="http://schemas.openxmlformats.org/officeDocument/2006/relationships/notesMaster" Target="../notesMasters/notesMaster1.xml"/></Relationships>
</file>

<file path=ppt/notesSlides/_rels/notesSlide5.xml.rels><?xml version="1.0" encoding="UTF-8" standalone="yes"?><Relationships xmlns="http://schemas.openxmlformats.org/package/2006/relationships"><Relationship Id="rId1" Type="http://schemas.openxmlformats.org/officeDocument/2006/relationships/notesMaster" Target="../notesMasters/notesMaster1.xml"/></Relationships>
</file>

<file path=ppt/notesSlides/_rels/notesSlide6.xml.rels><?xml version="1.0" encoding="UTF-8" standalone="yes"?><Relationships xmlns="http://schemas.openxmlformats.org/package/2006/relationships"><Relationship Id="rId1" Type="http://schemas.openxmlformats.org/officeDocument/2006/relationships/notesMaster" Target="../notesMasters/notesMaster1.xml"/></Relationships>
</file>

<file path=ppt/notesSlides/_rels/notesSlide7.xml.rels><?xml version="1.0" encoding="UTF-8" standalone="yes"?><Relationships xmlns="http://schemas.openxmlformats.org/package/2006/relationships"><Relationship Id="rId1" Type="http://schemas.openxmlformats.org/officeDocument/2006/relationships/notesMaster" Target="../notesMasters/notesMaster1.xml"/></Relationships>
</file>

<file path=ppt/notesSlides/_rels/notesSlide8.xml.rels><?xml version="1.0" encoding="UTF-8" standalone="yes"?><Relationships xmlns="http://schemas.openxmlformats.org/package/2006/relationships"><Relationship Id="rId1" Type="http://schemas.openxmlformats.org/officeDocument/2006/relationships/notesMaster" Target="../notesMasters/notesMaster1.xml"/></Relationships>
</file>

<file path=ppt/notesSlides/_rels/notesSlide9.xml.rels><?xml version="1.0" encoding="UTF-8" standalone="yes"?><Relationships xmlns="http://schemas.openxmlformats.org/package/2006/relationships"><Relationship Id="rId1" Type="http://schemas.openxmlformats.org/officeDocument/2006/relationships/notesMaster" Target="../notesMasters/notesMaster1.xml"/></Relationships>
</file>

<file path=ppt/notesSlides/_rels/notesSlide10.xml.rels><?xml version="1.0" encoding="UTF-8" standalone="yes"?><Relationships xmlns="http://schemas.openxmlformats.org/package/2006/relationships"><Relationship Id="rId1" Type="http://schemas.openxmlformats.org/officeDocument/2006/relationships/notesMaster" Target="../notesMasters/notesMaster1.xml"/></Relationships>
</file>

<file path=ppt/notesSlides/_rels/notesSlide11.xml.rels><?xml version="1.0" encoding="UTF-8" standalone="yes"?><Relationships xmlns="http://schemas.openxmlformats.org/package/2006/relationships"><Relationship Id="rId1" Type="http://schemas.openxmlformats.org/officeDocument/2006/relationships/notesMaster" Target="../notesMasters/notesMaster1.xml"/></Relationships>
</file>

<file path=ppt/notesSlides/_rels/notesSlide12.xml.rels><?xml version="1.0" encoding="UTF-8" standalone="yes"?><Relationships xmlns="http://schemas.openxmlformats.org/package/2006/relationships"><Relationship Id="rId1" Type="http://schemas.openxmlformats.org/officeDocument/2006/relationships/notesMaster" Target="../notesMasters/notesMaster1.xml"/></Relationships>
</file>

<file path=ppt/notesSlides/_rels/notesSlide13.xml.rels><?xml version="1.0" encoding="UTF-8" standalone="yes"?><Relationships xmlns="http://schemas.openxmlformats.org/package/2006/relationships"><Relationship Id="rId1" Type="http://schemas.openxmlformats.org/officeDocument/2006/relationships/notesMaster" Target="../notesMasters/notesMaster1.xml"/></Relationships>
</file>

<file path=ppt/notesSlides/_rels/notesSlide14.xml.rels><?xml version="1.0" encoding="UTF-8" standalone="yes"?><Relationships xmlns="http://schemas.openxmlformats.org/package/2006/relationships"><Relationship Id="rId1" Type="http://schemas.openxmlformats.org/officeDocument/2006/relationships/notesMaster" Target="../notesMasters/notesMaster1.xml"/></Relationships>
</file>

<file path=ppt/notesSlides/_rels/notesSlide15.xml.rels><?xml version="1.0" encoding="UTF-8" standalone="yes"?><Relationships xmlns="http://schemas.openxmlformats.org/package/2006/relationships"><Relationship Id="rId1" Type="http://schemas.openxmlformats.org/officeDocument/2006/relationships/notesMaster" Target="../notesMasters/notesMaster1.xml"/></Relationships>
</file>

<file path=ppt/notesSlides/_rels/notesSlide16.xml.rels><?xml version="1.0" encoding="UTF-8" standalone="yes"?><Relationships xmlns="http://schemas.openxmlformats.org/package/2006/relationships"><Relationship Id="rId1" Type="http://schemas.openxmlformats.org/officeDocument/2006/relationships/notesMaster" Target="../notesMasters/notesMaster1.xml"/></Relationships>
</file>

<file path=ppt/notesSlides/_rels/notesSlide17.xml.rels><?xml version="1.0" encoding="UTF-8" standalone="yes"?><Relationships xmlns="http://schemas.openxmlformats.org/package/2006/relationships"><Relationship Id="rId1" Type="http://schemas.openxmlformats.org/officeDocument/2006/relationships/notesMaster" Target="../notesMasters/notesMaster1.xml"/></Relationships>
</file>

<file path=ppt/notesSlides/_rels/notesSlide18.xml.rels><?xml version="1.0" encoding="UTF-8" standalone="yes"?><Relationships xmlns="http://schemas.openxmlformats.org/package/2006/relationships"><Relationship Id="rId1" Type="http://schemas.openxmlformats.org/officeDocument/2006/relationships/notesMaster" Target="../notesMasters/notesMaster1.xml"/></Relationships>
</file>

<file path=ppt/notesSlides/_rels/notesSlide19.xml.rels><?xml version="1.0" encoding="UTF-8" standalone="yes"?><Relationships xmlns="http://schemas.openxmlformats.org/package/2006/relationships"><Relationship Id="rId1" Type="http://schemas.openxmlformats.org/officeDocument/2006/relationships/notesMaster" Target="../notesMasters/notesMaster1.xml"/></Relationships>
</file>

<file path=ppt/notesSlides/_rels/notesSlide20.xml.rels><?xml version="1.0" encoding="UTF-8" standalone="yes"?><Relationships xmlns="http://schemas.openxmlformats.org/package/2006/relationships"><Relationship Id="rId1" Type="http://schemas.openxmlformats.org/officeDocument/2006/relationships/notesMaster" Target="../notesMasters/notesMaster1.xml"/></Relationships>
</file>

<file path=ppt/notesSlides/_rels/notesSlide21.xml.rels><?xml version="1.0" encoding="UTF-8" standalone="yes"?><Relationships xmlns="http://schemas.openxmlformats.org/package/2006/relationships"><Relationship Id="rId1" Type="http://schemas.openxmlformats.org/officeDocument/2006/relationships/notesMaster" Target="../notesMasters/notesMaster1.xml"/></Relationships>
</file>

<file path=ppt/notesSlides/_rels/notesSlide22.xml.rels><?xml version="1.0" encoding="UTF-8" standalone="yes"?><Relationships xmlns="http://schemas.openxmlformats.org/package/2006/relationships"><Relationship Id="rId1" Type="http://schemas.openxmlformats.org/officeDocument/2006/relationships/notesMaster" Target="../notesMasters/notesMaster1.xml"/></Relationships>
</file>

<file path=ppt/notesSlides/_rels/notesSlide23.xml.rels><?xml version="1.0" encoding="UTF-8" standalone="yes"?><Relationships xmlns="http://schemas.openxmlformats.org/package/2006/relationships"><Relationship Id="rId1" Type="http://schemas.openxmlformats.org/officeDocument/2006/relationships/notesMaster" Target="../notesMasters/notesMaster1.xml"/></Relationships>
</file>

<file path=ppt/notesSlides/_rels/notesSlide24.xml.rels><?xml version="1.0" encoding="UTF-8" standalone="yes"?><Relationships xmlns="http://schemas.openxmlformats.org/package/2006/relationships"><Relationship Id="rId1" Type="http://schemas.openxmlformats.org/officeDocument/2006/relationships/notesMaster" Target="../notesMasters/notesMaster1.xml"/></Relationships>
</file>

<file path=ppt/notesSlides/_rels/notesSlide25.xml.rels><?xml version="1.0" encoding="UTF-8" standalone="yes"?><Relationships xmlns="http://schemas.openxmlformats.org/package/2006/relationships"><Relationship Id="rId1" Type="http://schemas.openxmlformats.org/officeDocument/2006/relationships/notesMaster" Target="../notesMasters/notesMaster1.xml"/></Relationships>
</file>

<file path=ppt/notesSlides/_rels/notesSlide26.xml.rels><?xml version="1.0" encoding="UTF-8" standalone="yes"?><Relationships xmlns="http://schemas.openxmlformats.org/package/2006/relationships"><Relationship Id="rId1" Type="http://schemas.openxmlformats.org/officeDocument/2006/relationships/notesMaster" Target="../notesMasters/notesMaster1.xml"/></Relationships>
</file>

<file path=ppt/notesSlides/_rels/notesSlide27.xml.rels><?xml version="1.0" encoding="UTF-8" standalone="yes"?><Relationships xmlns="http://schemas.openxmlformats.org/package/2006/relationships"><Relationship Id="rId1" Type="http://schemas.openxmlformats.org/officeDocument/2006/relationships/notesMaster" Target="../notesMasters/notesMaster1.xml"/></Relationships>
</file>

<file path=ppt/notesSlides/_rels/notesSlide28.xml.rels><?xml version="1.0" encoding="UTF-8" standalone="yes"?><Relationships xmlns="http://schemas.openxmlformats.org/package/2006/relationships"><Relationship Id="rId1" Type="http://schemas.openxmlformats.org/officeDocument/2006/relationships/notesMaster" Target="../notesMasters/notesMaster1.xml"/></Relationships>
</file>

<file path=ppt/notesSlides/_rels/notesSlide29.xml.rels><?xml version="1.0" encoding="UTF-8" standalone="yes"?><Relationships xmlns="http://schemas.openxmlformats.org/package/2006/relationships"><Relationship Id="rId1" Type="http://schemas.openxmlformats.org/officeDocument/2006/relationships/notesMaster" Target="../notesMasters/notesMaster1.xml"/></Relationships>
</file>

<file path=ppt/notesSlides/_rels/notesSlide30.xml.rels><?xml version="1.0" encoding="UTF-8" standalone="yes"?><Relationships xmlns="http://schemas.openxmlformats.org/package/2006/relationships"><Relationship Id="rId1" Type="http://schemas.openxmlformats.org/officeDocument/2006/relationships/notesMaster" Target="../notesMasters/notesMaster1.xml"/></Relationships>
</file>

<file path=ppt/notesSlides/_rels/notesSlide31.xml.rels><?xml version="1.0" encoding="UTF-8" standalone="yes"?><Relationships xmlns="http://schemas.openxmlformats.org/package/2006/relationships"><Relationship Id="rId1" Type="http://schemas.openxmlformats.org/officeDocument/2006/relationships/notesMaster" Target="../notesMasters/notesMaster1.xml"/></Relationships>
</file>

<file path=ppt/notesSlides/_rels/notesSlide32.xml.rels><?xml version="1.0" encoding="UTF-8" standalone="yes"?><Relationships xmlns="http://schemas.openxmlformats.org/package/2006/relationships"><Relationship Id="rId1" Type="http://schemas.openxmlformats.org/officeDocument/2006/relationships/notesMaster" Target="../notesMasters/notesMaster1.xml"/></Relationships>
</file>

<file path=ppt/notesSlides/_rels/notesSlide33.xml.rels><?xml version="1.0" encoding="UTF-8" standalone="yes"?><Relationships xmlns="http://schemas.openxmlformats.org/package/2006/relationships"><Relationship Id="rId1" Type="http://schemas.openxmlformats.org/officeDocument/2006/relationships/notesMaster" Target="../notesMasters/notesMaster1.xml"/></Relationships>
</file>

<file path=ppt/notesSlides/_rels/notesSlide34.xml.rels><?xml version="1.0" encoding="UTF-8" standalone="yes"?><Relationships xmlns="http://schemas.openxmlformats.org/package/2006/relationships"><Relationship Id="rId1" Type="http://schemas.openxmlformats.org/officeDocument/2006/relationships/notesMaster" Target="../notesMasters/notesMaster1.xml"/></Relationships>
</file>

<file path=ppt/notesSlides/_rels/notesSlide35.xml.rels><?xml version="1.0" encoding="UTF-8" standalone="yes"?><Relationships xmlns="http://schemas.openxmlformats.org/package/2006/relationships"><Relationship Id="rId1" Type="http://schemas.openxmlformats.org/officeDocument/2006/relationships/notesMaster" Target="../notesMasters/notesMaster1.xml"/></Relationships>
</file>

<file path=ppt/notesSlides/_rels/notesSlide36.xml.rels><?xml version="1.0" encoding="UTF-8" standalone="yes"?><Relationships xmlns="http://schemas.openxmlformats.org/package/2006/relationships"><Relationship Id="rId1" Type="http://schemas.openxmlformats.org/officeDocument/2006/relationships/notesMaster" Target="../notesMasters/notesMaster1.xml"/></Relationships>
</file>

<file path=ppt/notesSlides/_rels/notesSlide37.xml.rels><?xml version="1.0" encoding="UTF-8" standalone="yes"?><Relationships xmlns="http://schemas.openxmlformats.org/package/2006/relationships"><Relationship Id="rId1" Type="http://schemas.openxmlformats.org/officeDocument/2006/relationships/notesMaster" Target="../notesMasters/notesMaster1.xml"/></Relationships>
</file>

<file path=ppt/notesSlides/_rels/notesSlide38.xml.rels><?xml version="1.0" encoding="UTF-8" standalone="yes"?><Relationships xmlns="http://schemas.openxmlformats.org/package/2006/relationships"><Relationship Id="rId1" Type="http://schemas.openxmlformats.org/officeDocument/2006/relationships/notesMaster" Target="../notesMasters/notesMaster1.xml"/></Relationships>
</file>

<file path=ppt/notesSlides/_rels/notesSlide39.xml.rels><?xml version="1.0" encoding="UTF-8" standalone="yes"?><Relationships xmlns="http://schemas.openxmlformats.org/package/2006/relationships"><Relationship Id="rId1" Type="http://schemas.openxmlformats.org/officeDocument/2006/relationships/notesMaster" Target="../notesMasters/notesMaster1.xml"/></Relationships>
</file>

<file path=ppt/notesSlides/_rels/notesSlide40.xml.rels><?xml version="1.0" encoding="UTF-8" standalone="yes"?><Relationships xmlns="http://schemas.openxmlformats.org/package/2006/relationships"><Relationship Id="rId1" Type="http://schemas.openxmlformats.org/officeDocument/2006/relationships/notesMaster" Target="../notesMasters/notesMaster1.xml"/></Relationships>
</file>

<file path=ppt/notesSlides/_rels/notesSlide41.xml.rels><?xml version="1.0" encoding="UTF-8" standalone="yes"?><Relationships xmlns="http://schemas.openxmlformats.org/package/2006/relationships"><Relationship Id="rId1" Type="http://schemas.openxmlformats.org/officeDocument/2006/relationships/notesMaster" Target="../notesMasters/notesMaster1.xml"/></Relationships>
</file>

<file path=ppt/notesSlides/_rels/notesSlide42.xml.rels><?xml version="1.0" encoding="UTF-8" standalone="yes"?><Relationships xmlns="http://schemas.openxmlformats.org/package/2006/relationships"><Relationship Id="rId1" Type="http://schemas.openxmlformats.org/officeDocument/2006/relationships/notesMaster" Target="../notesMasters/notesMaster1.xml"/></Relationships>
</file>

<file path=ppt/notesSlides/_rels/notesSlide43.xml.rels><?xml version="1.0" encoding="UTF-8" standalone="yes"?><Relationships xmlns="http://schemas.openxmlformats.org/package/2006/relationships"><Relationship Id="rId1" Type="http://schemas.openxmlformats.org/officeDocument/2006/relationships/notesMaster" Target="../notesMasters/notesMaster1.xml"/></Relationships>
</file>

<file path=ppt/notesSlides/_rels/notesSlide44.xml.rels><?xml version="1.0" encoding="UTF-8" standalone="yes"?><Relationships xmlns="http://schemas.openxmlformats.org/package/2006/relationships"><Relationship Id="rId1" Type="http://schemas.openxmlformats.org/officeDocument/2006/relationships/notesMaster" Target="../notesMasters/notesMaster1.xml"/></Relationships>
</file>

<file path=ppt/notesSlides/_rels/notesSlide45.xml.rels><?xml version="1.0" encoding="UTF-8" standalone="yes"?><Relationships xmlns="http://schemas.openxmlformats.org/package/2006/relationships"><Relationship Id="rId1" Type="http://schemas.openxmlformats.org/officeDocument/2006/relationships/notesMaster" Target="../notesMasters/notesMaster1.xml"/></Relationships>
</file>

<file path=ppt/notesSlides/_rels/notesSlide46.xml.rels><?xml version="1.0" encoding="UTF-8" standalone="yes"?><Relationships xmlns="http://schemas.openxmlformats.org/package/2006/relationships"><Relationship Id="rId1" Type="http://schemas.openxmlformats.org/officeDocument/2006/relationships/notesMaster" Target="../notesMasters/notesMaster1.xml"/></Relationships>
</file>

<file path=ppt/notesSlides/_rels/notesSlide47.xml.rels><?xml version="1.0" encoding="UTF-8" standalone="yes"?><Relationships xmlns="http://schemas.openxmlformats.org/package/2006/relationships"><Relationship Id="rId1" Type="http://schemas.openxmlformats.org/officeDocument/2006/relationships/notesMaster" Target="../notesMasters/notesMaster1.xml"/></Relationships>
</file>

<file path=ppt/notesSlides/notesSlide1.xml><?xml version="1.0" encoding="utf-8"?>
<p:notes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showMasterPhAnim="0" showMasterSp="0">
  <p:cSld>
    <p:spTree>
      <p:nvGrpSpPr>
        <p:cNvPr id="50" name="Shape 50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1" name="Google Shape;51;p1:notes"/>
          <p:cNvSpPr/>
          <p:nvPr>
            <p:ph idx="2" type="sldImg"/>
          </p:nvPr>
        </p:nvSpPr>
        <p:spPr>
          <a:xfrm>
            <a:off x="217488" y="812800"/>
            <a:ext cx="7124700" cy="4008438"/>
          </a:xfrm>
          <a:custGeom>
            <a:rect b="b" l="l" r="r" t="t"/>
            <a:pathLst>
              <a:path extrusionOk="0" h="120000" w="12000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  <a:noFill/>
          <a:ln>
            <a:noFill/>
          </a:ln>
        </p:spPr>
      </p:sp>
      <p:sp>
        <p:nvSpPr>
          <p:cNvPr id="52" name="Google Shape;52;p1:notes"/>
          <p:cNvSpPr txBox="1"/>
          <p:nvPr>
            <p:ph idx="1" type="body"/>
          </p:nvPr>
        </p:nvSpPr>
        <p:spPr>
          <a:xfrm>
            <a:off x="756000" y="5078520"/>
            <a:ext cx="6047640" cy="4811040"/>
          </a:xfrm>
          <a:prstGeom prst="rect">
            <a:avLst/>
          </a:prstGeom>
          <a:noFill/>
          <a:ln>
            <a:noFill/>
          </a:ln>
        </p:spPr>
        <p:txBody>
          <a:bodyPr anchorCtr="0" anchor="t" bIns="0" lIns="0" spcFirstLastPara="1" rIns="0" wrap="square" tIns="0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  <p:sp>
        <p:nvSpPr>
          <p:cNvPr id="53" name="Google Shape;53;p1:notes"/>
          <p:cNvSpPr txBox="1"/>
          <p:nvPr>
            <p:ph idx="12" type="sldNum"/>
          </p:nvPr>
        </p:nvSpPr>
        <p:spPr>
          <a:xfrm>
            <a:off x="4278960" y="10157400"/>
            <a:ext cx="3280680" cy="534240"/>
          </a:xfrm>
          <a:prstGeom prst="rect">
            <a:avLst/>
          </a:prstGeom>
          <a:noFill/>
          <a:ln>
            <a:noFill/>
          </a:ln>
        </p:spPr>
        <p:txBody>
          <a:bodyPr anchorCtr="0" anchor="b" bIns="0" lIns="0" spcFirstLastPara="1" rIns="0" wrap="square" tIns="0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pt-BR"/>
              <a:t>‹#›</a:t>
            </a:fld>
            <a:endParaRPr/>
          </a:p>
        </p:txBody>
      </p:sp>
    </p:spTree>
  </p:cSld>
  <p:clrMapOvr>
    <a:masterClrMapping/>
  </p:clrMapOvr>
</p:notes>
</file>

<file path=ppt/notesSlides/notesSlide2.xml><?xml version="1.0" encoding="utf-8"?>
<p:notes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showMasterPhAnim="0" showMasterSp="0">
  <p:cSld>
    <p:spTree>
      <p:nvGrpSpPr>
        <p:cNvPr id="56" name="Shape 56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7" name="Google Shape;57;p2:notes"/>
          <p:cNvSpPr/>
          <p:nvPr/>
        </p:nvSpPr>
        <p:spPr>
          <a:xfrm>
            <a:off x="3884760" y="8685360"/>
            <a:ext cx="2965320" cy="450720"/>
          </a:xfrm>
          <a:prstGeom prst="rect">
            <a:avLst/>
          </a:prstGeom>
          <a:noFill/>
          <a:ln>
            <a:noFill/>
          </a:ln>
        </p:spPr>
        <p:txBody>
          <a:bodyPr anchorCtr="0" anchor="b" bIns="46800" lIns="90000" spcFirstLastPara="1" rIns="90000" wrap="square" tIns="46800">
            <a:noAutofit/>
          </a:bodyPr>
          <a:lstStyle/>
          <a:p>
            <a:pPr indent="0" lvl="0" marL="0" marR="0" rtl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b="0" i="0" lang="pt-BR" sz="1200" u="none" cap="none" strike="noStrik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rPr>
              <a:t>‹#›</a:t>
            </a:fld>
            <a:endParaRPr b="0" i="0" sz="1200" u="none" cap="none" strike="noStrike">
              <a:solidFill>
                <a:schemeClr val="dk1"/>
              </a:solidFill>
              <a:latin typeface="Arial"/>
              <a:ea typeface="Arial"/>
              <a:cs typeface="Arial"/>
              <a:sym typeface="Arial"/>
            </a:endParaRPr>
          </a:p>
        </p:txBody>
      </p:sp>
      <p:sp>
        <p:nvSpPr>
          <p:cNvPr id="58" name="Google Shape;58;p2:notes"/>
          <p:cNvSpPr/>
          <p:nvPr>
            <p:ph idx="2" type="sldImg"/>
          </p:nvPr>
        </p:nvSpPr>
        <p:spPr>
          <a:xfrm>
            <a:off x="382588" y="685800"/>
            <a:ext cx="6091237" cy="3427413"/>
          </a:xfrm>
          <a:custGeom>
            <a:rect b="b" l="l" r="r" t="t"/>
            <a:pathLst>
              <a:path extrusionOk="0" h="120000" w="12000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  <a:noFill/>
          <a:ln>
            <a:noFill/>
          </a:ln>
        </p:spPr>
      </p:sp>
      <p:sp>
        <p:nvSpPr>
          <p:cNvPr id="59" name="Google Shape;59;p2:notes"/>
          <p:cNvSpPr txBox="1"/>
          <p:nvPr>
            <p:ph idx="1" type="body"/>
          </p:nvPr>
        </p:nvSpPr>
        <p:spPr>
          <a:xfrm>
            <a:off x="685800" y="4343400"/>
            <a:ext cx="5484600" cy="4113000"/>
          </a:xfrm>
          <a:prstGeom prst="rect">
            <a:avLst/>
          </a:prstGeom>
          <a:noFill/>
          <a:ln>
            <a:noFill/>
          </a:ln>
        </p:spPr>
        <p:txBody>
          <a:bodyPr anchorCtr="0" anchor="ctr" bIns="46800" lIns="90000" spcFirstLastPara="1" rIns="90000" wrap="square" tIns="46800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 b="0" sz="2000" strike="noStrike">
              <a:latin typeface="Arial"/>
              <a:ea typeface="Arial"/>
              <a:cs typeface="Arial"/>
              <a:sym typeface="Arial"/>
            </a:endParaRPr>
          </a:p>
        </p:txBody>
      </p:sp>
      <p:sp>
        <p:nvSpPr>
          <p:cNvPr id="60" name="Google Shape;60;p2:notes"/>
          <p:cNvSpPr/>
          <p:nvPr/>
        </p:nvSpPr>
        <p:spPr>
          <a:xfrm>
            <a:off x="3884760" y="8685360"/>
            <a:ext cx="2970000" cy="455400"/>
          </a:xfrm>
          <a:prstGeom prst="rect">
            <a:avLst/>
          </a:prstGeom>
          <a:noFill/>
          <a:ln>
            <a:noFill/>
          </a:ln>
        </p:spPr>
        <p:txBody>
          <a:bodyPr anchorCtr="0" anchor="b" bIns="46800" lIns="90000" spcFirstLastPara="1" rIns="90000" wrap="square" tIns="46800">
            <a:noAutofit/>
          </a:bodyPr>
          <a:lstStyle/>
          <a:p>
            <a:pPr indent="0" lvl="0" marL="0" marR="0" rtl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b="0" i="0" lang="pt-BR" sz="1200" u="none" cap="none" strike="noStrik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rPr>
              <a:t>‹#›</a:t>
            </a:fld>
            <a:endParaRPr b="0" i="0" sz="1200" u="none" cap="none" strike="noStrike">
              <a:solidFill>
                <a:schemeClr val="dk1"/>
              </a:solidFill>
              <a:latin typeface="Arial"/>
              <a:ea typeface="Arial"/>
              <a:cs typeface="Arial"/>
              <a:sym typeface="Arial"/>
            </a:endParaRPr>
          </a:p>
        </p:txBody>
      </p:sp>
    </p:spTree>
  </p:cSld>
  <p:clrMapOvr>
    <a:masterClrMapping/>
  </p:clrMapOvr>
</p:notes>
</file>

<file path=ppt/notesSlides/notesSlide3.xml><?xml version="1.0" encoding="utf-8"?>
<p:notes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showMasterPhAnim="0" showMasterSp="0">
  <p:cSld>
    <p:spTree>
      <p:nvGrpSpPr>
        <p:cNvPr id="64" name="Shape 64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5" name="Google Shape;65;p3:notes"/>
          <p:cNvSpPr/>
          <p:nvPr/>
        </p:nvSpPr>
        <p:spPr>
          <a:xfrm>
            <a:off x="3886200" y="9423360"/>
            <a:ext cx="2895120" cy="536400"/>
          </a:xfrm>
          <a:custGeom>
            <a:rect b="b" l="l" r="r" t="t"/>
            <a:pathLst>
              <a:path extrusionOk="0" h="21600" w="21600">
                <a:moveTo>
                  <a:pt x="0" y="0"/>
                </a:moveTo>
                <a:lnTo>
                  <a:pt x="21600" y="0"/>
                </a:lnTo>
                <a:lnTo>
                  <a:pt x="21600" y="21600"/>
                </a:lnTo>
                <a:lnTo>
                  <a:pt x="0" y="21600"/>
                </a:lnTo>
                <a:lnTo>
                  <a:pt x="0" y="0"/>
                </a:lnTo>
                <a:close/>
              </a:path>
            </a:pathLst>
          </a:custGeom>
          <a:noFill/>
          <a:ln>
            <a:noFill/>
          </a:ln>
        </p:spPr>
        <p:txBody>
          <a:bodyPr anchorCtr="0" anchor="b" bIns="45000" lIns="91800" spcFirstLastPara="1" rIns="91800" wrap="square" tIns="45000">
            <a:noAutofit/>
          </a:bodyPr>
          <a:lstStyle/>
          <a:p>
            <a:pPr indent="-216000" lvl="0" marL="216000" marR="0" rtl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200"/>
              <a:buFont typeface="Times New Roman"/>
              <a:buChar char="-"/>
            </a:pPr>
            <a:fld id="{00000000-1234-1234-1234-123412341234}" type="slidenum">
              <a:rPr b="0" lang="pt-BR" sz="1200" u="sng" strike="noStrike">
                <a:solidFill>
                  <a:srgbClr val="000000"/>
                </a:solidFill>
                <a:latin typeface="Times New Roman"/>
                <a:ea typeface="Times New Roman"/>
                <a:cs typeface="Times New Roman"/>
                <a:sym typeface="Times New Roman"/>
              </a:rPr>
              <a:t>‹#›</a:t>
            </a:fld>
            <a:endParaRPr b="0" sz="1200" strike="noStrike">
              <a:solidFill>
                <a:schemeClr val="dk1"/>
              </a:solidFill>
              <a:latin typeface="Arial"/>
              <a:ea typeface="Arial"/>
              <a:cs typeface="Arial"/>
              <a:sym typeface="Arial"/>
            </a:endParaRPr>
          </a:p>
        </p:txBody>
      </p:sp>
      <p:sp>
        <p:nvSpPr>
          <p:cNvPr id="66" name="Google Shape;66;p3:notes"/>
          <p:cNvSpPr/>
          <p:nvPr>
            <p:ph idx="2" type="sldImg"/>
          </p:nvPr>
        </p:nvSpPr>
        <p:spPr>
          <a:xfrm>
            <a:off x="123825" y="766763"/>
            <a:ext cx="6534150" cy="3676650"/>
          </a:xfrm>
          <a:custGeom>
            <a:rect b="b" l="l" r="r" t="t"/>
            <a:pathLst>
              <a:path extrusionOk="0" h="120000" w="12000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  <a:noFill/>
          <a:ln>
            <a:noFill/>
          </a:ln>
        </p:spPr>
      </p:sp>
      <p:sp>
        <p:nvSpPr>
          <p:cNvPr id="67" name="Google Shape;67;p3:notes"/>
          <p:cNvSpPr txBox="1"/>
          <p:nvPr>
            <p:ph idx="1" type="body"/>
          </p:nvPr>
        </p:nvSpPr>
        <p:spPr>
          <a:xfrm>
            <a:off x="756000" y="5078520"/>
            <a:ext cx="6047280" cy="4810680"/>
          </a:xfrm>
          <a:prstGeom prst="rect">
            <a:avLst/>
          </a:prstGeom>
          <a:noFill/>
          <a:ln>
            <a:noFill/>
          </a:ln>
        </p:spPr>
        <p:txBody>
          <a:bodyPr anchorCtr="0" anchor="ctr" bIns="4675" lIns="4675" spcFirstLastPara="1" rIns="4675" wrap="square" tIns="467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 b="0" sz="2000" strike="noStrike">
              <a:latin typeface="Arial"/>
              <a:ea typeface="Arial"/>
              <a:cs typeface="Arial"/>
              <a:sym typeface="Arial"/>
            </a:endParaRPr>
          </a:p>
        </p:txBody>
      </p:sp>
    </p:spTree>
  </p:cSld>
  <p:clrMapOvr>
    <a:masterClrMapping/>
  </p:clrMapOvr>
</p:notes>
</file>

<file path=ppt/notesSlides/notesSlide4.xml><?xml version="1.0" encoding="utf-8"?>
<p:notes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showMasterPhAnim="0" showMasterSp="0">
  <p:cSld>
    <p:spTree>
      <p:nvGrpSpPr>
        <p:cNvPr id="79" name="Shape 79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0" name="Google Shape;80;p4:notes"/>
          <p:cNvSpPr/>
          <p:nvPr/>
        </p:nvSpPr>
        <p:spPr>
          <a:xfrm>
            <a:off x="3886200" y="9423360"/>
            <a:ext cx="2895120" cy="536400"/>
          </a:xfrm>
          <a:custGeom>
            <a:rect b="b" l="l" r="r" t="t"/>
            <a:pathLst>
              <a:path extrusionOk="0" h="21600" w="21600">
                <a:moveTo>
                  <a:pt x="0" y="0"/>
                </a:moveTo>
                <a:lnTo>
                  <a:pt x="21600" y="0"/>
                </a:lnTo>
                <a:lnTo>
                  <a:pt x="21600" y="21600"/>
                </a:lnTo>
                <a:lnTo>
                  <a:pt x="0" y="21600"/>
                </a:lnTo>
                <a:lnTo>
                  <a:pt x="0" y="0"/>
                </a:lnTo>
                <a:close/>
              </a:path>
            </a:pathLst>
          </a:custGeom>
          <a:noFill/>
          <a:ln>
            <a:noFill/>
          </a:ln>
        </p:spPr>
        <p:txBody>
          <a:bodyPr anchorCtr="0" anchor="b" bIns="45000" lIns="91800" spcFirstLastPara="1" rIns="91800" wrap="square" tIns="45000">
            <a:noAutofit/>
          </a:bodyPr>
          <a:lstStyle/>
          <a:p>
            <a:pPr indent="-216000" lvl="0" marL="216000" marR="0" rtl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200"/>
              <a:buFont typeface="Times New Roman"/>
              <a:buChar char="-"/>
            </a:pPr>
            <a:fld id="{00000000-1234-1234-1234-123412341234}" type="slidenum">
              <a:rPr b="0" lang="pt-BR" sz="1200" u="sng" strike="noStrike">
                <a:solidFill>
                  <a:srgbClr val="000000"/>
                </a:solidFill>
                <a:latin typeface="Times New Roman"/>
                <a:ea typeface="Times New Roman"/>
                <a:cs typeface="Times New Roman"/>
                <a:sym typeface="Times New Roman"/>
              </a:rPr>
              <a:t>‹#›</a:t>
            </a:fld>
            <a:endParaRPr b="0" sz="1200" strike="noStrike">
              <a:solidFill>
                <a:schemeClr val="dk1"/>
              </a:solidFill>
              <a:latin typeface="Arial"/>
              <a:ea typeface="Arial"/>
              <a:cs typeface="Arial"/>
              <a:sym typeface="Arial"/>
            </a:endParaRPr>
          </a:p>
        </p:txBody>
      </p:sp>
      <p:sp>
        <p:nvSpPr>
          <p:cNvPr id="81" name="Google Shape;81;p4:notes"/>
          <p:cNvSpPr/>
          <p:nvPr>
            <p:ph idx="2" type="sldImg"/>
          </p:nvPr>
        </p:nvSpPr>
        <p:spPr>
          <a:xfrm>
            <a:off x="123825" y="766763"/>
            <a:ext cx="6534150" cy="3676650"/>
          </a:xfrm>
          <a:custGeom>
            <a:rect b="b" l="l" r="r" t="t"/>
            <a:pathLst>
              <a:path extrusionOk="0" h="120000" w="12000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  <a:noFill/>
          <a:ln>
            <a:noFill/>
          </a:ln>
        </p:spPr>
      </p:sp>
      <p:sp>
        <p:nvSpPr>
          <p:cNvPr id="82" name="Google Shape;82;p4:notes"/>
          <p:cNvSpPr txBox="1"/>
          <p:nvPr>
            <p:ph idx="1" type="body"/>
          </p:nvPr>
        </p:nvSpPr>
        <p:spPr>
          <a:xfrm>
            <a:off x="914400" y="4749480"/>
            <a:ext cx="4952520" cy="4443120"/>
          </a:xfrm>
          <a:prstGeom prst="rect">
            <a:avLst/>
          </a:prstGeom>
          <a:noFill/>
          <a:ln>
            <a:noFill/>
          </a:ln>
        </p:spPr>
        <p:txBody>
          <a:bodyPr anchorCtr="0" anchor="ctr" bIns="0" lIns="0" spcFirstLastPara="1" rIns="0" wrap="square" tIns="0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 b="0" sz="2000" strike="noStrike">
              <a:latin typeface="Arial"/>
              <a:ea typeface="Arial"/>
              <a:cs typeface="Arial"/>
              <a:sym typeface="Arial"/>
            </a:endParaRPr>
          </a:p>
        </p:txBody>
      </p:sp>
    </p:spTree>
  </p:cSld>
  <p:clrMapOvr>
    <a:masterClrMapping/>
  </p:clrMapOvr>
</p:notes>
</file>

<file path=ppt/notesSlides/notesSlide5.xml><?xml version="1.0" encoding="utf-8"?>
<p:notes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showMasterPhAnim="0" showMasterSp="0">
  <p:cSld>
    <p:spTree>
      <p:nvGrpSpPr>
        <p:cNvPr id="93" name="Shape 93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94" name="Google Shape;94;p5:notes"/>
          <p:cNvSpPr/>
          <p:nvPr/>
        </p:nvSpPr>
        <p:spPr>
          <a:xfrm>
            <a:off x="3886200" y="9423360"/>
            <a:ext cx="2895120" cy="536400"/>
          </a:xfrm>
          <a:custGeom>
            <a:rect b="b" l="l" r="r" t="t"/>
            <a:pathLst>
              <a:path extrusionOk="0" h="21600" w="21600">
                <a:moveTo>
                  <a:pt x="0" y="0"/>
                </a:moveTo>
                <a:lnTo>
                  <a:pt x="21600" y="0"/>
                </a:lnTo>
                <a:lnTo>
                  <a:pt x="21600" y="21600"/>
                </a:lnTo>
                <a:lnTo>
                  <a:pt x="0" y="21600"/>
                </a:lnTo>
                <a:lnTo>
                  <a:pt x="0" y="0"/>
                </a:lnTo>
                <a:close/>
              </a:path>
            </a:pathLst>
          </a:custGeom>
          <a:noFill/>
          <a:ln>
            <a:noFill/>
          </a:ln>
        </p:spPr>
        <p:txBody>
          <a:bodyPr anchorCtr="0" anchor="b" bIns="45000" lIns="91800" spcFirstLastPara="1" rIns="91800" wrap="square" tIns="45000">
            <a:noAutofit/>
          </a:bodyPr>
          <a:lstStyle/>
          <a:p>
            <a:pPr indent="-216000" lvl="0" marL="216000" marR="0" rtl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200"/>
              <a:buFont typeface="Times New Roman"/>
              <a:buChar char="-"/>
            </a:pPr>
            <a:fld id="{00000000-1234-1234-1234-123412341234}" type="slidenum">
              <a:rPr b="0" lang="pt-BR" sz="1200" u="sng" strike="noStrike">
                <a:solidFill>
                  <a:srgbClr val="000000"/>
                </a:solidFill>
                <a:latin typeface="Times New Roman"/>
                <a:ea typeface="Times New Roman"/>
                <a:cs typeface="Times New Roman"/>
                <a:sym typeface="Times New Roman"/>
              </a:rPr>
              <a:t>‹#›</a:t>
            </a:fld>
            <a:endParaRPr b="0" sz="1200" strike="noStrike">
              <a:solidFill>
                <a:schemeClr val="dk1"/>
              </a:solidFill>
              <a:latin typeface="Arial"/>
              <a:ea typeface="Arial"/>
              <a:cs typeface="Arial"/>
              <a:sym typeface="Arial"/>
            </a:endParaRPr>
          </a:p>
        </p:txBody>
      </p:sp>
      <p:sp>
        <p:nvSpPr>
          <p:cNvPr id="95" name="Google Shape;95;p5:notes"/>
          <p:cNvSpPr/>
          <p:nvPr>
            <p:ph idx="2" type="sldImg"/>
          </p:nvPr>
        </p:nvSpPr>
        <p:spPr>
          <a:xfrm>
            <a:off x="123825" y="766763"/>
            <a:ext cx="6534150" cy="3676650"/>
          </a:xfrm>
          <a:custGeom>
            <a:rect b="b" l="l" r="r" t="t"/>
            <a:pathLst>
              <a:path extrusionOk="0" h="120000" w="12000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  <a:noFill/>
          <a:ln>
            <a:noFill/>
          </a:ln>
        </p:spPr>
      </p:sp>
      <p:sp>
        <p:nvSpPr>
          <p:cNvPr id="96" name="Google Shape;96;p5:notes"/>
          <p:cNvSpPr txBox="1"/>
          <p:nvPr>
            <p:ph idx="1" type="body"/>
          </p:nvPr>
        </p:nvSpPr>
        <p:spPr>
          <a:xfrm>
            <a:off x="914400" y="4749480"/>
            <a:ext cx="4952520" cy="4443120"/>
          </a:xfrm>
          <a:prstGeom prst="rect">
            <a:avLst/>
          </a:prstGeom>
          <a:noFill/>
          <a:ln>
            <a:noFill/>
          </a:ln>
        </p:spPr>
        <p:txBody>
          <a:bodyPr anchorCtr="0" anchor="ctr" bIns="0" lIns="0" spcFirstLastPara="1" rIns="0" wrap="square" tIns="0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 b="0" sz="2000" strike="noStrike">
              <a:latin typeface="Arial"/>
              <a:ea typeface="Arial"/>
              <a:cs typeface="Arial"/>
              <a:sym typeface="Arial"/>
            </a:endParaRPr>
          </a:p>
        </p:txBody>
      </p:sp>
    </p:spTree>
  </p:cSld>
  <p:clrMapOvr>
    <a:masterClrMapping/>
  </p:clrMapOvr>
</p:notes>
</file>

<file path=ppt/notesSlides/notesSlide6.xml><?xml version="1.0" encoding="utf-8"?>
<p:notes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showMasterPhAnim="0" showMasterSp="0">
  <p:cSld>
    <p:spTree>
      <p:nvGrpSpPr>
        <p:cNvPr id="104" name="Shape 104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5" name="Google Shape;105;p6:notes"/>
          <p:cNvSpPr/>
          <p:nvPr/>
        </p:nvSpPr>
        <p:spPr>
          <a:xfrm>
            <a:off x="3886200" y="9423360"/>
            <a:ext cx="2895120" cy="536400"/>
          </a:xfrm>
          <a:custGeom>
            <a:rect b="b" l="l" r="r" t="t"/>
            <a:pathLst>
              <a:path extrusionOk="0" h="21600" w="21600">
                <a:moveTo>
                  <a:pt x="0" y="0"/>
                </a:moveTo>
                <a:lnTo>
                  <a:pt x="21600" y="0"/>
                </a:lnTo>
                <a:lnTo>
                  <a:pt x="21600" y="21600"/>
                </a:lnTo>
                <a:lnTo>
                  <a:pt x="0" y="21600"/>
                </a:lnTo>
                <a:lnTo>
                  <a:pt x="0" y="0"/>
                </a:lnTo>
                <a:close/>
              </a:path>
            </a:pathLst>
          </a:custGeom>
          <a:noFill/>
          <a:ln>
            <a:noFill/>
          </a:ln>
        </p:spPr>
        <p:txBody>
          <a:bodyPr anchorCtr="0" anchor="b" bIns="45000" lIns="91800" spcFirstLastPara="1" rIns="91800" wrap="square" tIns="45000">
            <a:noAutofit/>
          </a:bodyPr>
          <a:lstStyle/>
          <a:p>
            <a:pPr indent="-216000" lvl="0" marL="216000" marR="0" rtl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200"/>
              <a:buFont typeface="Times New Roman"/>
              <a:buChar char="-"/>
            </a:pPr>
            <a:fld id="{00000000-1234-1234-1234-123412341234}" type="slidenum">
              <a:rPr b="0" lang="pt-BR" sz="1200" u="sng" strike="noStrike">
                <a:solidFill>
                  <a:srgbClr val="000000"/>
                </a:solidFill>
                <a:latin typeface="Times New Roman"/>
                <a:ea typeface="Times New Roman"/>
                <a:cs typeface="Times New Roman"/>
                <a:sym typeface="Times New Roman"/>
              </a:rPr>
              <a:t>‹#›</a:t>
            </a:fld>
            <a:endParaRPr b="0" sz="1200" strike="noStrike">
              <a:solidFill>
                <a:schemeClr val="dk1"/>
              </a:solidFill>
              <a:latin typeface="Arial"/>
              <a:ea typeface="Arial"/>
              <a:cs typeface="Arial"/>
              <a:sym typeface="Arial"/>
            </a:endParaRPr>
          </a:p>
        </p:txBody>
      </p:sp>
      <p:sp>
        <p:nvSpPr>
          <p:cNvPr id="106" name="Google Shape;106;p6:notes"/>
          <p:cNvSpPr/>
          <p:nvPr>
            <p:ph idx="2" type="sldImg"/>
          </p:nvPr>
        </p:nvSpPr>
        <p:spPr>
          <a:xfrm>
            <a:off x="123825" y="766763"/>
            <a:ext cx="6534150" cy="3676650"/>
          </a:xfrm>
          <a:custGeom>
            <a:rect b="b" l="l" r="r" t="t"/>
            <a:pathLst>
              <a:path extrusionOk="0" h="120000" w="12000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  <a:noFill/>
          <a:ln>
            <a:noFill/>
          </a:ln>
        </p:spPr>
      </p:sp>
      <p:sp>
        <p:nvSpPr>
          <p:cNvPr id="107" name="Google Shape;107;p6:notes"/>
          <p:cNvSpPr txBox="1"/>
          <p:nvPr>
            <p:ph idx="1" type="body"/>
          </p:nvPr>
        </p:nvSpPr>
        <p:spPr>
          <a:xfrm>
            <a:off x="914400" y="4749480"/>
            <a:ext cx="4952520" cy="4443120"/>
          </a:xfrm>
          <a:prstGeom prst="rect">
            <a:avLst/>
          </a:prstGeom>
          <a:noFill/>
          <a:ln>
            <a:noFill/>
          </a:ln>
        </p:spPr>
        <p:txBody>
          <a:bodyPr anchorCtr="0" anchor="ctr" bIns="0" lIns="0" spcFirstLastPara="1" rIns="0" wrap="square" tIns="0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 b="0" sz="2000" strike="noStrike">
              <a:latin typeface="Arial"/>
              <a:ea typeface="Arial"/>
              <a:cs typeface="Arial"/>
              <a:sym typeface="Arial"/>
            </a:endParaRPr>
          </a:p>
        </p:txBody>
      </p:sp>
    </p:spTree>
  </p:cSld>
  <p:clrMapOvr>
    <a:masterClrMapping/>
  </p:clrMapOvr>
</p:notes>
</file>

<file path=ppt/notesSlides/notesSlide7.xml><?xml version="1.0" encoding="utf-8"?>
<p:notes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showMasterPhAnim="0" showMasterSp="0">
  <p:cSld>
    <p:spTree>
      <p:nvGrpSpPr>
        <p:cNvPr id="115" name="Shape 115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16" name="Google Shape;116;p7:notes"/>
          <p:cNvSpPr/>
          <p:nvPr/>
        </p:nvSpPr>
        <p:spPr>
          <a:xfrm>
            <a:off x="3886200" y="9423360"/>
            <a:ext cx="2895120" cy="536400"/>
          </a:xfrm>
          <a:custGeom>
            <a:rect b="b" l="l" r="r" t="t"/>
            <a:pathLst>
              <a:path extrusionOk="0" h="21600" w="21600">
                <a:moveTo>
                  <a:pt x="0" y="0"/>
                </a:moveTo>
                <a:lnTo>
                  <a:pt x="21600" y="0"/>
                </a:lnTo>
                <a:lnTo>
                  <a:pt x="21600" y="21600"/>
                </a:lnTo>
                <a:lnTo>
                  <a:pt x="0" y="21600"/>
                </a:lnTo>
                <a:lnTo>
                  <a:pt x="0" y="0"/>
                </a:lnTo>
                <a:close/>
              </a:path>
            </a:pathLst>
          </a:custGeom>
          <a:noFill/>
          <a:ln>
            <a:noFill/>
          </a:ln>
        </p:spPr>
        <p:txBody>
          <a:bodyPr anchorCtr="0" anchor="b" bIns="45000" lIns="91800" spcFirstLastPara="1" rIns="91800" wrap="square" tIns="45000">
            <a:noAutofit/>
          </a:bodyPr>
          <a:lstStyle/>
          <a:p>
            <a:pPr indent="-216000" lvl="0" marL="216000" marR="0" rtl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200"/>
              <a:buFont typeface="Times New Roman"/>
              <a:buChar char="-"/>
            </a:pPr>
            <a:fld id="{00000000-1234-1234-1234-123412341234}" type="slidenum">
              <a:rPr b="0" lang="pt-BR" sz="1200" u="sng" strike="noStrike">
                <a:solidFill>
                  <a:srgbClr val="000000"/>
                </a:solidFill>
                <a:latin typeface="Times New Roman"/>
                <a:ea typeface="Times New Roman"/>
                <a:cs typeface="Times New Roman"/>
                <a:sym typeface="Times New Roman"/>
              </a:rPr>
              <a:t>‹#›</a:t>
            </a:fld>
            <a:endParaRPr b="0" sz="1200" strike="noStrike">
              <a:solidFill>
                <a:schemeClr val="dk1"/>
              </a:solidFill>
              <a:latin typeface="Arial"/>
              <a:ea typeface="Arial"/>
              <a:cs typeface="Arial"/>
              <a:sym typeface="Arial"/>
            </a:endParaRPr>
          </a:p>
        </p:txBody>
      </p:sp>
      <p:sp>
        <p:nvSpPr>
          <p:cNvPr id="117" name="Google Shape;117;p7:notes"/>
          <p:cNvSpPr/>
          <p:nvPr>
            <p:ph idx="2" type="sldImg"/>
          </p:nvPr>
        </p:nvSpPr>
        <p:spPr>
          <a:xfrm>
            <a:off x="123825" y="766763"/>
            <a:ext cx="6534150" cy="3676650"/>
          </a:xfrm>
          <a:custGeom>
            <a:rect b="b" l="l" r="r" t="t"/>
            <a:pathLst>
              <a:path extrusionOk="0" h="120000" w="12000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  <a:noFill/>
          <a:ln>
            <a:noFill/>
          </a:ln>
        </p:spPr>
      </p:sp>
      <p:sp>
        <p:nvSpPr>
          <p:cNvPr id="118" name="Google Shape;118;p7:notes"/>
          <p:cNvSpPr txBox="1"/>
          <p:nvPr>
            <p:ph idx="1" type="body"/>
          </p:nvPr>
        </p:nvSpPr>
        <p:spPr>
          <a:xfrm>
            <a:off x="914400" y="4749480"/>
            <a:ext cx="4952520" cy="4443120"/>
          </a:xfrm>
          <a:prstGeom prst="rect">
            <a:avLst/>
          </a:prstGeom>
          <a:noFill/>
          <a:ln>
            <a:noFill/>
          </a:ln>
        </p:spPr>
        <p:txBody>
          <a:bodyPr anchorCtr="0" anchor="ctr" bIns="0" lIns="0" spcFirstLastPara="1" rIns="0" wrap="square" tIns="0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 b="0" sz="2000" strike="noStrike">
              <a:latin typeface="Arial"/>
              <a:ea typeface="Arial"/>
              <a:cs typeface="Arial"/>
              <a:sym typeface="Arial"/>
            </a:endParaRPr>
          </a:p>
        </p:txBody>
      </p:sp>
    </p:spTree>
  </p:cSld>
  <p:clrMapOvr>
    <a:masterClrMapping/>
  </p:clrMapOvr>
</p:notes>
</file>

<file path=ppt/notesSlides/notesSlide8.xml><?xml version="1.0" encoding="utf-8"?>
<p:notes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showMasterPhAnim="0" showMasterSp="0">
  <p:cSld>
    <p:spTree>
      <p:nvGrpSpPr>
        <p:cNvPr id="129" name="Shape 129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30" name="Google Shape;130;p8:notes"/>
          <p:cNvSpPr/>
          <p:nvPr/>
        </p:nvSpPr>
        <p:spPr>
          <a:xfrm>
            <a:off x="3884760" y="8685360"/>
            <a:ext cx="2965320" cy="450720"/>
          </a:xfrm>
          <a:prstGeom prst="rect">
            <a:avLst/>
          </a:prstGeom>
          <a:noFill/>
          <a:ln>
            <a:noFill/>
          </a:ln>
        </p:spPr>
        <p:txBody>
          <a:bodyPr anchorCtr="0" anchor="b" bIns="46800" lIns="90000" spcFirstLastPara="1" rIns="90000" wrap="square" tIns="46800">
            <a:noAutofit/>
          </a:bodyPr>
          <a:lstStyle/>
          <a:p>
            <a:pPr indent="0" lvl="0" marL="0" marR="0" rtl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b="0" lang="pt-BR" sz="1200" strike="noStrik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rPr>
              <a:t>‹#›</a:t>
            </a:fld>
            <a:endParaRPr b="0" sz="1200" strike="noStrike">
              <a:solidFill>
                <a:schemeClr val="dk1"/>
              </a:solidFill>
              <a:latin typeface="Arial"/>
              <a:ea typeface="Arial"/>
              <a:cs typeface="Arial"/>
              <a:sym typeface="Arial"/>
            </a:endParaRPr>
          </a:p>
        </p:txBody>
      </p:sp>
      <p:sp>
        <p:nvSpPr>
          <p:cNvPr id="131" name="Google Shape;131;p8:notes"/>
          <p:cNvSpPr/>
          <p:nvPr>
            <p:ph idx="2" type="sldImg"/>
          </p:nvPr>
        </p:nvSpPr>
        <p:spPr>
          <a:xfrm>
            <a:off x="382588" y="685800"/>
            <a:ext cx="6091237" cy="3427413"/>
          </a:xfrm>
          <a:custGeom>
            <a:rect b="b" l="l" r="r" t="t"/>
            <a:pathLst>
              <a:path extrusionOk="0" h="120000" w="12000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  <a:noFill/>
          <a:ln>
            <a:noFill/>
          </a:ln>
        </p:spPr>
      </p:sp>
      <p:sp>
        <p:nvSpPr>
          <p:cNvPr id="132" name="Google Shape;132;p8:notes"/>
          <p:cNvSpPr txBox="1"/>
          <p:nvPr>
            <p:ph idx="1" type="body"/>
          </p:nvPr>
        </p:nvSpPr>
        <p:spPr>
          <a:xfrm>
            <a:off x="685800" y="4343400"/>
            <a:ext cx="5484600" cy="4113000"/>
          </a:xfrm>
          <a:prstGeom prst="rect">
            <a:avLst/>
          </a:prstGeom>
          <a:noFill/>
          <a:ln>
            <a:noFill/>
          </a:ln>
        </p:spPr>
        <p:txBody>
          <a:bodyPr anchorCtr="0" anchor="ctr" bIns="46800" lIns="90000" spcFirstLastPara="1" rIns="90000" wrap="square" tIns="46800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 b="0" sz="2000" strike="noStrike">
              <a:latin typeface="Arial"/>
              <a:ea typeface="Arial"/>
              <a:cs typeface="Arial"/>
              <a:sym typeface="Arial"/>
            </a:endParaRPr>
          </a:p>
        </p:txBody>
      </p:sp>
      <p:sp>
        <p:nvSpPr>
          <p:cNvPr id="133" name="Google Shape;133;p8:notes"/>
          <p:cNvSpPr/>
          <p:nvPr/>
        </p:nvSpPr>
        <p:spPr>
          <a:xfrm>
            <a:off x="3884760" y="8685360"/>
            <a:ext cx="2970000" cy="455400"/>
          </a:xfrm>
          <a:prstGeom prst="rect">
            <a:avLst/>
          </a:prstGeom>
          <a:noFill/>
          <a:ln>
            <a:noFill/>
          </a:ln>
        </p:spPr>
        <p:txBody>
          <a:bodyPr anchorCtr="0" anchor="b" bIns="46800" lIns="90000" spcFirstLastPara="1" rIns="90000" wrap="square" tIns="46800">
            <a:noAutofit/>
          </a:bodyPr>
          <a:lstStyle/>
          <a:p>
            <a:pPr indent="0" lvl="0" marL="0" marR="0" rtl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b="0" lang="pt-BR" sz="1200" strike="noStrik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rPr>
              <a:t>‹#›</a:t>
            </a:fld>
            <a:endParaRPr b="0" sz="1200" strike="noStrike">
              <a:solidFill>
                <a:schemeClr val="dk1"/>
              </a:solidFill>
              <a:latin typeface="Arial"/>
              <a:ea typeface="Arial"/>
              <a:cs typeface="Arial"/>
              <a:sym typeface="Arial"/>
            </a:endParaRPr>
          </a:p>
        </p:txBody>
      </p:sp>
    </p:spTree>
  </p:cSld>
  <p:clrMapOvr>
    <a:masterClrMapping/>
  </p:clrMapOvr>
</p:notes>
</file>

<file path=ppt/notesSlides/notesSlide9.xml><?xml version="1.0" encoding="utf-8"?>
<p:notes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showMasterPhAnim="0" showMasterSp="0">
  <p:cSld>
    <p:spTree>
      <p:nvGrpSpPr>
        <p:cNvPr id="138" name="Shape 138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39" name="Google Shape;139;p9:notes"/>
          <p:cNvSpPr/>
          <p:nvPr/>
        </p:nvSpPr>
        <p:spPr>
          <a:xfrm>
            <a:off x="3884760" y="8685360"/>
            <a:ext cx="2965320" cy="450720"/>
          </a:xfrm>
          <a:prstGeom prst="rect">
            <a:avLst/>
          </a:prstGeom>
          <a:noFill/>
          <a:ln>
            <a:noFill/>
          </a:ln>
        </p:spPr>
        <p:txBody>
          <a:bodyPr anchorCtr="0" anchor="b" bIns="46800" lIns="90000" spcFirstLastPara="1" rIns="90000" wrap="square" tIns="46800">
            <a:noAutofit/>
          </a:bodyPr>
          <a:lstStyle/>
          <a:p>
            <a:pPr indent="0" lvl="0" marL="0" marR="0" rtl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b="0" lang="pt-BR" sz="1200" strike="noStrik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rPr>
              <a:t>‹#›</a:t>
            </a:fld>
            <a:endParaRPr b="0" sz="1200" strike="noStrike">
              <a:solidFill>
                <a:schemeClr val="dk1"/>
              </a:solidFill>
              <a:latin typeface="Arial"/>
              <a:ea typeface="Arial"/>
              <a:cs typeface="Arial"/>
              <a:sym typeface="Arial"/>
            </a:endParaRPr>
          </a:p>
        </p:txBody>
      </p:sp>
      <p:sp>
        <p:nvSpPr>
          <p:cNvPr id="140" name="Google Shape;140;p9:notes"/>
          <p:cNvSpPr/>
          <p:nvPr/>
        </p:nvSpPr>
        <p:spPr>
          <a:xfrm>
            <a:off x="3884760" y="8685360"/>
            <a:ext cx="2970000" cy="455400"/>
          </a:xfrm>
          <a:prstGeom prst="rect">
            <a:avLst/>
          </a:prstGeom>
          <a:noFill/>
          <a:ln>
            <a:noFill/>
          </a:ln>
        </p:spPr>
        <p:txBody>
          <a:bodyPr anchorCtr="0" anchor="b" bIns="46800" lIns="90000" spcFirstLastPara="1" rIns="90000" wrap="square" tIns="46800">
            <a:noAutofit/>
          </a:bodyPr>
          <a:lstStyle/>
          <a:p>
            <a:pPr indent="0" lvl="0" marL="0" marR="0" rtl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b="0" lang="pt-BR" sz="1200" strike="noStrike">
                <a:solidFill>
                  <a:srgbClr val="000000"/>
                </a:solidFill>
                <a:latin typeface="Times New Roman"/>
                <a:ea typeface="Times New Roman"/>
                <a:cs typeface="Times New Roman"/>
                <a:sym typeface="Times New Roman"/>
              </a:rPr>
              <a:t>‹#›</a:t>
            </a:fld>
            <a:endParaRPr b="0" sz="1200" strike="noStrike">
              <a:solidFill>
                <a:schemeClr val="dk1"/>
              </a:solidFill>
              <a:latin typeface="Arial"/>
              <a:ea typeface="Arial"/>
              <a:cs typeface="Arial"/>
              <a:sym typeface="Arial"/>
            </a:endParaRPr>
          </a:p>
        </p:txBody>
      </p:sp>
      <p:sp>
        <p:nvSpPr>
          <p:cNvPr id="141" name="Google Shape;141;p9:notes"/>
          <p:cNvSpPr/>
          <p:nvPr>
            <p:ph idx="2" type="sldImg"/>
          </p:nvPr>
        </p:nvSpPr>
        <p:spPr>
          <a:xfrm>
            <a:off x="382588" y="685800"/>
            <a:ext cx="6091237" cy="3427413"/>
          </a:xfrm>
          <a:custGeom>
            <a:rect b="b" l="l" r="r" t="t"/>
            <a:pathLst>
              <a:path extrusionOk="0" h="120000" w="12000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  <a:noFill/>
          <a:ln>
            <a:noFill/>
          </a:ln>
        </p:spPr>
      </p:sp>
      <p:sp>
        <p:nvSpPr>
          <p:cNvPr id="142" name="Google Shape;142;p9:notes"/>
          <p:cNvSpPr txBox="1"/>
          <p:nvPr>
            <p:ph idx="1" type="body"/>
          </p:nvPr>
        </p:nvSpPr>
        <p:spPr>
          <a:xfrm>
            <a:off x="685800" y="4343400"/>
            <a:ext cx="5484600" cy="4113000"/>
          </a:xfrm>
          <a:prstGeom prst="rect">
            <a:avLst/>
          </a:prstGeom>
          <a:noFill/>
          <a:ln>
            <a:noFill/>
          </a:ln>
        </p:spPr>
        <p:txBody>
          <a:bodyPr anchorCtr="0" anchor="ctr" bIns="46800" lIns="90000" spcFirstLastPara="1" rIns="90000" wrap="square" tIns="46800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 b="0" sz="2000" strike="noStrike">
              <a:latin typeface="Arial"/>
              <a:ea typeface="Arial"/>
              <a:cs typeface="Arial"/>
              <a:sym typeface="Arial"/>
            </a:endParaRPr>
          </a:p>
        </p:txBody>
      </p:sp>
      <p:sp>
        <p:nvSpPr>
          <p:cNvPr id="143" name="Google Shape;143;p9:notes"/>
          <p:cNvSpPr/>
          <p:nvPr/>
        </p:nvSpPr>
        <p:spPr>
          <a:xfrm>
            <a:off x="3884760" y="8685360"/>
            <a:ext cx="2970000" cy="455400"/>
          </a:xfrm>
          <a:prstGeom prst="rect">
            <a:avLst/>
          </a:prstGeom>
          <a:noFill/>
          <a:ln>
            <a:noFill/>
          </a:ln>
        </p:spPr>
        <p:txBody>
          <a:bodyPr anchorCtr="0" anchor="b" bIns="46800" lIns="90000" spcFirstLastPara="1" rIns="90000" wrap="square" tIns="46800">
            <a:noAutofit/>
          </a:bodyPr>
          <a:lstStyle/>
          <a:p>
            <a:pPr indent="0" lvl="0" marL="0" marR="0" rtl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b="0" lang="pt-BR" sz="1200" strike="noStrike">
                <a:solidFill>
                  <a:srgbClr val="292929"/>
                </a:solidFill>
                <a:latin typeface="Arial"/>
                <a:ea typeface="Arial"/>
                <a:cs typeface="Arial"/>
                <a:sym typeface="Arial"/>
              </a:rPr>
              <a:t>‹#›</a:t>
            </a:fld>
            <a:endParaRPr b="0" sz="1200" strike="noStrike">
              <a:solidFill>
                <a:schemeClr val="dk1"/>
              </a:solidFill>
              <a:latin typeface="Arial"/>
              <a:ea typeface="Arial"/>
              <a:cs typeface="Arial"/>
              <a:sym typeface="Arial"/>
            </a:endParaRPr>
          </a:p>
        </p:txBody>
      </p:sp>
    </p:spTree>
  </p:cSld>
  <p:clrMapOvr>
    <a:masterClrMapping/>
  </p:clrMapOvr>
</p:notes>
</file>

<file path=ppt/notesSlides/notesSlide10.xml><?xml version="1.0" encoding="utf-8"?>
<p:notes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showMasterPhAnim="0" showMasterSp="0">
  <p:cSld>
    <p:spTree>
      <p:nvGrpSpPr>
        <p:cNvPr id="150" name="Shape 150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51" name="Google Shape;151;p10:notes"/>
          <p:cNvSpPr/>
          <p:nvPr/>
        </p:nvSpPr>
        <p:spPr>
          <a:xfrm>
            <a:off x="3884760" y="8685360"/>
            <a:ext cx="2965320" cy="450720"/>
          </a:xfrm>
          <a:prstGeom prst="rect">
            <a:avLst/>
          </a:prstGeom>
          <a:noFill/>
          <a:ln>
            <a:noFill/>
          </a:ln>
        </p:spPr>
        <p:txBody>
          <a:bodyPr anchorCtr="0" anchor="b" bIns="46800" lIns="90000" spcFirstLastPara="1" rIns="90000" wrap="square" tIns="46800">
            <a:noAutofit/>
          </a:bodyPr>
          <a:lstStyle/>
          <a:p>
            <a:pPr indent="0" lvl="0" marL="0" marR="0" rtl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b="0" lang="pt-BR" sz="1200" strike="noStrik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rPr>
              <a:t>‹#›</a:t>
            </a:fld>
            <a:endParaRPr b="0" sz="1200" strike="noStrike">
              <a:solidFill>
                <a:schemeClr val="dk1"/>
              </a:solidFill>
              <a:latin typeface="Arial"/>
              <a:ea typeface="Arial"/>
              <a:cs typeface="Arial"/>
              <a:sym typeface="Arial"/>
            </a:endParaRPr>
          </a:p>
        </p:txBody>
      </p:sp>
      <p:sp>
        <p:nvSpPr>
          <p:cNvPr id="152" name="Google Shape;152;p10:notes"/>
          <p:cNvSpPr/>
          <p:nvPr/>
        </p:nvSpPr>
        <p:spPr>
          <a:xfrm>
            <a:off x="3884760" y="8685360"/>
            <a:ext cx="2970000" cy="455400"/>
          </a:xfrm>
          <a:prstGeom prst="rect">
            <a:avLst/>
          </a:prstGeom>
          <a:noFill/>
          <a:ln>
            <a:noFill/>
          </a:ln>
        </p:spPr>
        <p:txBody>
          <a:bodyPr anchorCtr="0" anchor="b" bIns="46800" lIns="90000" spcFirstLastPara="1" rIns="90000" wrap="square" tIns="46800">
            <a:noAutofit/>
          </a:bodyPr>
          <a:lstStyle/>
          <a:p>
            <a:pPr indent="0" lvl="0" marL="0" marR="0" rtl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b="0" lang="pt-BR" sz="1200" strike="noStrike">
                <a:solidFill>
                  <a:srgbClr val="000000"/>
                </a:solidFill>
                <a:latin typeface="Times New Roman"/>
                <a:ea typeface="Times New Roman"/>
                <a:cs typeface="Times New Roman"/>
                <a:sym typeface="Times New Roman"/>
              </a:rPr>
              <a:t>‹#›</a:t>
            </a:fld>
            <a:endParaRPr b="0" sz="1200" strike="noStrike">
              <a:solidFill>
                <a:schemeClr val="dk1"/>
              </a:solidFill>
              <a:latin typeface="Arial"/>
              <a:ea typeface="Arial"/>
              <a:cs typeface="Arial"/>
              <a:sym typeface="Arial"/>
            </a:endParaRPr>
          </a:p>
        </p:txBody>
      </p:sp>
      <p:sp>
        <p:nvSpPr>
          <p:cNvPr id="153" name="Google Shape;153;p10:notes"/>
          <p:cNvSpPr/>
          <p:nvPr>
            <p:ph idx="2" type="sldImg"/>
          </p:nvPr>
        </p:nvSpPr>
        <p:spPr>
          <a:xfrm>
            <a:off x="382588" y="685800"/>
            <a:ext cx="6091237" cy="3427413"/>
          </a:xfrm>
          <a:custGeom>
            <a:rect b="b" l="l" r="r" t="t"/>
            <a:pathLst>
              <a:path extrusionOk="0" h="120000" w="12000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  <a:noFill/>
          <a:ln>
            <a:noFill/>
          </a:ln>
        </p:spPr>
      </p:sp>
      <p:sp>
        <p:nvSpPr>
          <p:cNvPr id="154" name="Google Shape;154;p10:notes"/>
          <p:cNvSpPr txBox="1"/>
          <p:nvPr>
            <p:ph idx="1" type="body"/>
          </p:nvPr>
        </p:nvSpPr>
        <p:spPr>
          <a:xfrm>
            <a:off x="685800" y="4343400"/>
            <a:ext cx="5484600" cy="4113000"/>
          </a:xfrm>
          <a:prstGeom prst="rect">
            <a:avLst/>
          </a:prstGeom>
          <a:noFill/>
          <a:ln>
            <a:noFill/>
          </a:ln>
        </p:spPr>
        <p:txBody>
          <a:bodyPr anchorCtr="0" anchor="ctr" bIns="46800" lIns="90000" spcFirstLastPara="1" rIns="90000" wrap="square" tIns="46800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 b="0" sz="2000" strike="noStrike">
              <a:latin typeface="Arial"/>
              <a:ea typeface="Arial"/>
              <a:cs typeface="Arial"/>
              <a:sym typeface="Arial"/>
            </a:endParaRPr>
          </a:p>
        </p:txBody>
      </p:sp>
      <p:sp>
        <p:nvSpPr>
          <p:cNvPr id="155" name="Google Shape;155;p10:notes"/>
          <p:cNvSpPr/>
          <p:nvPr/>
        </p:nvSpPr>
        <p:spPr>
          <a:xfrm>
            <a:off x="3884760" y="8685360"/>
            <a:ext cx="2970000" cy="455400"/>
          </a:xfrm>
          <a:prstGeom prst="rect">
            <a:avLst/>
          </a:prstGeom>
          <a:noFill/>
          <a:ln>
            <a:noFill/>
          </a:ln>
        </p:spPr>
        <p:txBody>
          <a:bodyPr anchorCtr="0" anchor="b" bIns="46800" lIns="90000" spcFirstLastPara="1" rIns="90000" wrap="square" tIns="46800">
            <a:noAutofit/>
          </a:bodyPr>
          <a:lstStyle/>
          <a:p>
            <a:pPr indent="0" lvl="0" marL="0" marR="0" rtl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b="0" lang="pt-BR" sz="1200" strike="noStrike">
                <a:solidFill>
                  <a:srgbClr val="292929"/>
                </a:solidFill>
                <a:latin typeface="Arial"/>
                <a:ea typeface="Arial"/>
                <a:cs typeface="Arial"/>
                <a:sym typeface="Arial"/>
              </a:rPr>
              <a:t>‹#›</a:t>
            </a:fld>
            <a:endParaRPr b="0" sz="1200" strike="noStrike">
              <a:solidFill>
                <a:schemeClr val="dk1"/>
              </a:solidFill>
              <a:latin typeface="Arial"/>
              <a:ea typeface="Arial"/>
              <a:cs typeface="Arial"/>
              <a:sym typeface="Arial"/>
            </a:endParaRPr>
          </a:p>
        </p:txBody>
      </p:sp>
    </p:spTree>
  </p:cSld>
  <p:clrMapOvr>
    <a:masterClrMapping/>
  </p:clrMapOvr>
</p:notes>
</file>

<file path=ppt/notesSlides/notesSlide11.xml><?xml version="1.0" encoding="utf-8"?>
<p:notes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showMasterPhAnim="0" showMasterSp="0">
  <p:cSld>
    <p:spTree>
      <p:nvGrpSpPr>
        <p:cNvPr id="171" name="Shape 171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72" name="Google Shape;172;p11:notes"/>
          <p:cNvSpPr txBox="1"/>
          <p:nvPr>
            <p:ph idx="1" type="body"/>
          </p:nvPr>
        </p:nvSpPr>
        <p:spPr>
          <a:xfrm>
            <a:off x="756000" y="5078520"/>
            <a:ext cx="6047640" cy="4811040"/>
          </a:xfrm>
          <a:prstGeom prst="rect">
            <a:avLst/>
          </a:prstGeom>
        </p:spPr>
        <p:txBody>
          <a:bodyPr anchorCtr="0" anchor="t" bIns="0" lIns="0" spcFirstLastPara="1" rIns="0" wrap="square" tIns="0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  <p:sp>
        <p:nvSpPr>
          <p:cNvPr id="173" name="Google Shape;173;p11:notes"/>
          <p:cNvSpPr/>
          <p:nvPr>
            <p:ph idx="2" type="sldImg"/>
          </p:nvPr>
        </p:nvSpPr>
        <p:spPr>
          <a:xfrm>
            <a:off x="217488" y="812800"/>
            <a:ext cx="7124700" cy="4008438"/>
          </a:xfrm>
          <a:custGeom>
            <a:rect b="b" l="l" r="r" t="t"/>
            <a:pathLst>
              <a:path extrusionOk="0" h="120000" w="12000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</p:spTree>
  </p:cSld>
  <p:clrMapOvr>
    <a:masterClrMapping/>
  </p:clrMapOvr>
</p:notes>
</file>

<file path=ppt/notesSlides/notesSlide12.xml><?xml version="1.0" encoding="utf-8"?>
<p:notes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showMasterPhAnim="0" showMasterSp="0">
  <p:cSld>
    <p:spTree>
      <p:nvGrpSpPr>
        <p:cNvPr id="179" name="Shape 179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80" name="Google Shape;180;p12:notes"/>
          <p:cNvSpPr txBox="1"/>
          <p:nvPr>
            <p:ph idx="1" type="body"/>
          </p:nvPr>
        </p:nvSpPr>
        <p:spPr>
          <a:xfrm>
            <a:off x="756000" y="5078520"/>
            <a:ext cx="6047640" cy="4811040"/>
          </a:xfrm>
          <a:prstGeom prst="rect">
            <a:avLst/>
          </a:prstGeom>
        </p:spPr>
        <p:txBody>
          <a:bodyPr anchorCtr="0" anchor="t" bIns="0" lIns="0" spcFirstLastPara="1" rIns="0" wrap="square" tIns="0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  <p:sp>
        <p:nvSpPr>
          <p:cNvPr id="181" name="Google Shape;181;p12:notes"/>
          <p:cNvSpPr/>
          <p:nvPr>
            <p:ph idx="2" type="sldImg"/>
          </p:nvPr>
        </p:nvSpPr>
        <p:spPr>
          <a:xfrm>
            <a:off x="217488" y="812800"/>
            <a:ext cx="7124700" cy="4008438"/>
          </a:xfrm>
          <a:custGeom>
            <a:rect b="b" l="l" r="r" t="t"/>
            <a:pathLst>
              <a:path extrusionOk="0" h="120000" w="12000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</p:spTree>
  </p:cSld>
  <p:clrMapOvr>
    <a:masterClrMapping/>
  </p:clrMapOvr>
</p:notes>
</file>

<file path=ppt/notesSlides/notesSlide13.xml><?xml version="1.0" encoding="utf-8"?>
<p:notes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showMasterPhAnim="0" showMasterSp="0">
  <p:cSld>
    <p:spTree>
      <p:nvGrpSpPr>
        <p:cNvPr id="187" name="Shape 187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88" name="Google Shape;188;p13:notes"/>
          <p:cNvSpPr/>
          <p:nvPr/>
        </p:nvSpPr>
        <p:spPr>
          <a:xfrm>
            <a:off x="3884760" y="8685360"/>
            <a:ext cx="2965320" cy="450720"/>
          </a:xfrm>
          <a:prstGeom prst="rect">
            <a:avLst/>
          </a:prstGeom>
          <a:noFill/>
          <a:ln>
            <a:noFill/>
          </a:ln>
        </p:spPr>
        <p:txBody>
          <a:bodyPr anchorCtr="0" anchor="b" bIns="46800" lIns="90000" spcFirstLastPara="1" rIns="90000" wrap="square" tIns="46800">
            <a:noAutofit/>
          </a:bodyPr>
          <a:lstStyle/>
          <a:p>
            <a:pPr indent="0" lvl="0" marL="0" marR="0" rtl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b="0" lang="pt-BR" sz="1200" strike="noStrik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rPr>
              <a:t>‹#›</a:t>
            </a:fld>
            <a:endParaRPr b="0" sz="1200" strike="noStrike">
              <a:solidFill>
                <a:schemeClr val="dk1"/>
              </a:solidFill>
              <a:latin typeface="Arial"/>
              <a:ea typeface="Arial"/>
              <a:cs typeface="Arial"/>
              <a:sym typeface="Arial"/>
            </a:endParaRPr>
          </a:p>
        </p:txBody>
      </p:sp>
      <p:sp>
        <p:nvSpPr>
          <p:cNvPr id="189" name="Google Shape;189;p13:notes"/>
          <p:cNvSpPr/>
          <p:nvPr>
            <p:ph idx="2" type="sldImg"/>
          </p:nvPr>
        </p:nvSpPr>
        <p:spPr>
          <a:xfrm>
            <a:off x="382588" y="685800"/>
            <a:ext cx="6091237" cy="3427413"/>
          </a:xfrm>
          <a:custGeom>
            <a:rect b="b" l="l" r="r" t="t"/>
            <a:pathLst>
              <a:path extrusionOk="0" h="120000" w="12000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  <a:noFill/>
          <a:ln>
            <a:noFill/>
          </a:ln>
        </p:spPr>
      </p:sp>
      <p:sp>
        <p:nvSpPr>
          <p:cNvPr id="190" name="Google Shape;190;p13:notes"/>
          <p:cNvSpPr txBox="1"/>
          <p:nvPr>
            <p:ph idx="1" type="body"/>
          </p:nvPr>
        </p:nvSpPr>
        <p:spPr>
          <a:xfrm>
            <a:off x="685800" y="4343400"/>
            <a:ext cx="5484600" cy="4113000"/>
          </a:xfrm>
          <a:prstGeom prst="rect">
            <a:avLst/>
          </a:prstGeom>
          <a:noFill/>
          <a:ln>
            <a:noFill/>
          </a:ln>
        </p:spPr>
        <p:txBody>
          <a:bodyPr anchorCtr="0" anchor="ctr" bIns="46800" lIns="90000" spcFirstLastPara="1" rIns="90000" wrap="square" tIns="46800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 b="0" sz="2000" strike="noStrike">
              <a:latin typeface="Arial"/>
              <a:ea typeface="Arial"/>
              <a:cs typeface="Arial"/>
              <a:sym typeface="Arial"/>
            </a:endParaRPr>
          </a:p>
        </p:txBody>
      </p:sp>
      <p:sp>
        <p:nvSpPr>
          <p:cNvPr id="191" name="Google Shape;191;p13:notes"/>
          <p:cNvSpPr/>
          <p:nvPr/>
        </p:nvSpPr>
        <p:spPr>
          <a:xfrm>
            <a:off x="3884760" y="8685360"/>
            <a:ext cx="2970000" cy="455400"/>
          </a:xfrm>
          <a:prstGeom prst="rect">
            <a:avLst/>
          </a:prstGeom>
          <a:noFill/>
          <a:ln>
            <a:noFill/>
          </a:ln>
        </p:spPr>
        <p:txBody>
          <a:bodyPr anchorCtr="0" anchor="b" bIns="46800" lIns="90000" spcFirstLastPara="1" rIns="90000" wrap="square" tIns="46800">
            <a:noAutofit/>
          </a:bodyPr>
          <a:lstStyle/>
          <a:p>
            <a:pPr indent="0" lvl="0" marL="0" marR="0" rtl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b="0" lang="pt-BR" sz="1200" strike="noStrik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rPr>
              <a:t>‹#›</a:t>
            </a:fld>
            <a:endParaRPr b="0" sz="1200" strike="noStrike">
              <a:solidFill>
                <a:schemeClr val="dk1"/>
              </a:solidFill>
              <a:latin typeface="Arial"/>
              <a:ea typeface="Arial"/>
              <a:cs typeface="Arial"/>
              <a:sym typeface="Arial"/>
            </a:endParaRPr>
          </a:p>
        </p:txBody>
      </p:sp>
    </p:spTree>
  </p:cSld>
  <p:clrMapOvr>
    <a:masterClrMapping/>
  </p:clrMapOvr>
</p:notes>
</file>

<file path=ppt/notesSlides/notesSlide14.xml><?xml version="1.0" encoding="utf-8"?>
<p:notes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showMasterPhAnim="0" showMasterSp="0">
  <p:cSld>
    <p:spTree>
      <p:nvGrpSpPr>
        <p:cNvPr id="195" name="Shape 195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96" name="Google Shape;196;p14:notes"/>
          <p:cNvSpPr/>
          <p:nvPr/>
        </p:nvSpPr>
        <p:spPr>
          <a:xfrm>
            <a:off x="3884760" y="8685360"/>
            <a:ext cx="2965320" cy="450720"/>
          </a:xfrm>
          <a:prstGeom prst="rect">
            <a:avLst/>
          </a:prstGeom>
          <a:noFill/>
          <a:ln>
            <a:noFill/>
          </a:ln>
        </p:spPr>
        <p:txBody>
          <a:bodyPr anchorCtr="0" anchor="b" bIns="46800" lIns="90000" spcFirstLastPara="1" rIns="90000" wrap="square" tIns="46800">
            <a:noAutofit/>
          </a:bodyPr>
          <a:lstStyle/>
          <a:p>
            <a:pPr indent="0" lvl="0" marL="0" marR="0" rtl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b="0" lang="pt-BR" sz="1200" strike="noStrik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rPr>
              <a:t>‹#›</a:t>
            </a:fld>
            <a:endParaRPr b="0" sz="1200" strike="noStrike">
              <a:solidFill>
                <a:schemeClr val="dk1"/>
              </a:solidFill>
              <a:latin typeface="Arial"/>
              <a:ea typeface="Arial"/>
              <a:cs typeface="Arial"/>
              <a:sym typeface="Arial"/>
            </a:endParaRPr>
          </a:p>
        </p:txBody>
      </p:sp>
      <p:sp>
        <p:nvSpPr>
          <p:cNvPr id="197" name="Google Shape;197;p14:notes"/>
          <p:cNvSpPr/>
          <p:nvPr>
            <p:ph idx="2" type="sldImg"/>
          </p:nvPr>
        </p:nvSpPr>
        <p:spPr>
          <a:xfrm>
            <a:off x="382588" y="685800"/>
            <a:ext cx="6091237" cy="3427413"/>
          </a:xfrm>
          <a:custGeom>
            <a:rect b="b" l="l" r="r" t="t"/>
            <a:pathLst>
              <a:path extrusionOk="0" h="120000" w="12000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  <a:noFill/>
          <a:ln>
            <a:noFill/>
          </a:ln>
        </p:spPr>
      </p:sp>
      <p:sp>
        <p:nvSpPr>
          <p:cNvPr id="198" name="Google Shape;198;p14:notes"/>
          <p:cNvSpPr txBox="1"/>
          <p:nvPr>
            <p:ph idx="1" type="body"/>
          </p:nvPr>
        </p:nvSpPr>
        <p:spPr>
          <a:xfrm>
            <a:off x="685800" y="4343400"/>
            <a:ext cx="5484600" cy="4113000"/>
          </a:xfrm>
          <a:prstGeom prst="rect">
            <a:avLst/>
          </a:prstGeom>
          <a:noFill/>
          <a:ln>
            <a:noFill/>
          </a:ln>
        </p:spPr>
        <p:txBody>
          <a:bodyPr anchorCtr="0" anchor="ctr" bIns="46800" lIns="90000" spcFirstLastPara="1" rIns="90000" wrap="square" tIns="46800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 b="0" sz="2000" strike="noStrike">
              <a:latin typeface="Arial"/>
              <a:ea typeface="Arial"/>
              <a:cs typeface="Arial"/>
              <a:sym typeface="Arial"/>
            </a:endParaRPr>
          </a:p>
        </p:txBody>
      </p:sp>
      <p:sp>
        <p:nvSpPr>
          <p:cNvPr id="199" name="Google Shape;199;p14:notes"/>
          <p:cNvSpPr/>
          <p:nvPr/>
        </p:nvSpPr>
        <p:spPr>
          <a:xfrm>
            <a:off x="3884760" y="8685360"/>
            <a:ext cx="2970000" cy="455400"/>
          </a:xfrm>
          <a:prstGeom prst="rect">
            <a:avLst/>
          </a:prstGeom>
          <a:noFill/>
          <a:ln>
            <a:noFill/>
          </a:ln>
        </p:spPr>
        <p:txBody>
          <a:bodyPr anchorCtr="0" anchor="b" bIns="46800" lIns="90000" spcFirstLastPara="1" rIns="90000" wrap="square" tIns="46800">
            <a:noAutofit/>
          </a:bodyPr>
          <a:lstStyle/>
          <a:p>
            <a:pPr indent="0" lvl="0" marL="0" marR="0" rtl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b="0" lang="pt-BR" sz="1200" strike="noStrik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rPr>
              <a:t>‹#›</a:t>
            </a:fld>
            <a:endParaRPr b="0" sz="1200" strike="noStrike">
              <a:solidFill>
                <a:schemeClr val="dk1"/>
              </a:solidFill>
              <a:latin typeface="Arial"/>
              <a:ea typeface="Arial"/>
              <a:cs typeface="Arial"/>
              <a:sym typeface="Arial"/>
            </a:endParaRPr>
          </a:p>
        </p:txBody>
      </p:sp>
    </p:spTree>
  </p:cSld>
  <p:clrMapOvr>
    <a:masterClrMapping/>
  </p:clrMapOvr>
</p:notes>
</file>

<file path=ppt/notesSlides/notesSlide15.xml><?xml version="1.0" encoding="utf-8"?>
<p:notes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showMasterPhAnim="0" showMasterSp="0">
  <p:cSld>
    <p:spTree>
      <p:nvGrpSpPr>
        <p:cNvPr id="203" name="Shape 203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04" name="Google Shape;204;p15:notes"/>
          <p:cNvSpPr/>
          <p:nvPr/>
        </p:nvSpPr>
        <p:spPr>
          <a:xfrm>
            <a:off x="3884760" y="8685360"/>
            <a:ext cx="2965320" cy="450720"/>
          </a:xfrm>
          <a:prstGeom prst="rect">
            <a:avLst/>
          </a:prstGeom>
          <a:noFill/>
          <a:ln>
            <a:noFill/>
          </a:ln>
        </p:spPr>
        <p:txBody>
          <a:bodyPr anchorCtr="0" anchor="b" bIns="46800" lIns="90000" spcFirstLastPara="1" rIns="90000" wrap="square" tIns="46800">
            <a:noAutofit/>
          </a:bodyPr>
          <a:lstStyle/>
          <a:p>
            <a:pPr indent="0" lvl="0" marL="0" marR="0" rtl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b="0" lang="pt-BR" sz="1200" strike="noStrik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rPr>
              <a:t>‹#›</a:t>
            </a:fld>
            <a:endParaRPr b="0" sz="1200" strike="noStrike">
              <a:solidFill>
                <a:schemeClr val="dk1"/>
              </a:solidFill>
              <a:latin typeface="Arial"/>
              <a:ea typeface="Arial"/>
              <a:cs typeface="Arial"/>
              <a:sym typeface="Arial"/>
            </a:endParaRPr>
          </a:p>
        </p:txBody>
      </p:sp>
      <p:sp>
        <p:nvSpPr>
          <p:cNvPr id="205" name="Google Shape;205;p15:notes"/>
          <p:cNvSpPr/>
          <p:nvPr>
            <p:ph idx="2" type="sldImg"/>
          </p:nvPr>
        </p:nvSpPr>
        <p:spPr>
          <a:xfrm>
            <a:off x="382588" y="685800"/>
            <a:ext cx="6091237" cy="3427413"/>
          </a:xfrm>
          <a:custGeom>
            <a:rect b="b" l="l" r="r" t="t"/>
            <a:pathLst>
              <a:path extrusionOk="0" h="120000" w="12000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  <a:noFill/>
          <a:ln>
            <a:noFill/>
          </a:ln>
        </p:spPr>
      </p:sp>
      <p:sp>
        <p:nvSpPr>
          <p:cNvPr id="206" name="Google Shape;206;p15:notes"/>
          <p:cNvSpPr txBox="1"/>
          <p:nvPr>
            <p:ph idx="1" type="body"/>
          </p:nvPr>
        </p:nvSpPr>
        <p:spPr>
          <a:xfrm>
            <a:off x="685800" y="4343400"/>
            <a:ext cx="5484600" cy="4113000"/>
          </a:xfrm>
          <a:prstGeom prst="rect">
            <a:avLst/>
          </a:prstGeom>
          <a:noFill/>
          <a:ln>
            <a:noFill/>
          </a:ln>
        </p:spPr>
        <p:txBody>
          <a:bodyPr anchorCtr="0" anchor="ctr" bIns="46800" lIns="90000" spcFirstLastPara="1" rIns="90000" wrap="square" tIns="46800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 b="0" sz="2000" strike="noStrike">
              <a:latin typeface="Arial"/>
              <a:ea typeface="Arial"/>
              <a:cs typeface="Arial"/>
              <a:sym typeface="Arial"/>
            </a:endParaRPr>
          </a:p>
        </p:txBody>
      </p:sp>
      <p:sp>
        <p:nvSpPr>
          <p:cNvPr id="207" name="Google Shape;207;p15:notes"/>
          <p:cNvSpPr/>
          <p:nvPr/>
        </p:nvSpPr>
        <p:spPr>
          <a:xfrm>
            <a:off x="3884760" y="8685360"/>
            <a:ext cx="2970000" cy="455400"/>
          </a:xfrm>
          <a:prstGeom prst="rect">
            <a:avLst/>
          </a:prstGeom>
          <a:noFill/>
          <a:ln>
            <a:noFill/>
          </a:ln>
        </p:spPr>
        <p:txBody>
          <a:bodyPr anchorCtr="0" anchor="b" bIns="46800" lIns="90000" spcFirstLastPara="1" rIns="90000" wrap="square" tIns="46800">
            <a:noAutofit/>
          </a:bodyPr>
          <a:lstStyle/>
          <a:p>
            <a:pPr indent="0" lvl="0" marL="0" marR="0" rtl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b="0" lang="pt-BR" sz="1200" strike="noStrik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rPr>
              <a:t>‹#›</a:t>
            </a:fld>
            <a:endParaRPr b="0" sz="1200" strike="noStrike">
              <a:solidFill>
                <a:schemeClr val="dk1"/>
              </a:solidFill>
              <a:latin typeface="Arial"/>
              <a:ea typeface="Arial"/>
              <a:cs typeface="Arial"/>
              <a:sym typeface="Arial"/>
            </a:endParaRPr>
          </a:p>
        </p:txBody>
      </p:sp>
    </p:spTree>
  </p:cSld>
  <p:clrMapOvr>
    <a:masterClrMapping/>
  </p:clrMapOvr>
</p:notes>
</file>

<file path=ppt/notesSlides/notesSlide16.xml><?xml version="1.0" encoding="utf-8"?>
<p:notes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showMasterPhAnim="0" showMasterSp="0">
  <p:cSld>
    <p:spTree>
      <p:nvGrpSpPr>
        <p:cNvPr id="214" name="Shape 214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15" name="Google Shape;215;p16:notes"/>
          <p:cNvSpPr/>
          <p:nvPr/>
        </p:nvSpPr>
        <p:spPr>
          <a:xfrm>
            <a:off x="3886200" y="9423360"/>
            <a:ext cx="2895120" cy="536400"/>
          </a:xfrm>
          <a:custGeom>
            <a:rect b="b" l="l" r="r" t="t"/>
            <a:pathLst>
              <a:path extrusionOk="0" h="21600" w="21600">
                <a:moveTo>
                  <a:pt x="0" y="0"/>
                </a:moveTo>
                <a:lnTo>
                  <a:pt x="21600" y="0"/>
                </a:lnTo>
                <a:lnTo>
                  <a:pt x="21600" y="21600"/>
                </a:lnTo>
                <a:lnTo>
                  <a:pt x="0" y="21600"/>
                </a:lnTo>
                <a:lnTo>
                  <a:pt x="0" y="0"/>
                </a:lnTo>
                <a:close/>
              </a:path>
            </a:pathLst>
          </a:custGeom>
          <a:noFill/>
          <a:ln>
            <a:noFill/>
          </a:ln>
        </p:spPr>
        <p:txBody>
          <a:bodyPr anchorCtr="0" anchor="b" bIns="45000" lIns="91800" spcFirstLastPara="1" rIns="91800" wrap="square" tIns="45000">
            <a:noAutofit/>
          </a:bodyPr>
          <a:lstStyle/>
          <a:p>
            <a:pPr indent="-216000" lvl="0" marL="216000" marR="0" rtl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200"/>
              <a:buFont typeface="Times New Roman"/>
              <a:buChar char="-"/>
            </a:pPr>
            <a:fld id="{00000000-1234-1234-1234-123412341234}" type="slidenum">
              <a:rPr b="0" lang="pt-BR" sz="1200" u="sng" strike="noStrike">
                <a:solidFill>
                  <a:srgbClr val="000000"/>
                </a:solidFill>
                <a:latin typeface="Times New Roman"/>
                <a:ea typeface="Times New Roman"/>
                <a:cs typeface="Times New Roman"/>
                <a:sym typeface="Times New Roman"/>
              </a:rPr>
              <a:t>‹#›</a:t>
            </a:fld>
            <a:endParaRPr b="0" sz="1200" strike="noStrike">
              <a:solidFill>
                <a:schemeClr val="dk1"/>
              </a:solidFill>
              <a:latin typeface="Arial"/>
              <a:ea typeface="Arial"/>
              <a:cs typeface="Arial"/>
              <a:sym typeface="Arial"/>
            </a:endParaRPr>
          </a:p>
        </p:txBody>
      </p:sp>
      <p:sp>
        <p:nvSpPr>
          <p:cNvPr id="216" name="Google Shape;216;p16:notes"/>
          <p:cNvSpPr/>
          <p:nvPr>
            <p:ph idx="2" type="sldImg"/>
          </p:nvPr>
        </p:nvSpPr>
        <p:spPr>
          <a:xfrm>
            <a:off x="123825" y="766763"/>
            <a:ext cx="6534150" cy="3676650"/>
          </a:xfrm>
          <a:custGeom>
            <a:rect b="b" l="l" r="r" t="t"/>
            <a:pathLst>
              <a:path extrusionOk="0" h="120000" w="12000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  <a:noFill/>
          <a:ln>
            <a:noFill/>
          </a:ln>
        </p:spPr>
      </p:sp>
      <p:sp>
        <p:nvSpPr>
          <p:cNvPr id="217" name="Google Shape;217;p16:notes"/>
          <p:cNvSpPr txBox="1"/>
          <p:nvPr>
            <p:ph idx="1" type="body"/>
          </p:nvPr>
        </p:nvSpPr>
        <p:spPr>
          <a:xfrm>
            <a:off x="914400" y="4749480"/>
            <a:ext cx="4952520" cy="4443120"/>
          </a:xfrm>
          <a:prstGeom prst="rect">
            <a:avLst/>
          </a:prstGeom>
          <a:noFill/>
          <a:ln>
            <a:noFill/>
          </a:ln>
        </p:spPr>
        <p:txBody>
          <a:bodyPr anchorCtr="0" anchor="ctr" bIns="0" lIns="0" spcFirstLastPara="1" rIns="0" wrap="square" tIns="0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 b="0" sz="2000" strike="noStrike">
              <a:latin typeface="Arial"/>
              <a:ea typeface="Arial"/>
              <a:cs typeface="Arial"/>
              <a:sym typeface="Arial"/>
            </a:endParaRPr>
          </a:p>
        </p:txBody>
      </p:sp>
    </p:spTree>
  </p:cSld>
  <p:clrMapOvr>
    <a:masterClrMapping/>
  </p:clrMapOvr>
</p:notes>
</file>

<file path=ppt/notesSlides/notesSlide17.xml><?xml version="1.0" encoding="utf-8"?>
<p:notes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showMasterPhAnim="0" showMasterSp="0">
  <p:cSld>
    <p:spTree>
      <p:nvGrpSpPr>
        <p:cNvPr id="226" name="Shape 226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27" name="Google Shape;227;p17:notes"/>
          <p:cNvSpPr txBox="1"/>
          <p:nvPr>
            <p:ph idx="1" type="body"/>
          </p:nvPr>
        </p:nvSpPr>
        <p:spPr>
          <a:xfrm>
            <a:off x="756000" y="5078520"/>
            <a:ext cx="6047640" cy="4811040"/>
          </a:xfrm>
          <a:prstGeom prst="rect">
            <a:avLst/>
          </a:prstGeom>
        </p:spPr>
        <p:txBody>
          <a:bodyPr anchorCtr="0" anchor="t" bIns="0" lIns="0" spcFirstLastPara="1" rIns="0" wrap="square" tIns="0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  <p:sp>
        <p:nvSpPr>
          <p:cNvPr id="228" name="Google Shape;228;p17:notes"/>
          <p:cNvSpPr/>
          <p:nvPr>
            <p:ph idx="2" type="sldImg"/>
          </p:nvPr>
        </p:nvSpPr>
        <p:spPr>
          <a:xfrm>
            <a:off x="217488" y="812800"/>
            <a:ext cx="7124700" cy="4008438"/>
          </a:xfrm>
          <a:custGeom>
            <a:rect b="b" l="l" r="r" t="t"/>
            <a:pathLst>
              <a:path extrusionOk="0" h="120000" w="12000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</p:spTree>
  </p:cSld>
  <p:clrMapOvr>
    <a:masterClrMapping/>
  </p:clrMapOvr>
</p:notes>
</file>

<file path=ppt/notesSlides/notesSlide18.xml><?xml version="1.0" encoding="utf-8"?>
<p:notes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showMasterPhAnim="0" showMasterSp="0">
  <p:cSld>
    <p:spTree>
      <p:nvGrpSpPr>
        <p:cNvPr id="234" name="Shape 234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35" name="Google Shape;235;p18:notes"/>
          <p:cNvSpPr/>
          <p:nvPr/>
        </p:nvSpPr>
        <p:spPr>
          <a:xfrm>
            <a:off x="3886200" y="9423360"/>
            <a:ext cx="2895120" cy="536400"/>
          </a:xfrm>
          <a:custGeom>
            <a:rect b="b" l="l" r="r" t="t"/>
            <a:pathLst>
              <a:path extrusionOk="0" h="21600" w="21600">
                <a:moveTo>
                  <a:pt x="0" y="0"/>
                </a:moveTo>
                <a:lnTo>
                  <a:pt x="21600" y="0"/>
                </a:lnTo>
                <a:lnTo>
                  <a:pt x="21600" y="21600"/>
                </a:lnTo>
                <a:lnTo>
                  <a:pt x="0" y="21600"/>
                </a:lnTo>
                <a:lnTo>
                  <a:pt x="0" y="0"/>
                </a:lnTo>
                <a:close/>
              </a:path>
            </a:pathLst>
          </a:custGeom>
          <a:noFill/>
          <a:ln>
            <a:noFill/>
          </a:ln>
        </p:spPr>
        <p:txBody>
          <a:bodyPr anchorCtr="0" anchor="b" bIns="45000" lIns="91800" spcFirstLastPara="1" rIns="91800" wrap="square" tIns="45000">
            <a:noAutofit/>
          </a:bodyPr>
          <a:lstStyle/>
          <a:p>
            <a:pPr indent="-216000" lvl="0" marL="216000" marR="0" rtl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200"/>
              <a:buFont typeface="Times New Roman"/>
              <a:buChar char="-"/>
            </a:pPr>
            <a:fld id="{00000000-1234-1234-1234-123412341234}" type="slidenum">
              <a:rPr b="0" lang="pt-BR" sz="1200" u="sng" strike="noStrike">
                <a:solidFill>
                  <a:srgbClr val="000000"/>
                </a:solidFill>
                <a:latin typeface="Times New Roman"/>
                <a:ea typeface="Times New Roman"/>
                <a:cs typeface="Times New Roman"/>
                <a:sym typeface="Times New Roman"/>
              </a:rPr>
              <a:t>‹#›</a:t>
            </a:fld>
            <a:endParaRPr b="0" sz="1200" strike="noStrike">
              <a:solidFill>
                <a:schemeClr val="dk1"/>
              </a:solidFill>
              <a:latin typeface="Arial"/>
              <a:ea typeface="Arial"/>
              <a:cs typeface="Arial"/>
              <a:sym typeface="Arial"/>
            </a:endParaRPr>
          </a:p>
        </p:txBody>
      </p:sp>
      <p:sp>
        <p:nvSpPr>
          <p:cNvPr id="236" name="Google Shape;236;p18:notes"/>
          <p:cNvSpPr/>
          <p:nvPr>
            <p:ph idx="2" type="sldImg"/>
          </p:nvPr>
        </p:nvSpPr>
        <p:spPr>
          <a:xfrm>
            <a:off x="123825" y="766763"/>
            <a:ext cx="6534150" cy="3676650"/>
          </a:xfrm>
          <a:custGeom>
            <a:rect b="b" l="l" r="r" t="t"/>
            <a:pathLst>
              <a:path extrusionOk="0" h="120000" w="12000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  <a:noFill/>
          <a:ln>
            <a:noFill/>
          </a:ln>
        </p:spPr>
      </p:sp>
      <p:sp>
        <p:nvSpPr>
          <p:cNvPr id="237" name="Google Shape;237;p18:notes"/>
          <p:cNvSpPr txBox="1"/>
          <p:nvPr>
            <p:ph idx="1" type="body"/>
          </p:nvPr>
        </p:nvSpPr>
        <p:spPr>
          <a:xfrm>
            <a:off x="914400" y="4749480"/>
            <a:ext cx="4952520" cy="4443120"/>
          </a:xfrm>
          <a:prstGeom prst="rect">
            <a:avLst/>
          </a:prstGeom>
          <a:noFill/>
          <a:ln>
            <a:noFill/>
          </a:ln>
        </p:spPr>
        <p:txBody>
          <a:bodyPr anchorCtr="0" anchor="ctr" bIns="0" lIns="0" spcFirstLastPara="1" rIns="0" wrap="square" tIns="0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 b="0" sz="2000" strike="noStrike">
              <a:latin typeface="Arial"/>
              <a:ea typeface="Arial"/>
              <a:cs typeface="Arial"/>
              <a:sym typeface="Arial"/>
            </a:endParaRPr>
          </a:p>
        </p:txBody>
      </p:sp>
    </p:spTree>
  </p:cSld>
  <p:clrMapOvr>
    <a:masterClrMapping/>
  </p:clrMapOvr>
</p:notes>
</file>

<file path=ppt/notesSlides/notesSlide19.xml><?xml version="1.0" encoding="utf-8"?>
<p:notes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showMasterPhAnim="0" showMasterSp="0">
  <p:cSld>
    <p:spTree>
      <p:nvGrpSpPr>
        <p:cNvPr id="244" name="Shape 244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45" name="Google Shape;245;p19:notes"/>
          <p:cNvSpPr txBox="1"/>
          <p:nvPr>
            <p:ph idx="1" type="body"/>
          </p:nvPr>
        </p:nvSpPr>
        <p:spPr>
          <a:xfrm>
            <a:off x="756000" y="5078520"/>
            <a:ext cx="6047640" cy="4811040"/>
          </a:xfrm>
          <a:prstGeom prst="rect">
            <a:avLst/>
          </a:prstGeom>
        </p:spPr>
        <p:txBody>
          <a:bodyPr anchorCtr="0" anchor="t" bIns="0" lIns="0" spcFirstLastPara="1" rIns="0" wrap="square" tIns="0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  <p:sp>
        <p:nvSpPr>
          <p:cNvPr id="246" name="Google Shape;246;p19:notes"/>
          <p:cNvSpPr/>
          <p:nvPr>
            <p:ph idx="2" type="sldImg"/>
          </p:nvPr>
        </p:nvSpPr>
        <p:spPr>
          <a:xfrm>
            <a:off x="217488" y="812800"/>
            <a:ext cx="7124700" cy="4008438"/>
          </a:xfrm>
          <a:custGeom>
            <a:rect b="b" l="l" r="r" t="t"/>
            <a:pathLst>
              <a:path extrusionOk="0" h="120000" w="12000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</p:spTree>
  </p:cSld>
  <p:clrMapOvr>
    <a:masterClrMapping/>
  </p:clrMapOvr>
</p:notes>
</file>

<file path=ppt/notesSlides/notesSlide20.xml><?xml version="1.0" encoding="utf-8"?>
<p:notes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showMasterPhAnim="0" showMasterSp="0">
  <p:cSld>
    <p:spTree>
      <p:nvGrpSpPr>
        <p:cNvPr id="253" name="Shape 253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54" name="Google Shape;254;p20:notes"/>
          <p:cNvSpPr txBox="1"/>
          <p:nvPr>
            <p:ph idx="1" type="body"/>
          </p:nvPr>
        </p:nvSpPr>
        <p:spPr>
          <a:xfrm>
            <a:off x="756000" y="5078520"/>
            <a:ext cx="6047640" cy="4811040"/>
          </a:xfrm>
          <a:prstGeom prst="rect">
            <a:avLst/>
          </a:prstGeom>
        </p:spPr>
        <p:txBody>
          <a:bodyPr anchorCtr="0" anchor="t" bIns="0" lIns="0" spcFirstLastPara="1" rIns="0" wrap="square" tIns="0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  <p:sp>
        <p:nvSpPr>
          <p:cNvPr id="255" name="Google Shape;255;p20:notes"/>
          <p:cNvSpPr/>
          <p:nvPr>
            <p:ph idx="2" type="sldImg"/>
          </p:nvPr>
        </p:nvSpPr>
        <p:spPr>
          <a:xfrm>
            <a:off x="217488" y="812800"/>
            <a:ext cx="7124700" cy="4008438"/>
          </a:xfrm>
          <a:custGeom>
            <a:rect b="b" l="l" r="r" t="t"/>
            <a:pathLst>
              <a:path extrusionOk="0" h="120000" w="12000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</p:spTree>
  </p:cSld>
  <p:clrMapOvr>
    <a:masterClrMapping/>
  </p:clrMapOvr>
</p:notes>
</file>

<file path=ppt/notesSlides/notesSlide21.xml><?xml version="1.0" encoding="utf-8"?>
<p:notes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showMasterPhAnim="0" showMasterSp="0">
  <p:cSld>
    <p:spTree>
      <p:nvGrpSpPr>
        <p:cNvPr id="261" name="Shape 261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62" name="Google Shape;262;p21:notes"/>
          <p:cNvSpPr txBox="1"/>
          <p:nvPr>
            <p:ph idx="1" type="body"/>
          </p:nvPr>
        </p:nvSpPr>
        <p:spPr>
          <a:xfrm>
            <a:off x="756000" y="5078520"/>
            <a:ext cx="6047640" cy="4811040"/>
          </a:xfrm>
          <a:prstGeom prst="rect">
            <a:avLst/>
          </a:prstGeom>
        </p:spPr>
        <p:txBody>
          <a:bodyPr anchorCtr="0" anchor="t" bIns="0" lIns="0" spcFirstLastPara="1" rIns="0" wrap="square" tIns="0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  <p:sp>
        <p:nvSpPr>
          <p:cNvPr id="263" name="Google Shape;263;p21:notes"/>
          <p:cNvSpPr/>
          <p:nvPr>
            <p:ph idx="2" type="sldImg"/>
          </p:nvPr>
        </p:nvSpPr>
        <p:spPr>
          <a:xfrm>
            <a:off x="217488" y="812800"/>
            <a:ext cx="7124700" cy="4008438"/>
          </a:xfrm>
          <a:custGeom>
            <a:rect b="b" l="l" r="r" t="t"/>
            <a:pathLst>
              <a:path extrusionOk="0" h="120000" w="12000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</p:spTree>
  </p:cSld>
  <p:clrMapOvr>
    <a:masterClrMapping/>
  </p:clrMapOvr>
</p:notes>
</file>

<file path=ppt/notesSlides/notesSlide22.xml><?xml version="1.0" encoding="utf-8"?>
<p:notes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showMasterPhAnim="0" showMasterSp="0">
  <p:cSld>
    <p:spTree>
      <p:nvGrpSpPr>
        <p:cNvPr id="269" name="Shape 269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70" name="Google Shape;270;p22:notes"/>
          <p:cNvSpPr txBox="1"/>
          <p:nvPr>
            <p:ph idx="1" type="body"/>
          </p:nvPr>
        </p:nvSpPr>
        <p:spPr>
          <a:xfrm>
            <a:off x="756000" y="5078520"/>
            <a:ext cx="6047640" cy="4811040"/>
          </a:xfrm>
          <a:prstGeom prst="rect">
            <a:avLst/>
          </a:prstGeom>
        </p:spPr>
        <p:txBody>
          <a:bodyPr anchorCtr="0" anchor="t" bIns="0" lIns="0" spcFirstLastPara="1" rIns="0" wrap="square" tIns="0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  <p:sp>
        <p:nvSpPr>
          <p:cNvPr id="271" name="Google Shape;271;p22:notes"/>
          <p:cNvSpPr/>
          <p:nvPr>
            <p:ph idx="2" type="sldImg"/>
          </p:nvPr>
        </p:nvSpPr>
        <p:spPr>
          <a:xfrm>
            <a:off x="217488" y="812800"/>
            <a:ext cx="7124700" cy="4008438"/>
          </a:xfrm>
          <a:custGeom>
            <a:rect b="b" l="l" r="r" t="t"/>
            <a:pathLst>
              <a:path extrusionOk="0" h="120000" w="12000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</p:spTree>
  </p:cSld>
  <p:clrMapOvr>
    <a:masterClrMapping/>
  </p:clrMapOvr>
</p:notes>
</file>

<file path=ppt/notesSlides/notesSlide23.xml><?xml version="1.0" encoding="utf-8"?>
<p:notes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showMasterPhAnim="0" showMasterSp="0">
  <p:cSld>
    <p:spTree>
      <p:nvGrpSpPr>
        <p:cNvPr id="277" name="Shape 277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78" name="Google Shape;278;p23:notes"/>
          <p:cNvSpPr/>
          <p:nvPr/>
        </p:nvSpPr>
        <p:spPr>
          <a:xfrm>
            <a:off x="3886200" y="9423360"/>
            <a:ext cx="2895120" cy="536400"/>
          </a:xfrm>
          <a:custGeom>
            <a:rect b="b" l="l" r="r" t="t"/>
            <a:pathLst>
              <a:path extrusionOk="0" h="21600" w="21600">
                <a:moveTo>
                  <a:pt x="0" y="0"/>
                </a:moveTo>
                <a:lnTo>
                  <a:pt x="21600" y="0"/>
                </a:lnTo>
                <a:lnTo>
                  <a:pt x="21600" y="21600"/>
                </a:lnTo>
                <a:lnTo>
                  <a:pt x="0" y="21600"/>
                </a:lnTo>
                <a:lnTo>
                  <a:pt x="0" y="0"/>
                </a:lnTo>
                <a:close/>
              </a:path>
            </a:pathLst>
          </a:custGeom>
          <a:noFill/>
          <a:ln>
            <a:noFill/>
          </a:ln>
        </p:spPr>
        <p:txBody>
          <a:bodyPr anchorCtr="0" anchor="b" bIns="45000" lIns="91800" spcFirstLastPara="1" rIns="91800" wrap="square" tIns="45000">
            <a:noAutofit/>
          </a:bodyPr>
          <a:lstStyle/>
          <a:p>
            <a:pPr indent="-216000" lvl="0" marL="216000" marR="0" rtl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200"/>
              <a:buFont typeface="Times New Roman"/>
              <a:buChar char="-"/>
            </a:pPr>
            <a:fld id="{00000000-1234-1234-1234-123412341234}" type="slidenum">
              <a:rPr b="0" lang="pt-BR" sz="1200" u="sng" strike="noStrike">
                <a:solidFill>
                  <a:srgbClr val="000000"/>
                </a:solidFill>
                <a:latin typeface="Times New Roman"/>
                <a:ea typeface="Times New Roman"/>
                <a:cs typeface="Times New Roman"/>
                <a:sym typeface="Times New Roman"/>
              </a:rPr>
              <a:t>‹#›</a:t>
            </a:fld>
            <a:endParaRPr b="0" sz="1200" strike="noStrike">
              <a:solidFill>
                <a:schemeClr val="dk1"/>
              </a:solidFill>
              <a:latin typeface="Arial"/>
              <a:ea typeface="Arial"/>
              <a:cs typeface="Arial"/>
              <a:sym typeface="Arial"/>
            </a:endParaRPr>
          </a:p>
        </p:txBody>
      </p:sp>
      <p:sp>
        <p:nvSpPr>
          <p:cNvPr id="279" name="Google Shape;279;p23:notes"/>
          <p:cNvSpPr/>
          <p:nvPr>
            <p:ph idx="2" type="sldImg"/>
          </p:nvPr>
        </p:nvSpPr>
        <p:spPr>
          <a:xfrm>
            <a:off x="123825" y="766763"/>
            <a:ext cx="6534150" cy="3676650"/>
          </a:xfrm>
          <a:custGeom>
            <a:rect b="b" l="l" r="r" t="t"/>
            <a:pathLst>
              <a:path extrusionOk="0" h="120000" w="12000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  <a:noFill/>
          <a:ln>
            <a:noFill/>
          </a:ln>
        </p:spPr>
      </p:sp>
      <p:sp>
        <p:nvSpPr>
          <p:cNvPr id="280" name="Google Shape;280;p23:notes"/>
          <p:cNvSpPr txBox="1"/>
          <p:nvPr>
            <p:ph idx="1" type="body"/>
          </p:nvPr>
        </p:nvSpPr>
        <p:spPr>
          <a:xfrm>
            <a:off x="914400" y="4749480"/>
            <a:ext cx="4952520" cy="4443120"/>
          </a:xfrm>
          <a:prstGeom prst="rect">
            <a:avLst/>
          </a:prstGeom>
          <a:noFill/>
          <a:ln>
            <a:noFill/>
          </a:ln>
        </p:spPr>
        <p:txBody>
          <a:bodyPr anchorCtr="0" anchor="ctr" bIns="0" lIns="0" spcFirstLastPara="1" rIns="0" wrap="square" tIns="0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 b="0" sz="2000" strike="noStrike">
              <a:latin typeface="Arial"/>
              <a:ea typeface="Arial"/>
              <a:cs typeface="Arial"/>
              <a:sym typeface="Arial"/>
            </a:endParaRPr>
          </a:p>
        </p:txBody>
      </p:sp>
    </p:spTree>
  </p:cSld>
  <p:clrMapOvr>
    <a:masterClrMapping/>
  </p:clrMapOvr>
</p:notes>
</file>

<file path=ppt/notesSlides/notesSlide24.xml><?xml version="1.0" encoding="utf-8"?>
<p:notes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showMasterPhAnim="0" showMasterSp="0">
  <p:cSld>
    <p:spTree>
      <p:nvGrpSpPr>
        <p:cNvPr id="287" name="Shape 287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88" name="Google Shape;288;p24:notes"/>
          <p:cNvSpPr/>
          <p:nvPr/>
        </p:nvSpPr>
        <p:spPr>
          <a:xfrm>
            <a:off x="3886200" y="9423360"/>
            <a:ext cx="2895120" cy="536400"/>
          </a:xfrm>
          <a:custGeom>
            <a:rect b="b" l="l" r="r" t="t"/>
            <a:pathLst>
              <a:path extrusionOk="0" h="21600" w="21600">
                <a:moveTo>
                  <a:pt x="0" y="0"/>
                </a:moveTo>
                <a:lnTo>
                  <a:pt x="21600" y="0"/>
                </a:lnTo>
                <a:lnTo>
                  <a:pt x="21600" y="21600"/>
                </a:lnTo>
                <a:lnTo>
                  <a:pt x="0" y="21600"/>
                </a:lnTo>
                <a:lnTo>
                  <a:pt x="0" y="0"/>
                </a:lnTo>
                <a:close/>
              </a:path>
            </a:pathLst>
          </a:custGeom>
          <a:noFill/>
          <a:ln>
            <a:noFill/>
          </a:ln>
        </p:spPr>
        <p:txBody>
          <a:bodyPr anchorCtr="0" anchor="b" bIns="45000" lIns="91800" spcFirstLastPara="1" rIns="91800" wrap="square" tIns="45000">
            <a:noAutofit/>
          </a:bodyPr>
          <a:lstStyle/>
          <a:p>
            <a:pPr indent="-216000" lvl="0" marL="216000" marR="0" rtl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200"/>
              <a:buFont typeface="Times New Roman"/>
              <a:buChar char="-"/>
            </a:pPr>
            <a:fld id="{00000000-1234-1234-1234-123412341234}" type="slidenum">
              <a:rPr b="0" lang="pt-BR" sz="1200" u="sng" strike="noStrike">
                <a:solidFill>
                  <a:srgbClr val="000000"/>
                </a:solidFill>
                <a:latin typeface="Times New Roman"/>
                <a:ea typeface="Times New Roman"/>
                <a:cs typeface="Times New Roman"/>
                <a:sym typeface="Times New Roman"/>
              </a:rPr>
              <a:t>‹#›</a:t>
            </a:fld>
            <a:endParaRPr b="0" sz="1200" strike="noStrike">
              <a:solidFill>
                <a:schemeClr val="dk1"/>
              </a:solidFill>
              <a:latin typeface="Arial"/>
              <a:ea typeface="Arial"/>
              <a:cs typeface="Arial"/>
              <a:sym typeface="Arial"/>
            </a:endParaRPr>
          </a:p>
        </p:txBody>
      </p:sp>
      <p:sp>
        <p:nvSpPr>
          <p:cNvPr id="289" name="Google Shape;289;p24:notes"/>
          <p:cNvSpPr/>
          <p:nvPr>
            <p:ph idx="2" type="sldImg"/>
          </p:nvPr>
        </p:nvSpPr>
        <p:spPr>
          <a:xfrm>
            <a:off x="123825" y="766763"/>
            <a:ext cx="6534150" cy="3676650"/>
          </a:xfrm>
          <a:custGeom>
            <a:rect b="b" l="l" r="r" t="t"/>
            <a:pathLst>
              <a:path extrusionOk="0" h="120000" w="12000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  <a:noFill/>
          <a:ln>
            <a:noFill/>
          </a:ln>
        </p:spPr>
      </p:sp>
      <p:sp>
        <p:nvSpPr>
          <p:cNvPr id="290" name="Google Shape;290;p24:notes"/>
          <p:cNvSpPr txBox="1"/>
          <p:nvPr>
            <p:ph idx="1" type="body"/>
          </p:nvPr>
        </p:nvSpPr>
        <p:spPr>
          <a:xfrm>
            <a:off x="914400" y="4749480"/>
            <a:ext cx="4952520" cy="4443120"/>
          </a:xfrm>
          <a:prstGeom prst="rect">
            <a:avLst/>
          </a:prstGeom>
          <a:noFill/>
          <a:ln>
            <a:noFill/>
          </a:ln>
        </p:spPr>
        <p:txBody>
          <a:bodyPr anchorCtr="0" anchor="ctr" bIns="0" lIns="0" spcFirstLastPara="1" rIns="0" wrap="square" tIns="0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 b="0" sz="2000" strike="noStrike">
              <a:latin typeface="Arial"/>
              <a:ea typeface="Arial"/>
              <a:cs typeface="Arial"/>
              <a:sym typeface="Arial"/>
            </a:endParaRPr>
          </a:p>
        </p:txBody>
      </p:sp>
    </p:spTree>
  </p:cSld>
  <p:clrMapOvr>
    <a:masterClrMapping/>
  </p:clrMapOvr>
</p:notes>
</file>

<file path=ppt/notesSlides/notesSlide25.xml><?xml version="1.0" encoding="utf-8"?>
<p:notes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showMasterPhAnim="0" showMasterSp="0">
  <p:cSld>
    <p:spTree>
      <p:nvGrpSpPr>
        <p:cNvPr id="317" name="Shape 317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18" name="Google Shape;318;p25:notes"/>
          <p:cNvSpPr/>
          <p:nvPr/>
        </p:nvSpPr>
        <p:spPr>
          <a:xfrm>
            <a:off x="3886200" y="9423360"/>
            <a:ext cx="2895120" cy="536400"/>
          </a:xfrm>
          <a:custGeom>
            <a:rect b="b" l="l" r="r" t="t"/>
            <a:pathLst>
              <a:path extrusionOk="0" h="21600" w="21600">
                <a:moveTo>
                  <a:pt x="0" y="0"/>
                </a:moveTo>
                <a:lnTo>
                  <a:pt x="21600" y="0"/>
                </a:lnTo>
                <a:lnTo>
                  <a:pt x="21600" y="21600"/>
                </a:lnTo>
                <a:lnTo>
                  <a:pt x="0" y="21600"/>
                </a:lnTo>
                <a:lnTo>
                  <a:pt x="0" y="0"/>
                </a:lnTo>
                <a:close/>
              </a:path>
            </a:pathLst>
          </a:custGeom>
          <a:noFill/>
          <a:ln>
            <a:noFill/>
          </a:ln>
        </p:spPr>
        <p:txBody>
          <a:bodyPr anchorCtr="0" anchor="b" bIns="45000" lIns="91800" spcFirstLastPara="1" rIns="91800" wrap="square" tIns="45000">
            <a:noAutofit/>
          </a:bodyPr>
          <a:lstStyle/>
          <a:p>
            <a:pPr indent="-216000" lvl="0" marL="216000" marR="0" rtl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200"/>
              <a:buFont typeface="Times New Roman"/>
              <a:buChar char="-"/>
            </a:pPr>
            <a:fld id="{00000000-1234-1234-1234-123412341234}" type="slidenum">
              <a:rPr b="0" lang="pt-BR" sz="1200" u="sng" strike="noStrike">
                <a:solidFill>
                  <a:srgbClr val="000000"/>
                </a:solidFill>
                <a:latin typeface="Times New Roman"/>
                <a:ea typeface="Times New Roman"/>
                <a:cs typeface="Times New Roman"/>
                <a:sym typeface="Times New Roman"/>
              </a:rPr>
              <a:t>‹#›</a:t>
            </a:fld>
            <a:endParaRPr b="0" sz="1200" strike="noStrike">
              <a:solidFill>
                <a:schemeClr val="dk1"/>
              </a:solidFill>
              <a:latin typeface="Arial"/>
              <a:ea typeface="Arial"/>
              <a:cs typeface="Arial"/>
              <a:sym typeface="Arial"/>
            </a:endParaRPr>
          </a:p>
        </p:txBody>
      </p:sp>
      <p:sp>
        <p:nvSpPr>
          <p:cNvPr id="319" name="Google Shape;319;p25:notes"/>
          <p:cNvSpPr/>
          <p:nvPr>
            <p:ph idx="2" type="sldImg"/>
          </p:nvPr>
        </p:nvSpPr>
        <p:spPr>
          <a:xfrm>
            <a:off x="123825" y="766763"/>
            <a:ext cx="6534150" cy="3676650"/>
          </a:xfrm>
          <a:custGeom>
            <a:rect b="b" l="l" r="r" t="t"/>
            <a:pathLst>
              <a:path extrusionOk="0" h="120000" w="12000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  <a:noFill/>
          <a:ln>
            <a:noFill/>
          </a:ln>
        </p:spPr>
      </p:sp>
      <p:sp>
        <p:nvSpPr>
          <p:cNvPr id="320" name="Google Shape;320;p25:notes"/>
          <p:cNvSpPr txBox="1"/>
          <p:nvPr>
            <p:ph idx="1" type="body"/>
          </p:nvPr>
        </p:nvSpPr>
        <p:spPr>
          <a:xfrm>
            <a:off x="914400" y="4749480"/>
            <a:ext cx="4952520" cy="4443120"/>
          </a:xfrm>
          <a:prstGeom prst="rect">
            <a:avLst/>
          </a:prstGeom>
          <a:noFill/>
          <a:ln>
            <a:noFill/>
          </a:ln>
        </p:spPr>
        <p:txBody>
          <a:bodyPr anchorCtr="0" anchor="ctr" bIns="0" lIns="0" spcFirstLastPara="1" rIns="0" wrap="square" tIns="0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 b="0" sz="2000" strike="noStrike">
              <a:latin typeface="Arial"/>
              <a:ea typeface="Arial"/>
              <a:cs typeface="Arial"/>
              <a:sym typeface="Arial"/>
            </a:endParaRPr>
          </a:p>
        </p:txBody>
      </p:sp>
    </p:spTree>
  </p:cSld>
  <p:clrMapOvr>
    <a:masterClrMapping/>
  </p:clrMapOvr>
</p:notes>
</file>

<file path=ppt/notesSlides/notesSlide26.xml><?xml version="1.0" encoding="utf-8"?>
<p:notes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showMasterPhAnim="0" showMasterSp="0">
  <p:cSld>
    <p:spTree>
      <p:nvGrpSpPr>
        <p:cNvPr id="324" name="Shape 324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25" name="Google Shape;325;p26:notes"/>
          <p:cNvSpPr/>
          <p:nvPr/>
        </p:nvSpPr>
        <p:spPr>
          <a:xfrm>
            <a:off x="3886200" y="9423360"/>
            <a:ext cx="2895120" cy="536400"/>
          </a:xfrm>
          <a:custGeom>
            <a:rect b="b" l="l" r="r" t="t"/>
            <a:pathLst>
              <a:path extrusionOk="0" h="21600" w="21600">
                <a:moveTo>
                  <a:pt x="0" y="0"/>
                </a:moveTo>
                <a:lnTo>
                  <a:pt x="21600" y="0"/>
                </a:lnTo>
                <a:lnTo>
                  <a:pt x="21600" y="21600"/>
                </a:lnTo>
                <a:lnTo>
                  <a:pt x="0" y="21600"/>
                </a:lnTo>
                <a:lnTo>
                  <a:pt x="0" y="0"/>
                </a:lnTo>
                <a:close/>
              </a:path>
            </a:pathLst>
          </a:custGeom>
          <a:noFill/>
          <a:ln>
            <a:noFill/>
          </a:ln>
        </p:spPr>
        <p:txBody>
          <a:bodyPr anchorCtr="0" anchor="b" bIns="45000" lIns="91800" spcFirstLastPara="1" rIns="91800" wrap="square" tIns="45000">
            <a:noAutofit/>
          </a:bodyPr>
          <a:lstStyle/>
          <a:p>
            <a:pPr indent="-216000" lvl="0" marL="216000" marR="0" rtl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200"/>
              <a:buFont typeface="Times New Roman"/>
              <a:buChar char="-"/>
            </a:pPr>
            <a:fld id="{00000000-1234-1234-1234-123412341234}" type="slidenum">
              <a:rPr b="0" lang="pt-BR" sz="1200" u="sng" strike="noStrike">
                <a:solidFill>
                  <a:srgbClr val="000000"/>
                </a:solidFill>
                <a:latin typeface="Times New Roman"/>
                <a:ea typeface="Times New Roman"/>
                <a:cs typeface="Times New Roman"/>
                <a:sym typeface="Times New Roman"/>
              </a:rPr>
              <a:t>‹#›</a:t>
            </a:fld>
            <a:endParaRPr b="0" sz="1200" strike="noStrike">
              <a:solidFill>
                <a:schemeClr val="dk1"/>
              </a:solidFill>
              <a:latin typeface="Arial"/>
              <a:ea typeface="Arial"/>
              <a:cs typeface="Arial"/>
              <a:sym typeface="Arial"/>
            </a:endParaRPr>
          </a:p>
        </p:txBody>
      </p:sp>
      <p:sp>
        <p:nvSpPr>
          <p:cNvPr id="326" name="Google Shape;326;p26:notes"/>
          <p:cNvSpPr/>
          <p:nvPr>
            <p:ph idx="2" type="sldImg"/>
          </p:nvPr>
        </p:nvSpPr>
        <p:spPr>
          <a:xfrm>
            <a:off x="123825" y="766763"/>
            <a:ext cx="6534150" cy="3676650"/>
          </a:xfrm>
          <a:custGeom>
            <a:rect b="b" l="l" r="r" t="t"/>
            <a:pathLst>
              <a:path extrusionOk="0" h="120000" w="12000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  <a:noFill/>
          <a:ln>
            <a:noFill/>
          </a:ln>
        </p:spPr>
      </p:sp>
      <p:sp>
        <p:nvSpPr>
          <p:cNvPr id="327" name="Google Shape;327;p26:notes"/>
          <p:cNvSpPr txBox="1"/>
          <p:nvPr>
            <p:ph idx="1" type="body"/>
          </p:nvPr>
        </p:nvSpPr>
        <p:spPr>
          <a:xfrm>
            <a:off x="914400" y="4749480"/>
            <a:ext cx="4952520" cy="4443120"/>
          </a:xfrm>
          <a:prstGeom prst="rect">
            <a:avLst/>
          </a:prstGeom>
          <a:noFill/>
          <a:ln>
            <a:noFill/>
          </a:ln>
        </p:spPr>
        <p:txBody>
          <a:bodyPr anchorCtr="0" anchor="ctr" bIns="0" lIns="0" spcFirstLastPara="1" rIns="0" wrap="square" tIns="0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 b="0" sz="2000" strike="noStrike">
              <a:latin typeface="Arial"/>
              <a:ea typeface="Arial"/>
              <a:cs typeface="Arial"/>
              <a:sym typeface="Arial"/>
            </a:endParaRPr>
          </a:p>
        </p:txBody>
      </p:sp>
    </p:spTree>
  </p:cSld>
  <p:clrMapOvr>
    <a:masterClrMapping/>
  </p:clrMapOvr>
</p:notes>
</file>

<file path=ppt/notesSlides/notesSlide27.xml><?xml version="1.0" encoding="utf-8"?>
<p:notes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showMasterPhAnim="0" showMasterSp="0">
  <p:cSld>
    <p:spTree>
      <p:nvGrpSpPr>
        <p:cNvPr id="354" name="Shape 354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55" name="Google Shape;355;p27:notes"/>
          <p:cNvSpPr/>
          <p:nvPr/>
        </p:nvSpPr>
        <p:spPr>
          <a:xfrm>
            <a:off x="3884760" y="8685360"/>
            <a:ext cx="2971440" cy="456840"/>
          </a:xfrm>
          <a:custGeom>
            <a:rect b="b" l="l" r="r" t="t"/>
            <a:pathLst>
              <a:path extrusionOk="0" h="21600" w="21600">
                <a:moveTo>
                  <a:pt x="0" y="0"/>
                </a:moveTo>
                <a:lnTo>
                  <a:pt x="21600" y="0"/>
                </a:lnTo>
                <a:lnTo>
                  <a:pt x="21600" y="21600"/>
                </a:lnTo>
                <a:lnTo>
                  <a:pt x="0" y="21600"/>
                </a:lnTo>
                <a:lnTo>
                  <a:pt x="0" y="0"/>
                </a:lnTo>
                <a:close/>
              </a:path>
            </a:pathLst>
          </a:custGeom>
          <a:noFill/>
          <a:ln>
            <a:noFill/>
          </a:ln>
        </p:spPr>
        <p:txBody>
          <a:bodyPr anchorCtr="0" anchor="b" bIns="46800" lIns="90000" spcFirstLastPara="1" rIns="90000" wrap="square" tIns="46800">
            <a:noAutofit/>
          </a:bodyPr>
          <a:lstStyle/>
          <a:p>
            <a:pPr indent="0" lvl="0" marL="0" marR="0" rtl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b="0" lang="pt-BR" sz="1200" strike="noStrik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rPr>
              <a:t>‹#›</a:t>
            </a:fld>
            <a:endParaRPr b="0" sz="1200" strike="noStrike">
              <a:solidFill>
                <a:schemeClr val="dk1"/>
              </a:solidFill>
              <a:latin typeface="Arial"/>
              <a:ea typeface="Arial"/>
              <a:cs typeface="Arial"/>
              <a:sym typeface="Arial"/>
            </a:endParaRPr>
          </a:p>
        </p:txBody>
      </p:sp>
      <p:sp>
        <p:nvSpPr>
          <p:cNvPr id="356" name="Google Shape;356;p27:notes"/>
          <p:cNvSpPr/>
          <p:nvPr>
            <p:ph idx="2" type="sldImg"/>
          </p:nvPr>
        </p:nvSpPr>
        <p:spPr>
          <a:xfrm>
            <a:off x="381000" y="685800"/>
            <a:ext cx="6096000" cy="3429000"/>
          </a:xfrm>
          <a:custGeom>
            <a:rect b="b" l="l" r="r" t="t"/>
            <a:pathLst>
              <a:path extrusionOk="0" h="120000" w="12000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  <a:noFill/>
          <a:ln>
            <a:noFill/>
          </a:ln>
        </p:spPr>
      </p:sp>
      <p:sp>
        <p:nvSpPr>
          <p:cNvPr id="357" name="Google Shape;357;p27:notes"/>
          <p:cNvSpPr txBox="1"/>
          <p:nvPr>
            <p:ph idx="1" type="body"/>
          </p:nvPr>
        </p:nvSpPr>
        <p:spPr>
          <a:xfrm>
            <a:off x="685800" y="4343400"/>
            <a:ext cx="5486040" cy="4114440"/>
          </a:xfrm>
          <a:prstGeom prst="rect">
            <a:avLst/>
          </a:prstGeom>
          <a:noFill/>
          <a:ln>
            <a:noFill/>
          </a:ln>
        </p:spPr>
        <p:txBody>
          <a:bodyPr anchorCtr="0" anchor="t" bIns="0" lIns="0" spcFirstLastPara="1" rIns="0" wrap="square" tIns="0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 b="0" sz="2000" strike="noStrike">
              <a:latin typeface="Arial"/>
              <a:ea typeface="Arial"/>
              <a:cs typeface="Arial"/>
              <a:sym typeface="Arial"/>
            </a:endParaRPr>
          </a:p>
        </p:txBody>
      </p:sp>
    </p:spTree>
  </p:cSld>
  <p:clrMapOvr>
    <a:masterClrMapping/>
  </p:clrMapOvr>
</p:notes>
</file>

<file path=ppt/notesSlides/notesSlide28.xml><?xml version="1.0" encoding="utf-8"?>
<p:notes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showMasterPhAnim="0" showMasterSp="0">
  <p:cSld>
    <p:spTree>
      <p:nvGrpSpPr>
        <p:cNvPr id="369" name="Shape 369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70" name="Google Shape;370;p28:notes"/>
          <p:cNvSpPr txBox="1"/>
          <p:nvPr>
            <p:ph idx="1" type="body"/>
          </p:nvPr>
        </p:nvSpPr>
        <p:spPr>
          <a:xfrm>
            <a:off x="756000" y="5078520"/>
            <a:ext cx="6047640" cy="4811040"/>
          </a:xfrm>
          <a:prstGeom prst="rect">
            <a:avLst/>
          </a:prstGeom>
        </p:spPr>
        <p:txBody>
          <a:bodyPr anchorCtr="0" anchor="t" bIns="0" lIns="0" spcFirstLastPara="1" rIns="0" wrap="square" tIns="0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  <p:sp>
        <p:nvSpPr>
          <p:cNvPr id="371" name="Google Shape;371;p28:notes"/>
          <p:cNvSpPr/>
          <p:nvPr>
            <p:ph idx="2" type="sldImg"/>
          </p:nvPr>
        </p:nvSpPr>
        <p:spPr>
          <a:xfrm>
            <a:off x="217488" y="812800"/>
            <a:ext cx="7124700" cy="4008438"/>
          </a:xfrm>
          <a:custGeom>
            <a:rect b="b" l="l" r="r" t="t"/>
            <a:pathLst>
              <a:path extrusionOk="0" h="120000" w="12000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</p:spTree>
  </p:cSld>
  <p:clrMapOvr>
    <a:masterClrMapping/>
  </p:clrMapOvr>
</p:notes>
</file>

<file path=ppt/notesSlides/notesSlide29.xml><?xml version="1.0" encoding="utf-8"?>
<p:notes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showMasterPhAnim="0" showMasterSp="0">
  <p:cSld>
    <p:spTree>
      <p:nvGrpSpPr>
        <p:cNvPr id="377" name="Shape 377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78" name="Google Shape;378;p29:notes"/>
          <p:cNvSpPr txBox="1"/>
          <p:nvPr>
            <p:ph idx="1" type="body"/>
          </p:nvPr>
        </p:nvSpPr>
        <p:spPr>
          <a:xfrm>
            <a:off x="756000" y="5078520"/>
            <a:ext cx="6047640" cy="4811040"/>
          </a:xfrm>
          <a:prstGeom prst="rect">
            <a:avLst/>
          </a:prstGeom>
        </p:spPr>
        <p:txBody>
          <a:bodyPr anchorCtr="0" anchor="t" bIns="0" lIns="0" spcFirstLastPara="1" rIns="0" wrap="square" tIns="0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  <p:sp>
        <p:nvSpPr>
          <p:cNvPr id="379" name="Google Shape;379;p29:notes"/>
          <p:cNvSpPr/>
          <p:nvPr>
            <p:ph idx="2" type="sldImg"/>
          </p:nvPr>
        </p:nvSpPr>
        <p:spPr>
          <a:xfrm>
            <a:off x="217488" y="812800"/>
            <a:ext cx="7124700" cy="4008438"/>
          </a:xfrm>
          <a:custGeom>
            <a:rect b="b" l="l" r="r" t="t"/>
            <a:pathLst>
              <a:path extrusionOk="0" h="120000" w="12000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</p:spTree>
  </p:cSld>
  <p:clrMapOvr>
    <a:masterClrMapping/>
  </p:clrMapOvr>
</p:notes>
</file>

<file path=ppt/notesSlides/notesSlide30.xml><?xml version="1.0" encoding="utf-8"?>
<p:notes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showMasterPhAnim="0" showMasterSp="0">
  <p:cSld>
    <p:spTree>
      <p:nvGrpSpPr>
        <p:cNvPr id="385" name="Shape 385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86" name="Google Shape;386;p30:notes"/>
          <p:cNvSpPr txBox="1"/>
          <p:nvPr>
            <p:ph idx="1" type="body"/>
          </p:nvPr>
        </p:nvSpPr>
        <p:spPr>
          <a:xfrm>
            <a:off x="756000" y="5078520"/>
            <a:ext cx="6047640" cy="4811040"/>
          </a:xfrm>
          <a:prstGeom prst="rect">
            <a:avLst/>
          </a:prstGeom>
        </p:spPr>
        <p:txBody>
          <a:bodyPr anchorCtr="0" anchor="t" bIns="0" lIns="0" spcFirstLastPara="1" rIns="0" wrap="square" tIns="0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  <p:sp>
        <p:nvSpPr>
          <p:cNvPr id="387" name="Google Shape;387;p30:notes"/>
          <p:cNvSpPr/>
          <p:nvPr>
            <p:ph idx="2" type="sldImg"/>
          </p:nvPr>
        </p:nvSpPr>
        <p:spPr>
          <a:xfrm>
            <a:off x="217488" y="812800"/>
            <a:ext cx="7124700" cy="4008438"/>
          </a:xfrm>
          <a:custGeom>
            <a:rect b="b" l="l" r="r" t="t"/>
            <a:pathLst>
              <a:path extrusionOk="0" h="120000" w="12000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</p:spTree>
  </p:cSld>
  <p:clrMapOvr>
    <a:masterClrMapping/>
  </p:clrMapOvr>
</p:notes>
</file>

<file path=ppt/notesSlides/notesSlide31.xml><?xml version="1.0" encoding="utf-8"?>
<p:notes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showMasterPhAnim="0" showMasterSp="0">
  <p:cSld>
    <p:spTree>
      <p:nvGrpSpPr>
        <p:cNvPr id="393" name="Shape 393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94" name="Google Shape;394;p31:notes"/>
          <p:cNvSpPr txBox="1"/>
          <p:nvPr>
            <p:ph idx="1" type="body"/>
          </p:nvPr>
        </p:nvSpPr>
        <p:spPr>
          <a:xfrm>
            <a:off x="756000" y="5078520"/>
            <a:ext cx="6047640" cy="4811040"/>
          </a:xfrm>
          <a:prstGeom prst="rect">
            <a:avLst/>
          </a:prstGeom>
        </p:spPr>
        <p:txBody>
          <a:bodyPr anchorCtr="0" anchor="t" bIns="0" lIns="0" spcFirstLastPara="1" rIns="0" wrap="square" tIns="0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  <p:sp>
        <p:nvSpPr>
          <p:cNvPr id="395" name="Google Shape;395;p31:notes"/>
          <p:cNvSpPr/>
          <p:nvPr>
            <p:ph idx="2" type="sldImg"/>
          </p:nvPr>
        </p:nvSpPr>
        <p:spPr>
          <a:xfrm>
            <a:off x="217488" y="812800"/>
            <a:ext cx="7124700" cy="4008438"/>
          </a:xfrm>
          <a:custGeom>
            <a:rect b="b" l="l" r="r" t="t"/>
            <a:pathLst>
              <a:path extrusionOk="0" h="120000" w="12000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</p:spTree>
  </p:cSld>
  <p:clrMapOvr>
    <a:masterClrMapping/>
  </p:clrMapOvr>
</p:notes>
</file>

<file path=ppt/notesSlides/notesSlide32.xml><?xml version="1.0" encoding="utf-8"?>
<p:notes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showMasterPhAnim="0" showMasterSp="0">
  <p:cSld>
    <p:spTree>
      <p:nvGrpSpPr>
        <p:cNvPr id="401" name="Shape 401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02" name="Google Shape;402;p32:notes"/>
          <p:cNvSpPr/>
          <p:nvPr/>
        </p:nvSpPr>
        <p:spPr>
          <a:xfrm>
            <a:off x="3886200" y="9423360"/>
            <a:ext cx="2895120" cy="536400"/>
          </a:xfrm>
          <a:custGeom>
            <a:rect b="b" l="l" r="r" t="t"/>
            <a:pathLst>
              <a:path extrusionOk="0" h="21600" w="21600">
                <a:moveTo>
                  <a:pt x="0" y="0"/>
                </a:moveTo>
                <a:lnTo>
                  <a:pt x="21600" y="0"/>
                </a:lnTo>
                <a:lnTo>
                  <a:pt x="21600" y="21600"/>
                </a:lnTo>
                <a:lnTo>
                  <a:pt x="0" y="21600"/>
                </a:lnTo>
                <a:lnTo>
                  <a:pt x="0" y="0"/>
                </a:lnTo>
                <a:close/>
              </a:path>
            </a:pathLst>
          </a:custGeom>
          <a:noFill/>
          <a:ln>
            <a:noFill/>
          </a:ln>
        </p:spPr>
        <p:txBody>
          <a:bodyPr anchorCtr="0" anchor="b" bIns="45000" lIns="91800" spcFirstLastPara="1" rIns="91800" wrap="square" tIns="45000">
            <a:noAutofit/>
          </a:bodyPr>
          <a:lstStyle/>
          <a:p>
            <a:pPr indent="-216000" lvl="0" marL="216000" marR="0" rtl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200"/>
              <a:buFont typeface="Times New Roman"/>
              <a:buChar char="-"/>
            </a:pPr>
            <a:fld id="{00000000-1234-1234-1234-123412341234}" type="slidenum">
              <a:rPr b="0" lang="pt-BR" sz="1200" u="sng" strike="noStrike">
                <a:solidFill>
                  <a:srgbClr val="000000"/>
                </a:solidFill>
                <a:latin typeface="Times New Roman"/>
                <a:ea typeface="Times New Roman"/>
                <a:cs typeface="Times New Roman"/>
                <a:sym typeface="Times New Roman"/>
              </a:rPr>
              <a:t>‹#›</a:t>
            </a:fld>
            <a:endParaRPr b="0" sz="1200" strike="noStrike">
              <a:solidFill>
                <a:schemeClr val="dk1"/>
              </a:solidFill>
              <a:latin typeface="Arial"/>
              <a:ea typeface="Arial"/>
              <a:cs typeface="Arial"/>
              <a:sym typeface="Arial"/>
            </a:endParaRPr>
          </a:p>
        </p:txBody>
      </p:sp>
      <p:sp>
        <p:nvSpPr>
          <p:cNvPr id="403" name="Google Shape;403;p32:notes"/>
          <p:cNvSpPr/>
          <p:nvPr>
            <p:ph idx="2" type="sldImg"/>
          </p:nvPr>
        </p:nvSpPr>
        <p:spPr>
          <a:xfrm>
            <a:off x="123825" y="766763"/>
            <a:ext cx="6534150" cy="3676650"/>
          </a:xfrm>
          <a:custGeom>
            <a:rect b="b" l="l" r="r" t="t"/>
            <a:pathLst>
              <a:path extrusionOk="0" h="120000" w="12000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  <a:noFill/>
          <a:ln>
            <a:noFill/>
          </a:ln>
        </p:spPr>
      </p:sp>
      <p:sp>
        <p:nvSpPr>
          <p:cNvPr id="404" name="Google Shape;404;p32:notes"/>
          <p:cNvSpPr txBox="1"/>
          <p:nvPr>
            <p:ph idx="1" type="body"/>
          </p:nvPr>
        </p:nvSpPr>
        <p:spPr>
          <a:xfrm>
            <a:off x="914400" y="4749480"/>
            <a:ext cx="4952520" cy="4443120"/>
          </a:xfrm>
          <a:prstGeom prst="rect">
            <a:avLst/>
          </a:prstGeom>
          <a:noFill/>
          <a:ln>
            <a:noFill/>
          </a:ln>
        </p:spPr>
        <p:txBody>
          <a:bodyPr anchorCtr="0" anchor="ctr" bIns="0" lIns="0" spcFirstLastPara="1" rIns="0" wrap="square" tIns="0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 b="0" sz="2000" strike="noStrike">
              <a:latin typeface="Arial"/>
              <a:ea typeface="Arial"/>
              <a:cs typeface="Arial"/>
              <a:sym typeface="Arial"/>
            </a:endParaRPr>
          </a:p>
        </p:txBody>
      </p:sp>
    </p:spTree>
  </p:cSld>
  <p:clrMapOvr>
    <a:masterClrMapping/>
  </p:clrMapOvr>
</p:notes>
</file>

<file path=ppt/notesSlides/notesSlide33.xml><?xml version="1.0" encoding="utf-8"?>
<p:notes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showMasterPhAnim="0" showMasterSp="0">
  <p:cSld>
    <p:spTree>
      <p:nvGrpSpPr>
        <p:cNvPr id="417" name="Shape 417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18" name="Google Shape;418;p33:notes"/>
          <p:cNvSpPr/>
          <p:nvPr/>
        </p:nvSpPr>
        <p:spPr>
          <a:xfrm>
            <a:off x="3886200" y="9423360"/>
            <a:ext cx="2895120" cy="536400"/>
          </a:xfrm>
          <a:custGeom>
            <a:rect b="b" l="l" r="r" t="t"/>
            <a:pathLst>
              <a:path extrusionOk="0" h="21600" w="21600">
                <a:moveTo>
                  <a:pt x="0" y="0"/>
                </a:moveTo>
                <a:lnTo>
                  <a:pt x="21600" y="0"/>
                </a:lnTo>
                <a:lnTo>
                  <a:pt x="21600" y="21600"/>
                </a:lnTo>
                <a:lnTo>
                  <a:pt x="0" y="21600"/>
                </a:lnTo>
                <a:lnTo>
                  <a:pt x="0" y="0"/>
                </a:lnTo>
                <a:close/>
              </a:path>
            </a:pathLst>
          </a:custGeom>
          <a:noFill/>
          <a:ln>
            <a:noFill/>
          </a:ln>
        </p:spPr>
        <p:txBody>
          <a:bodyPr anchorCtr="0" anchor="b" bIns="45000" lIns="91800" spcFirstLastPara="1" rIns="91800" wrap="square" tIns="45000">
            <a:noAutofit/>
          </a:bodyPr>
          <a:lstStyle/>
          <a:p>
            <a:pPr indent="-216000" lvl="0" marL="216000" marR="0" rtl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200"/>
              <a:buFont typeface="Times New Roman"/>
              <a:buChar char="-"/>
            </a:pPr>
            <a:fld id="{00000000-1234-1234-1234-123412341234}" type="slidenum">
              <a:rPr b="0" lang="pt-BR" sz="1200" u="sng" strike="noStrike">
                <a:solidFill>
                  <a:srgbClr val="000000"/>
                </a:solidFill>
                <a:latin typeface="Times New Roman"/>
                <a:ea typeface="Times New Roman"/>
                <a:cs typeface="Times New Roman"/>
                <a:sym typeface="Times New Roman"/>
              </a:rPr>
              <a:t>‹#›</a:t>
            </a:fld>
            <a:endParaRPr b="0" sz="1200" strike="noStrike">
              <a:solidFill>
                <a:schemeClr val="dk1"/>
              </a:solidFill>
              <a:latin typeface="Arial"/>
              <a:ea typeface="Arial"/>
              <a:cs typeface="Arial"/>
              <a:sym typeface="Arial"/>
            </a:endParaRPr>
          </a:p>
        </p:txBody>
      </p:sp>
      <p:sp>
        <p:nvSpPr>
          <p:cNvPr id="419" name="Google Shape;419;p33:notes"/>
          <p:cNvSpPr/>
          <p:nvPr>
            <p:ph idx="2" type="sldImg"/>
          </p:nvPr>
        </p:nvSpPr>
        <p:spPr>
          <a:xfrm>
            <a:off x="123825" y="766763"/>
            <a:ext cx="6534150" cy="3676650"/>
          </a:xfrm>
          <a:custGeom>
            <a:rect b="b" l="l" r="r" t="t"/>
            <a:pathLst>
              <a:path extrusionOk="0" h="120000" w="12000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  <a:noFill/>
          <a:ln>
            <a:noFill/>
          </a:ln>
        </p:spPr>
      </p:sp>
      <p:sp>
        <p:nvSpPr>
          <p:cNvPr id="420" name="Google Shape;420;p33:notes"/>
          <p:cNvSpPr txBox="1"/>
          <p:nvPr>
            <p:ph idx="1" type="body"/>
          </p:nvPr>
        </p:nvSpPr>
        <p:spPr>
          <a:xfrm>
            <a:off x="914400" y="4749480"/>
            <a:ext cx="4952520" cy="4443120"/>
          </a:xfrm>
          <a:prstGeom prst="rect">
            <a:avLst/>
          </a:prstGeom>
          <a:noFill/>
          <a:ln>
            <a:noFill/>
          </a:ln>
        </p:spPr>
        <p:txBody>
          <a:bodyPr anchorCtr="0" anchor="ctr" bIns="0" lIns="0" spcFirstLastPara="1" rIns="0" wrap="square" tIns="0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 b="0" sz="2000" strike="noStrike">
              <a:latin typeface="Arial"/>
              <a:ea typeface="Arial"/>
              <a:cs typeface="Arial"/>
              <a:sym typeface="Arial"/>
            </a:endParaRPr>
          </a:p>
        </p:txBody>
      </p:sp>
    </p:spTree>
  </p:cSld>
  <p:clrMapOvr>
    <a:masterClrMapping/>
  </p:clrMapOvr>
</p:notes>
</file>

<file path=ppt/notesSlides/notesSlide34.xml><?xml version="1.0" encoding="utf-8"?>
<p:notes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showMasterPhAnim="0" showMasterSp="0">
  <p:cSld>
    <p:spTree>
      <p:nvGrpSpPr>
        <p:cNvPr id="436" name="Shape 436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37" name="Google Shape;437;p34:notes"/>
          <p:cNvSpPr/>
          <p:nvPr/>
        </p:nvSpPr>
        <p:spPr>
          <a:xfrm>
            <a:off x="3886200" y="9423360"/>
            <a:ext cx="2895120" cy="536400"/>
          </a:xfrm>
          <a:custGeom>
            <a:rect b="b" l="l" r="r" t="t"/>
            <a:pathLst>
              <a:path extrusionOk="0" h="21600" w="21600">
                <a:moveTo>
                  <a:pt x="0" y="0"/>
                </a:moveTo>
                <a:lnTo>
                  <a:pt x="21600" y="0"/>
                </a:lnTo>
                <a:lnTo>
                  <a:pt x="21600" y="21600"/>
                </a:lnTo>
                <a:lnTo>
                  <a:pt x="0" y="21600"/>
                </a:lnTo>
                <a:lnTo>
                  <a:pt x="0" y="0"/>
                </a:lnTo>
                <a:close/>
              </a:path>
            </a:pathLst>
          </a:custGeom>
          <a:noFill/>
          <a:ln>
            <a:noFill/>
          </a:ln>
        </p:spPr>
        <p:txBody>
          <a:bodyPr anchorCtr="0" anchor="b" bIns="45000" lIns="91800" spcFirstLastPara="1" rIns="91800" wrap="square" tIns="45000">
            <a:noAutofit/>
          </a:bodyPr>
          <a:lstStyle/>
          <a:p>
            <a:pPr indent="-216000" lvl="0" marL="216000" marR="0" rtl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200"/>
              <a:buFont typeface="Times New Roman"/>
              <a:buChar char="-"/>
            </a:pPr>
            <a:fld id="{00000000-1234-1234-1234-123412341234}" type="slidenum">
              <a:rPr b="0" lang="pt-BR" sz="1200" u="sng" strike="noStrike">
                <a:solidFill>
                  <a:srgbClr val="000000"/>
                </a:solidFill>
                <a:latin typeface="Times New Roman"/>
                <a:ea typeface="Times New Roman"/>
                <a:cs typeface="Times New Roman"/>
                <a:sym typeface="Times New Roman"/>
              </a:rPr>
              <a:t>‹#›</a:t>
            </a:fld>
            <a:endParaRPr b="0" sz="1200" strike="noStrike">
              <a:solidFill>
                <a:schemeClr val="dk1"/>
              </a:solidFill>
              <a:latin typeface="Arial"/>
              <a:ea typeface="Arial"/>
              <a:cs typeface="Arial"/>
              <a:sym typeface="Arial"/>
            </a:endParaRPr>
          </a:p>
        </p:txBody>
      </p:sp>
      <p:sp>
        <p:nvSpPr>
          <p:cNvPr id="438" name="Google Shape;438;p34:notes"/>
          <p:cNvSpPr/>
          <p:nvPr>
            <p:ph idx="2" type="sldImg"/>
          </p:nvPr>
        </p:nvSpPr>
        <p:spPr>
          <a:xfrm>
            <a:off x="123825" y="766763"/>
            <a:ext cx="6534150" cy="3676650"/>
          </a:xfrm>
          <a:custGeom>
            <a:rect b="b" l="l" r="r" t="t"/>
            <a:pathLst>
              <a:path extrusionOk="0" h="120000" w="12000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  <a:noFill/>
          <a:ln>
            <a:noFill/>
          </a:ln>
        </p:spPr>
      </p:sp>
      <p:sp>
        <p:nvSpPr>
          <p:cNvPr id="439" name="Google Shape;439;p34:notes"/>
          <p:cNvSpPr txBox="1"/>
          <p:nvPr>
            <p:ph idx="1" type="body"/>
          </p:nvPr>
        </p:nvSpPr>
        <p:spPr>
          <a:xfrm>
            <a:off x="914400" y="4749480"/>
            <a:ext cx="4952520" cy="4443120"/>
          </a:xfrm>
          <a:prstGeom prst="rect">
            <a:avLst/>
          </a:prstGeom>
          <a:noFill/>
          <a:ln>
            <a:noFill/>
          </a:ln>
        </p:spPr>
        <p:txBody>
          <a:bodyPr anchorCtr="0" anchor="ctr" bIns="0" lIns="0" spcFirstLastPara="1" rIns="0" wrap="square" tIns="0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 b="0" sz="2000" strike="noStrike">
              <a:latin typeface="Arial"/>
              <a:ea typeface="Arial"/>
              <a:cs typeface="Arial"/>
              <a:sym typeface="Arial"/>
            </a:endParaRPr>
          </a:p>
        </p:txBody>
      </p:sp>
    </p:spTree>
  </p:cSld>
  <p:clrMapOvr>
    <a:masterClrMapping/>
  </p:clrMapOvr>
</p:notes>
</file>

<file path=ppt/notesSlides/notesSlide35.xml><?xml version="1.0" encoding="utf-8"?>
<p:notes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showMasterPhAnim="0" showMasterSp="0">
  <p:cSld>
    <p:spTree>
      <p:nvGrpSpPr>
        <p:cNvPr id="443" name="Shape 443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44" name="Google Shape;444;p35:notes"/>
          <p:cNvSpPr/>
          <p:nvPr/>
        </p:nvSpPr>
        <p:spPr>
          <a:xfrm>
            <a:off x="3886200" y="9423360"/>
            <a:ext cx="2895120" cy="536400"/>
          </a:xfrm>
          <a:custGeom>
            <a:rect b="b" l="l" r="r" t="t"/>
            <a:pathLst>
              <a:path extrusionOk="0" h="21600" w="21600">
                <a:moveTo>
                  <a:pt x="0" y="0"/>
                </a:moveTo>
                <a:lnTo>
                  <a:pt x="21600" y="0"/>
                </a:lnTo>
                <a:lnTo>
                  <a:pt x="21600" y="21600"/>
                </a:lnTo>
                <a:lnTo>
                  <a:pt x="0" y="21600"/>
                </a:lnTo>
                <a:lnTo>
                  <a:pt x="0" y="0"/>
                </a:lnTo>
                <a:close/>
              </a:path>
            </a:pathLst>
          </a:custGeom>
          <a:noFill/>
          <a:ln>
            <a:noFill/>
          </a:ln>
        </p:spPr>
        <p:txBody>
          <a:bodyPr anchorCtr="0" anchor="b" bIns="45000" lIns="91800" spcFirstLastPara="1" rIns="91800" wrap="square" tIns="45000">
            <a:noAutofit/>
          </a:bodyPr>
          <a:lstStyle/>
          <a:p>
            <a:pPr indent="-216000" lvl="0" marL="216000" marR="0" rtl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200"/>
              <a:buFont typeface="Times New Roman"/>
              <a:buChar char="-"/>
            </a:pPr>
            <a:fld id="{00000000-1234-1234-1234-123412341234}" type="slidenum">
              <a:rPr b="0" lang="pt-BR" sz="1200" u="sng" strike="noStrike">
                <a:solidFill>
                  <a:srgbClr val="000000"/>
                </a:solidFill>
                <a:latin typeface="Times New Roman"/>
                <a:ea typeface="Times New Roman"/>
                <a:cs typeface="Times New Roman"/>
                <a:sym typeface="Times New Roman"/>
              </a:rPr>
              <a:t>‹#›</a:t>
            </a:fld>
            <a:endParaRPr b="0" sz="1200" strike="noStrike">
              <a:solidFill>
                <a:schemeClr val="dk1"/>
              </a:solidFill>
              <a:latin typeface="Arial"/>
              <a:ea typeface="Arial"/>
              <a:cs typeface="Arial"/>
              <a:sym typeface="Arial"/>
            </a:endParaRPr>
          </a:p>
        </p:txBody>
      </p:sp>
      <p:sp>
        <p:nvSpPr>
          <p:cNvPr id="445" name="Google Shape;445;p35:notes"/>
          <p:cNvSpPr/>
          <p:nvPr>
            <p:ph idx="2" type="sldImg"/>
          </p:nvPr>
        </p:nvSpPr>
        <p:spPr>
          <a:xfrm>
            <a:off x="123825" y="766763"/>
            <a:ext cx="6534150" cy="3676650"/>
          </a:xfrm>
          <a:custGeom>
            <a:rect b="b" l="l" r="r" t="t"/>
            <a:pathLst>
              <a:path extrusionOk="0" h="120000" w="12000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  <a:noFill/>
          <a:ln>
            <a:noFill/>
          </a:ln>
        </p:spPr>
      </p:sp>
      <p:sp>
        <p:nvSpPr>
          <p:cNvPr id="446" name="Google Shape;446;p35:notes"/>
          <p:cNvSpPr txBox="1"/>
          <p:nvPr>
            <p:ph idx="1" type="body"/>
          </p:nvPr>
        </p:nvSpPr>
        <p:spPr>
          <a:xfrm>
            <a:off x="914400" y="4749480"/>
            <a:ext cx="4952520" cy="4443120"/>
          </a:xfrm>
          <a:prstGeom prst="rect">
            <a:avLst/>
          </a:prstGeom>
          <a:noFill/>
          <a:ln>
            <a:noFill/>
          </a:ln>
        </p:spPr>
        <p:txBody>
          <a:bodyPr anchorCtr="0" anchor="ctr" bIns="0" lIns="0" spcFirstLastPara="1" rIns="0" wrap="square" tIns="0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 b="0" sz="2000" strike="noStrike">
              <a:latin typeface="Arial"/>
              <a:ea typeface="Arial"/>
              <a:cs typeface="Arial"/>
              <a:sym typeface="Arial"/>
            </a:endParaRPr>
          </a:p>
        </p:txBody>
      </p:sp>
    </p:spTree>
  </p:cSld>
  <p:clrMapOvr>
    <a:masterClrMapping/>
  </p:clrMapOvr>
</p:notes>
</file>

<file path=ppt/notesSlides/notesSlide36.xml><?xml version="1.0" encoding="utf-8"?>
<p:notes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showMasterPhAnim="0" showMasterSp="0">
  <p:cSld>
    <p:spTree>
      <p:nvGrpSpPr>
        <p:cNvPr id="450" name="Shape 450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51" name="Google Shape;451;p36:notes"/>
          <p:cNvSpPr/>
          <p:nvPr/>
        </p:nvSpPr>
        <p:spPr>
          <a:xfrm>
            <a:off x="3886200" y="9423360"/>
            <a:ext cx="2895120" cy="536400"/>
          </a:xfrm>
          <a:custGeom>
            <a:rect b="b" l="l" r="r" t="t"/>
            <a:pathLst>
              <a:path extrusionOk="0" h="21600" w="21600">
                <a:moveTo>
                  <a:pt x="0" y="0"/>
                </a:moveTo>
                <a:lnTo>
                  <a:pt x="21600" y="0"/>
                </a:lnTo>
                <a:lnTo>
                  <a:pt x="21600" y="21600"/>
                </a:lnTo>
                <a:lnTo>
                  <a:pt x="0" y="21600"/>
                </a:lnTo>
                <a:lnTo>
                  <a:pt x="0" y="0"/>
                </a:lnTo>
                <a:close/>
              </a:path>
            </a:pathLst>
          </a:custGeom>
          <a:noFill/>
          <a:ln>
            <a:noFill/>
          </a:ln>
        </p:spPr>
        <p:txBody>
          <a:bodyPr anchorCtr="0" anchor="b" bIns="45000" lIns="91800" spcFirstLastPara="1" rIns="91800" wrap="square" tIns="45000">
            <a:noAutofit/>
          </a:bodyPr>
          <a:lstStyle/>
          <a:p>
            <a:pPr indent="-216000" lvl="0" marL="216000" marR="0" rtl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200"/>
              <a:buFont typeface="Times New Roman"/>
              <a:buChar char="-"/>
            </a:pPr>
            <a:fld id="{00000000-1234-1234-1234-123412341234}" type="slidenum">
              <a:rPr b="0" lang="pt-BR" sz="1200" u="sng" strike="noStrike">
                <a:solidFill>
                  <a:srgbClr val="000000"/>
                </a:solidFill>
                <a:latin typeface="Times New Roman"/>
                <a:ea typeface="Times New Roman"/>
                <a:cs typeface="Times New Roman"/>
                <a:sym typeface="Times New Roman"/>
              </a:rPr>
              <a:t>‹#›</a:t>
            </a:fld>
            <a:endParaRPr b="0" sz="1200" strike="noStrike">
              <a:solidFill>
                <a:schemeClr val="dk1"/>
              </a:solidFill>
              <a:latin typeface="Arial"/>
              <a:ea typeface="Arial"/>
              <a:cs typeface="Arial"/>
              <a:sym typeface="Arial"/>
            </a:endParaRPr>
          </a:p>
        </p:txBody>
      </p:sp>
      <p:sp>
        <p:nvSpPr>
          <p:cNvPr id="452" name="Google Shape;452;p36:notes"/>
          <p:cNvSpPr/>
          <p:nvPr>
            <p:ph idx="2" type="sldImg"/>
          </p:nvPr>
        </p:nvSpPr>
        <p:spPr>
          <a:xfrm>
            <a:off x="123825" y="766763"/>
            <a:ext cx="6534150" cy="3676650"/>
          </a:xfrm>
          <a:custGeom>
            <a:rect b="b" l="l" r="r" t="t"/>
            <a:pathLst>
              <a:path extrusionOk="0" h="120000" w="12000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  <a:noFill/>
          <a:ln>
            <a:noFill/>
          </a:ln>
        </p:spPr>
      </p:sp>
      <p:sp>
        <p:nvSpPr>
          <p:cNvPr id="453" name="Google Shape;453;p36:notes"/>
          <p:cNvSpPr txBox="1"/>
          <p:nvPr>
            <p:ph idx="1" type="body"/>
          </p:nvPr>
        </p:nvSpPr>
        <p:spPr>
          <a:xfrm>
            <a:off x="914400" y="4749480"/>
            <a:ext cx="4952520" cy="4443120"/>
          </a:xfrm>
          <a:prstGeom prst="rect">
            <a:avLst/>
          </a:prstGeom>
          <a:noFill/>
          <a:ln>
            <a:noFill/>
          </a:ln>
        </p:spPr>
        <p:txBody>
          <a:bodyPr anchorCtr="0" anchor="ctr" bIns="0" lIns="0" spcFirstLastPara="1" rIns="0" wrap="square" tIns="0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 b="0" sz="2000" strike="noStrike">
              <a:latin typeface="Arial"/>
              <a:ea typeface="Arial"/>
              <a:cs typeface="Arial"/>
              <a:sym typeface="Arial"/>
            </a:endParaRPr>
          </a:p>
        </p:txBody>
      </p:sp>
    </p:spTree>
  </p:cSld>
  <p:clrMapOvr>
    <a:masterClrMapping/>
  </p:clrMapOvr>
</p:notes>
</file>

<file path=ppt/notesSlides/notesSlide37.xml><?xml version="1.0" encoding="utf-8"?>
<p:notes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showMasterPhAnim="0" showMasterSp="0">
  <p:cSld>
    <p:spTree>
      <p:nvGrpSpPr>
        <p:cNvPr id="457" name="Shape 457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58" name="Google Shape;458;p37:notes"/>
          <p:cNvSpPr/>
          <p:nvPr/>
        </p:nvSpPr>
        <p:spPr>
          <a:xfrm>
            <a:off x="3886200" y="9423360"/>
            <a:ext cx="2895120" cy="536400"/>
          </a:xfrm>
          <a:custGeom>
            <a:rect b="b" l="l" r="r" t="t"/>
            <a:pathLst>
              <a:path extrusionOk="0" h="21600" w="21600">
                <a:moveTo>
                  <a:pt x="0" y="0"/>
                </a:moveTo>
                <a:lnTo>
                  <a:pt x="21600" y="0"/>
                </a:lnTo>
                <a:lnTo>
                  <a:pt x="21600" y="21600"/>
                </a:lnTo>
                <a:lnTo>
                  <a:pt x="0" y="21600"/>
                </a:lnTo>
                <a:lnTo>
                  <a:pt x="0" y="0"/>
                </a:lnTo>
                <a:close/>
              </a:path>
            </a:pathLst>
          </a:custGeom>
          <a:noFill/>
          <a:ln>
            <a:noFill/>
          </a:ln>
        </p:spPr>
        <p:txBody>
          <a:bodyPr anchorCtr="0" anchor="b" bIns="45000" lIns="91800" spcFirstLastPara="1" rIns="91800" wrap="square" tIns="45000">
            <a:noAutofit/>
          </a:bodyPr>
          <a:lstStyle/>
          <a:p>
            <a:pPr indent="-216000" lvl="0" marL="216000" marR="0" rtl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200"/>
              <a:buFont typeface="Times New Roman"/>
              <a:buChar char="-"/>
            </a:pPr>
            <a:fld id="{00000000-1234-1234-1234-123412341234}" type="slidenum">
              <a:rPr b="0" lang="pt-BR" sz="1200" u="sng" strike="noStrike">
                <a:solidFill>
                  <a:srgbClr val="000000"/>
                </a:solidFill>
                <a:latin typeface="Times New Roman"/>
                <a:ea typeface="Times New Roman"/>
                <a:cs typeface="Times New Roman"/>
                <a:sym typeface="Times New Roman"/>
              </a:rPr>
              <a:t>‹#›</a:t>
            </a:fld>
            <a:endParaRPr b="0" sz="1200" strike="noStrike">
              <a:solidFill>
                <a:schemeClr val="dk1"/>
              </a:solidFill>
              <a:latin typeface="Arial"/>
              <a:ea typeface="Arial"/>
              <a:cs typeface="Arial"/>
              <a:sym typeface="Arial"/>
            </a:endParaRPr>
          </a:p>
        </p:txBody>
      </p:sp>
      <p:sp>
        <p:nvSpPr>
          <p:cNvPr id="459" name="Google Shape;459;p37:notes"/>
          <p:cNvSpPr/>
          <p:nvPr>
            <p:ph idx="2" type="sldImg"/>
          </p:nvPr>
        </p:nvSpPr>
        <p:spPr>
          <a:xfrm>
            <a:off x="123825" y="766763"/>
            <a:ext cx="6534150" cy="3676650"/>
          </a:xfrm>
          <a:custGeom>
            <a:rect b="b" l="l" r="r" t="t"/>
            <a:pathLst>
              <a:path extrusionOk="0" h="120000" w="12000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  <a:noFill/>
          <a:ln>
            <a:noFill/>
          </a:ln>
        </p:spPr>
      </p:sp>
      <p:sp>
        <p:nvSpPr>
          <p:cNvPr id="460" name="Google Shape;460;p37:notes"/>
          <p:cNvSpPr txBox="1"/>
          <p:nvPr>
            <p:ph idx="1" type="body"/>
          </p:nvPr>
        </p:nvSpPr>
        <p:spPr>
          <a:xfrm>
            <a:off x="914400" y="4749480"/>
            <a:ext cx="4952520" cy="4443120"/>
          </a:xfrm>
          <a:prstGeom prst="rect">
            <a:avLst/>
          </a:prstGeom>
          <a:noFill/>
          <a:ln>
            <a:noFill/>
          </a:ln>
        </p:spPr>
        <p:txBody>
          <a:bodyPr anchorCtr="0" anchor="ctr" bIns="0" lIns="0" spcFirstLastPara="1" rIns="0" wrap="square" tIns="0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 b="0" sz="2000" strike="noStrike">
              <a:latin typeface="Arial"/>
              <a:ea typeface="Arial"/>
              <a:cs typeface="Arial"/>
              <a:sym typeface="Arial"/>
            </a:endParaRPr>
          </a:p>
        </p:txBody>
      </p:sp>
    </p:spTree>
  </p:cSld>
  <p:clrMapOvr>
    <a:masterClrMapping/>
  </p:clrMapOvr>
</p:notes>
</file>

<file path=ppt/notesSlides/notesSlide38.xml><?xml version="1.0" encoding="utf-8"?>
<p:notes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showMasterPhAnim="0" showMasterSp="0">
  <p:cSld>
    <p:spTree>
      <p:nvGrpSpPr>
        <p:cNvPr id="473" name="Shape 473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74" name="Google Shape;474;p38:notes"/>
          <p:cNvSpPr/>
          <p:nvPr/>
        </p:nvSpPr>
        <p:spPr>
          <a:xfrm>
            <a:off x="3886200" y="9423360"/>
            <a:ext cx="2895120" cy="536400"/>
          </a:xfrm>
          <a:custGeom>
            <a:rect b="b" l="l" r="r" t="t"/>
            <a:pathLst>
              <a:path extrusionOk="0" h="21600" w="21600">
                <a:moveTo>
                  <a:pt x="0" y="0"/>
                </a:moveTo>
                <a:lnTo>
                  <a:pt x="21600" y="0"/>
                </a:lnTo>
                <a:lnTo>
                  <a:pt x="21600" y="21600"/>
                </a:lnTo>
                <a:lnTo>
                  <a:pt x="0" y="21600"/>
                </a:lnTo>
                <a:lnTo>
                  <a:pt x="0" y="0"/>
                </a:lnTo>
                <a:close/>
              </a:path>
            </a:pathLst>
          </a:custGeom>
          <a:noFill/>
          <a:ln>
            <a:noFill/>
          </a:ln>
        </p:spPr>
        <p:txBody>
          <a:bodyPr anchorCtr="0" anchor="b" bIns="45000" lIns="91800" spcFirstLastPara="1" rIns="91800" wrap="square" tIns="45000">
            <a:noAutofit/>
          </a:bodyPr>
          <a:lstStyle/>
          <a:p>
            <a:pPr indent="-216000" lvl="0" marL="216000" marR="0" rtl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200"/>
              <a:buFont typeface="Times New Roman"/>
              <a:buChar char="-"/>
            </a:pPr>
            <a:fld id="{00000000-1234-1234-1234-123412341234}" type="slidenum">
              <a:rPr b="0" lang="pt-BR" sz="1200" u="sng" strike="noStrike">
                <a:solidFill>
                  <a:srgbClr val="000000"/>
                </a:solidFill>
                <a:latin typeface="Times New Roman"/>
                <a:ea typeface="Times New Roman"/>
                <a:cs typeface="Times New Roman"/>
                <a:sym typeface="Times New Roman"/>
              </a:rPr>
              <a:t>‹#›</a:t>
            </a:fld>
            <a:endParaRPr b="0" sz="1200" strike="noStrike">
              <a:solidFill>
                <a:schemeClr val="dk1"/>
              </a:solidFill>
              <a:latin typeface="Arial"/>
              <a:ea typeface="Arial"/>
              <a:cs typeface="Arial"/>
              <a:sym typeface="Arial"/>
            </a:endParaRPr>
          </a:p>
        </p:txBody>
      </p:sp>
      <p:sp>
        <p:nvSpPr>
          <p:cNvPr id="475" name="Google Shape;475;p38:notes"/>
          <p:cNvSpPr/>
          <p:nvPr>
            <p:ph idx="2" type="sldImg"/>
          </p:nvPr>
        </p:nvSpPr>
        <p:spPr>
          <a:xfrm>
            <a:off x="123825" y="766763"/>
            <a:ext cx="6534150" cy="3676650"/>
          </a:xfrm>
          <a:custGeom>
            <a:rect b="b" l="l" r="r" t="t"/>
            <a:pathLst>
              <a:path extrusionOk="0" h="120000" w="12000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  <a:noFill/>
          <a:ln>
            <a:noFill/>
          </a:ln>
        </p:spPr>
      </p:sp>
      <p:sp>
        <p:nvSpPr>
          <p:cNvPr id="476" name="Google Shape;476;p38:notes"/>
          <p:cNvSpPr txBox="1"/>
          <p:nvPr>
            <p:ph idx="1" type="body"/>
          </p:nvPr>
        </p:nvSpPr>
        <p:spPr>
          <a:xfrm>
            <a:off x="914400" y="4749480"/>
            <a:ext cx="4952520" cy="4443120"/>
          </a:xfrm>
          <a:prstGeom prst="rect">
            <a:avLst/>
          </a:prstGeom>
          <a:noFill/>
          <a:ln>
            <a:noFill/>
          </a:ln>
        </p:spPr>
        <p:txBody>
          <a:bodyPr anchorCtr="0" anchor="ctr" bIns="0" lIns="0" spcFirstLastPara="1" rIns="0" wrap="square" tIns="0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 b="0" sz="2000" strike="noStrike">
              <a:latin typeface="Arial"/>
              <a:ea typeface="Arial"/>
              <a:cs typeface="Arial"/>
              <a:sym typeface="Arial"/>
            </a:endParaRPr>
          </a:p>
        </p:txBody>
      </p:sp>
    </p:spTree>
  </p:cSld>
  <p:clrMapOvr>
    <a:masterClrMapping/>
  </p:clrMapOvr>
</p:notes>
</file>

<file path=ppt/notesSlides/notesSlide39.xml><?xml version="1.0" encoding="utf-8"?>
<p:notes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showMasterPhAnim="0" showMasterSp="0">
  <p:cSld>
    <p:spTree>
      <p:nvGrpSpPr>
        <p:cNvPr id="482" name="Shape 482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83" name="Google Shape;483;p39:notes"/>
          <p:cNvSpPr/>
          <p:nvPr/>
        </p:nvSpPr>
        <p:spPr>
          <a:xfrm>
            <a:off x="3884760" y="8685360"/>
            <a:ext cx="2971440" cy="456840"/>
          </a:xfrm>
          <a:custGeom>
            <a:rect b="b" l="l" r="r" t="t"/>
            <a:pathLst>
              <a:path extrusionOk="0" h="21600" w="21600">
                <a:moveTo>
                  <a:pt x="0" y="0"/>
                </a:moveTo>
                <a:lnTo>
                  <a:pt x="21600" y="0"/>
                </a:lnTo>
                <a:lnTo>
                  <a:pt x="21600" y="21600"/>
                </a:lnTo>
                <a:lnTo>
                  <a:pt x="0" y="21600"/>
                </a:lnTo>
                <a:lnTo>
                  <a:pt x="0" y="0"/>
                </a:lnTo>
                <a:close/>
              </a:path>
            </a:pathLst>
          </a:custGeom>
          <a:noFill/>
          <a:ln>
            <a:noFill/>
          </a:ln>
        </p:spPr>
        <p:txBody>
          <a:bodyPr anchorCtr="0" anchor="b" bIns="46800" lIns="90000" spcFirstLastPara="1" rIns="90000" wrap="square" tIns="46800">
            <a:noAutofit/>
          </a:bodyPr>
          <a:lstStyle/>
          <a:p>
            <a:pPr indent="0" lvl="0" marL="0" marR="0" rtl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b="0" lang="pt-BR" sz="1200" strike="noStrike">
                <a:solidFill>
                  <a:srgbClr val="000000"/>
                </a:solidFill>
                <a:latin typeface="Times New Roman"/>
                <a:ea typeface="Times New Roman"/>
                <a:cs typeface="Times New Roman"/>
                <a:sym typeface="Times New Roman"/>
              </a:rPr>
              <a:t>‹#›</a:t>
            </a:fld>
            <a:endParaRPr b="0" sz="1200" strike="noStrike">
              <a:solidFill>
                <a:schemeClr val="dk1"/>
              </a:solidFill>
              <a:latin typeface="Arial"/>
              <a:ea typeface="Arial"/>
              <a:cs typeface="Arial"/>
              <a:sym typeface="Arial"/>
            </a:endParaRPr>
          </a:p>
        </p:txBody>
      </p:sp>
      <p:sp>
        <p:nvSpPr>
          <p:cNvPr id="484" name="Google Shape;484;p39:notes"/>
          <p:cNvSpPr/>
          <p:nvPr>
            <p:ph idx="2" type="sldImg"/>
          </p:nvPr>
        </p:nvSpPr>
        <p:spPr>
          <a:xfrm>
            <a:off x="381000" y="685800"/>
            <a:ext cx="6096000" cy="3429000"/>
          </a:xfrm>
          <a:custGeom>
            <a:rect b="b" l="l" r="r" t="t"/>
            <a:pathLst>
              <a:path extrusionOk="0" h="120000" w="12000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  <a:noFill/>
          <a:ln>
            <a:noFill/>
          </a:ln>
        </p:spPr>
      </p:sp>
      <p:sp>
        <p:nvSpPr>
          <p:cNvPr id="485" name="Google Shape;485;p39:notes"/>
          <p:cNvSpPr txBox="1"/>
          <p:nvPr>
            <p:ph idx="1" type="body"/>
          </p:nvPr>
        </p:nvSpPr>
        <p:spPr>
          <a:xfrm>
            <a:off x="685800" y="4343400"/>
            <a:ext cx="5486040" cy="4114440"/>
          </a:xfrm>
          <a:prstGeom prst="rect">
            <a:avLst/>
          </a:prstGeom>
          <a:noFill/>
          <a:ln>
            <a:noFill/>
          </a:ln>
        </p:spPr>
        <p:txBody>
          <a:bodyPr anchorCtr="0" anchor="t" bIns="0" lIns="0" spcFirstLastPara="1" rIns="0" wrap="square" tIns="0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 b="0" sz="2000" strike="noStrike">
              <a:latin typeface="Arial"/>
              <a:ea typeface="Arial"/>
              <a:cs typeface="Arial"/>
              <a:sym typeface="Arial"/>
            </a:endParaRPr>
          </a:p>
        </p:txBody>
      </p:sp>
    </p:spTree>
  </p:cSld>
  <p:clrMapOvr>
    <a:masterClrMapping/>
  </p:clrMapOvr>
</p:notes>
</file>

<file path=ppt/notesSlides/notesSlide40.xml><?xml version="1.0" encoding="utf-8"?>
<p:notes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showMasterPhAnim="0" showMasterSp="0">
  <p:cSld>
    <p:spTree>
      <p:nvGrpSpPr>
        <p:cNvPr id="492" name="Shape 492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93" name="Google Shape;493;p40:notes"/>
          <p:cNvSpPr/>
          <p:nvPr/>
        </p:nvSpPr>
        <p:spPr>
          <a:xfrm>
            <a:off x="3884760" y="8685360"/>
            <a:ext cx="2971440" cy="456840"/>
          </a:xfrm>
          <a:custGeom>
            <a:rect b="b" l="l" r="r" t="t"/>
            <a:pathLst>
              <a:path extrusionOk="0" h="21600" w="21600">
                <a:moveTo>
                  <a:pt x="0" y="0"/>
                </a:moveTo>
                <a:lnTo>
                  <a:pt x="21600" y="0"/>
                </a:lnTo>
                <a:lnTo>
                  <a:pt x="21600" y="21600"/>
                </a:lnTo>
                <a:lnTo>
                  <a:pt x="0" y="21600"/>
                </a:lnTo>
                <a:lnTo>
                  <a:pt x="0" y="0"/>
                </a:lnTo>
                <a:close/>
              </a:path>
            </a:pathLst>
          </a:custGeom>
          <a:noFill/>
          <a:ln>
            <a:noFill/>
          </a:ln>
        </p:spPr>
        <p:txBody>
          <a:bodyPr anchorCtr="0" anchor="b" bIns="46800" lIns="90000" spcFirstLastPara="1" rIns="90000" wrap="square" tIns="46800">
            <a:noAutofit/>
          </a:bodyPr>
          <a:lstStyle/>
          <a:p>
            <a:pPr indent="0" lvl="0" marL="0" marR="0" rtl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b="0" lang="pt-BR" sz="1200" strike="noStrike">
                <a:solidFill>
                  <a:srgbClr val="000000"/>
                </a:solidFill>
                <a:latin typeface="Times New Roman"/>
                <a:ea typeface="Times New Roman"/>
                <a:cs typeface="Times New Roman"/>
                <a:sym typeface="Times New Roman"/>
              </a:rPr>
              <a:t>‹#›</a:t>
            </a:fld>
            <a:endParaRPr b="0" sz="1200" strike="noStrike">
              <a:solidFill>
                <a:schemeClr val="dk1"/>
              </a:solidFill>
              <a:latin typeface="Arial"/>
              <a:ea typeface="Arial"/>
              <a:cs typeface="Arial"/>
              <a:sym typeface="Arial"/>
            </a:endParaRPr>
          </a:p>
        </p:txBody>
      </p:sp>
      <p:sp>
        <p:nvSpPr>
          <p:cNvPr id="494" name="Google Shape;494;p40:notes"/>
          <p:cNvSpPr/>
          <p:nvPr>
            <p:ph idx="2" type="sldImg"/>
          </p:nvPr>
        </p:nvSpPr>
        <p:spPr>
          <a:xfrm>
            <a:off x="381000" y="685800"/>
            <a:ext cx="6096000" cy="3429000"/>
          </a:xfrm>
          <a:custGeom>
            <a:rect b="b" l="l" r="r" t="t"/>
            <a:pathLst>
              <a:path extrusionOk="0" h="120000" w="12000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  <a:noFill/>
          <a:ln>
            <a:noFill/>
          </a:ln>
        </p:spPr>
      </p:sp>
      <p:sp>
        <p:nvSpPr>
          <p:cNvPr id="495" name="Google Shape;495;p40:notes"/>
          <p:cNvSpPr txBox="1"/>
          <p:nvPr>
            <p:ph idx="1" type="body"/>
          </p:nvPr>
        </p:nvSpPr>
        <p:spPr>
          <a:xfrm>
            <a:off x="685800" y="4343400"/>
            <a:ext cx="5486040" cy="4114440"/>
          </a:xfrm>
          <a:prstGeom prst="rect">
            <a:avLst/>
          </a:prstGeom>
          <a:noFill/>
          <a:ln>
            <a:noFill/>
          </a:ln>
        </p:spPr>
        <p:txBody>
          <a:bodyPr anchorCtr="0" anchor="t" bIns="0" lIns="0" spcFirstLastPara="1" rIns="0" wrap="square" tIns="0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 b="0" sz="2000" strike="noStrike">
              <a:latin typeface="Arial"/>
              <a:ea typeface="Arial"/>
              <a:cs typeface="Arial"/>
              <a:sym typeface="Arial"/>
            </a:endParaRPr>
          </a:p>
        </p:txBody>
      </p:sp>
    </p:spTree>
  </p:cSld>
  <p:clrMapOvr>
    <a:masterClrMapping/>
  </p:clrMapOvr>
</p:notes>
</file>

<file path=ppt/notesSlides/notesSlide41.xml><?xml version="1.0" encoding="utf-8"?>
<p:notes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showMasterPhAnim="0" showMasterSp="0">
  <p:cSld>
    <p:spTree>
      <p:nvGrpSpPr>
        <p:cNvPr id="499" name="Shape 499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00" name="Google Shape;500;p41:notes"/>
          <p:cNvSpPr/>
          <p:nvPr/>
        </p:nvSpPr>
        <p:spPr>
          <a:xfrm>
            <a:off x="3884760" y="8685360"/>
            <a:ext cx="2971440" cy="456840"/>
          </a:xfrm>
          <a:custGeom>
            <a:rect b="b" l="l" r="r" t="t"/>
            <a:pathLst>
              <a:path extrusionOk="0" h="21600" w="21600">
                <a:moveTo>
                  <a:pt x="0" y="0"/>
                </a:moveTo>
                <a:lnTo>
                  <a:pt x="21600" y="0"/>
                </a:lnTo>
                <a:lnTo>
                  <a:pt x="21600" y="21600"/>
                </a:lnTo>
                <a:lnTo>
                  <a:pt x="0" y="21600"/>
                </a:lnTo>
                <a:lnTo>
                  <a:pt x="0" y="0"/>
                </a:lnTo>
                <a:close/>
              </a:path>
            </a:pathLst>
          </a:custGeom>
          <a:noFill/>
          <a:ln>
            <a:noFill/>
          </a:ln>
        </p:spPr>
        <p:txBody>
          <a:bodyPr anchorCtr="0" anchor="b" bIns="46800" lIns="90000" spcFirstLastPara="1" rIns="90000" wrap="square" tIns="46800">
            <a:noAutofit/>
          </a:bodyPr>
          <a:lstStyle/>
          <a:p>
            <a:pPr indent="0" lvl="0" marL="0" marR="0" rtl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b="0" lang="pt-BR" sz="1200" strike="noStrike">
                <a:solidFill>
                  <a:srgbClr val="000000"/>
                </a:solidFill>
                <a:latin typeface="Times New Roman"/>
                <a:ea typeface="Times New Roman"/>
                <a:cs typeface="Times New Roman"/>
                <a:sym typeface="Times New Roman"/>
              </a:rPr>
              <a:t>‹#›</a:t>
            </a:fld>
            <a:endParaRPr b="0" sz="1200" strike="noStrike">
              <a:solidFill>
                <a:schemeClr val="dk1"/>
              </a:solidFill>
              <a:latin typeface="Arial"/>
              <a:ea typeface="Arial"/>
              <a:cs typeface="Arial"/>
              <a:sym typeface="Arial"/>
            </a:endParaRPr>
          </a:p>
        </p:txBody>
      </p:sp>
      <p:sp>
        <p:nvSpPr>
          <p:cNvPr id="501" name="Google Shape;501;p41:notes"/>
          <p:cNvSpPr/>
          <p:nvPr>
            <p:ph idx="2" type="sldImg"/>
          </p:nvPr>
        </p:nvSpPr>
        <p:spPr>
          <a:xfrm>
            <a:off x="381000" y="685800"/>
            <a:ext cx="6096000" cy="3429000"/>
          </a:xfrm>
          <a:custGeom>
            <a:rect b="b" l="l" r="r" t="t"/>
            <a:pathLst>
              <a:path extrusionOk="0" h="120000" w="12000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  <a:noFill/>
          <a:ln>
            <a:noFill/>
          </a:ln>
        </p:spPr>
      </p:sp>
      <p:sp>
        <p:nvSpPr>
          <p:cNvPr id="502" name="Google Shape;502;p41:notes"/>
          <p:cNvSpPr txBox="1"/>
          <p:nvPr>
            <p:ph idx="1" type="body"/>
          </p:nvPr>
        </p:nvSpPr>
        <p:spPr>
          <a:xfrm>
            <a:off x="685800" y="4343400"/>
            <a:ext cx="5486040" cy="4114440"/>
          </a:xfrm>
          <a:prstGeom prst="rect">
            <a:avLst/>
          </a:prstGeom>
          <a:noFill/>
          <a:ln>
            <a:noFill/>
          </a:ln>
        </p:spPr>
        <p:txBody>
          <a:bodyPr anchorCtr="0" anchor="t" bIns="0" lIns="0" spcFirstLastPara="1" rIns="0" wrap="square" tIns="0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 b="0" sz="2000" strike="noStrike">
              <a:latin typeface="Arial"/>
              <a:ea typeface="Arial"/>
              <a:cs typeface="Arial"/>
              <a:sym typeface="Arial"/>
            </a:endParaRPr>
          </a:p>
        </p:txBody>
      </p:sp>
    </p:spTree>
  </p:cSld>
  <p:clrMapOvr>
    <a:masterClrMapping/>
  </p:clrMapOvr>
</p:notes>
</file>

<file path=ppt/notesSlides/notesSlide42.xml><?xml version="1.0" encoding="utf-8"?>
<p:notes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showMasterPhAnim="0" showMasterSp="0">
  <p:cSld>
    <p:spTree>
      <p:nvGrpSpPr>
        <p:cNvPr id="507" name="Shape 507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08" name="Google Shape;508;p42:notes"/>
          <p:cNvSpPr/>
          <p:nvPr/>
        </p:nvSpPr>
        <p:spPr>
          <a:xfrm>
            <a:off x="3884760" y="8685360"/>
            <a:ext cx="2971440" cy="456840"/>
          </a:xfrm>
          <a:custGeom>
            <a:rect b="b" l="l" r="r" t="t"/>
            <a:pathLst>
              <a:path extrusionOk="0" h="21600" w="21600">
                <a:moveTo>
                  <a:pt x="0" y="0"/>
                </a:moveTo>
                <a:lnTo>
                  <a:pt x="21600" y="0"/>
                </a:lnTo>
                <a:lnTo>
                  <a:pt x="21600" y="21600"/>
                </a:lnTo>
                <a:lnTo>
                  <a:pt x="0" y="21600"/>
                </a:lnTo>
                <a:lnTo>
                  <a:pt x="0" y="0"/>
                </a:lnTo>
                <a:close/>
              </a:path>
            </a:pathLst>
          </a:custGeom>
          <a:noFill/>
          <a:ln>
            <a:noFill/>
          </a:ln>
        </p:spPr>
        <p:txBody>
          <a:bodyPr anchorCtr="0" anchor="b" bIns="46800" lIns="90000" spcFirstLastPara="1" rIns="90000" wrap="square" tIns="46800">
            <a:noAutofit/>
          </a:bodyPr>
          <a:lstStyle/>
          <a:p>
            <a:pPr indent="0" lvl="0" marL="0" marR="0" rtl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b="0" lang="pt-BR" sz="1200" strike="noStrike">
                <a:solidFill>
                  <a:srgbClr val="000000"/>
                </a:solidFill>
                <a:latin typeface="Times New Roman"/>
                <a:ea typeface="Times New Roman"/>
                <a:cs typeface="Times New Roman"/>
                <a:sym typeface="Times New Roman"/>
              </a:rPr>
              <a:t>‹#›</a:t>
            </a:fld>
            <a:endParaRPr b="0" sz="1200" strike="noStrike">
              <a:solidFill>
                <a:schemeClr val="dk1"/>
              </a:solidFill>
              <a:latin typeface="Arial"/>
              <a:ea typeface="Arial"/>
              <a:cs typeface="Arial"/>
              <a:sym typeface="Arial"/>
            </a:endParaRPr>
          </a:p>
        </p:txBody>
      </p:sp>
      <p:sp>
        <p:nvSpPr>
          <p:cNvPr id="509" name="Google Shape;509;p42:notes"/>
          <p:cNvSpPr/>
          <p:nvPr>
            <p:ph idx="2" type="sldImg"/>
          </p:nvPr>
        </p:nvSpPr>
        <p:spPr>
          <a:xfrm>
            <a:off x="381000" y="685800"/>
            <a:ext cx="6096000" cy="3429000"/>
          </a:xfrm>
          <a:custGeom>
            <a:rect b="b" l="l" r="r" t="t"/>
            <a:pathLst>
              <a:path extrusionOk="0" h="120000" w="12000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  <a:noFill/>
          <a:ln>
            <a:noFill/>
          </a:ln>
        </p:spPr>
      </p:sp>
      <p:sp>
        <p:nvSpPr>
          <p:cNvPr id="510" name="Google Shape;510;p42:notes"/>
          <p:cNvSpPr txBox="1"/>
          <p:nvPr>
            <p:ph idx="1" type="body"/>
          </p:nvPr>
        </p:nvSpPr>
        <p:spPr>
          <a:xfrm>
            <a:off x="685800" y="4343400"/>
            <a:ext cx="5486040" cy="4114440"/>
          </a:xfrm>
          <a:prstGeom prst="rect">
            <a:avLst/>
          </a:prstGeom>
          <a:noFill/>
          <a:ln>
            <a:noFill/>
          </a:ln>
        </p:spPr>
        <p:txBody>
          <a:bodyPr anchorCtr="0" anchor="t" bIns="0" lIns="0" spcFirstLastPara="1" rIns="0" wrap="square" tIns="0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 b="0" sz="2000" strike="noStrike">
              <a:latin typeface="Arial"/>
              <a:ea typeface="Arial"/>
              <a:cs typeface="Arial"/>
              <a:sym typeface="Arial"/>
            </a:endParaRPr>
          </a:p>
        </p:txBody>
      </p:sp>
    </p:spTree>
  </p:cSld>
  <p:clrMapOvr>
    <a:masterClrMapping/>
  </p:clrMapOvr>
</p:notes>
</file>

<file path=ppt/notesSlides/notesSlide43.xml><?xml version="1.0" encoding="utf-8"?>
<p:notes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showMasterPhAnim="0" showMasterSp="0">
  <p:cSld>
    <p:spTree>
      <p:nvGrpSpPr>
        <p:cNvPr id="523" name="Shape 523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24" name="Google Shape;524;p43:notes"/>
          <p:cNvSpPr/>
          <p:nvPr/>
        </p:nvSpPr>
        <p:spPr>
          <a:xfrm>
            <a:off x="3884760" y="8685360"/>
            <a:ext cx="2971440" cy="456840"/>
          </a:xfrm>
          <a:custGeom>
            <a:rect b="b" l="l" r="r" t="t"/>
            <a:pathLst>
              <a:path extrusionOk="0" h="21600" w="21600">
                <a:moveTo>
                  <a:pt x="0" y="0"/>
                </a:moveTo>
                <a:lnTo>
                  <a:pt x="21600" y="0"/>
                </a:lnTo>
                <a:lnTo>
                  <a:pt x="21600" y="21600"/>
                </a:lnTo>
                <a:lnTo>
                  <a:pt x="0" y="21600"/>
                </a:lnTo>
                <a:lnTo>
                  <a:pt x="0" y="0"/>
                </a:lnTo>
                <a:close/>
              </a:path>
            </a:pathLst>
          </a:custGeom>
          <a:noFill/>
          <a:ln>
            <a:noFill/>
          </a:ln>
        </p:spPr>
        <p:txBody>
          <a:bodyPr anchorCtr="0" anchor="b" bIns="46800" lIns="90000" spcFirstLastPara="1" rIns="90000" wrap="square" tIns="46800">
            <a:noAutofit/>
          </a:bodyPr>
          <a:lstStyle/>
          <a:p>
            <a:pPr indent="0" lvl="0" marL="0" marR="0" rtl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b="0" lang="pt-BR" sz="1200" strike="noStrike">
                <a:solidFill>
                  <a:srgbClr val="000000"/>
                </a:solidFill>
                <a:latin typeface="Times New Roman"/>
                <a:ea typeface="Times New Roman"/>
                <a:cs typeface="Times New Roman"/>
                <a:sym typeface="Times New Roman"/>
              </a:rPr>
              <a:t>‹#›</a:t>
            </a:fld>
            <a:endParaRPr b="0" sz="1200" strike="noStrike">
              <a:solidFill>
                <a:schemeClr val="dk1"/>
              </a:solidFill>
              <a:latin typeface="Arial"/>
              <a:ea typeface="Arial"/>
              <a:cs typeface="Arial"/>
              <a:sym typeface="Arial"/>
            </a:endParaRPr>
          </a:p>
        </p:txBody>
      </p:sp>
      <p:sp>
        <p:nvSpPr>
          <p:cNvPr id="525" name="Google Shape;525;p43:notes"/>
          <p:cNvSpPr/>
          <p:nvPr>
            <p:ph idx="2" type="sldImg"/>
          </p:nvPr>
        </p:nvSpPr>
        <p:spPr>
          <a:xfrm>
            <a:off x="381000" y="685800"/>
            <a:ext cx="6096000" cy="3429000"/>
          </a:xfrm>
          <a:custGeom>
            <a:rect b="b" l="l" r="r" t="t"/>
            <a:pathLst>
              <a:path extrusionOk="0" h="120000" w="12000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  <a:noFill/>
          <a:ln>
            <a:noFill/>
          </a:ln>
        </p:spPr>
      </p:sp>
      <p:sp>
        <p:nvSpPr>
          <p:cNvPr id="526" name="Google Shape;526;p43:notes"/>
          <p:cNvSpPr txBox="1"/>
          <p:nvPr>
            <p:ph idx="1" type="body"/>
          </p:nvPr>
        </p:nvSpPr>
        <p:spPr>
          <a:xfrm>
            <a:off x="685800" y="4343400"/>
            <a:ext cx="5486040" cy="4114440"/>
          </a:xfrm>
          <a:prstGeom prst="rect">
            <a:avLst/>
          </a:prstGeom>
          <a:noFill/>
          <a:ln>
            <a:noFill/>
          </a:ln>
        </p:spPr>
        <p:txBody>
          <a:bodyPr anchorCtr="0" anchor="t" bIns="0" lIns="0" spcFirstLastPara="1" rIns="0" wrap="square" tIns="0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 b="0" sz="2000" strike="noStrike">
              <a:latin typeface="Arial"/>
              <a:ea typeface="Arial"/>
              <a:cs typeface="Arial"/>
              <a:sym typeface="Arial"/>
            </a:endParaRPr>
          </a:p>
        </p:txBody>
      </p:sp>
    </p:spTree>
  </p:cSld>
  <p:clrMapOvr>
    <a:masterClrMapping/>
  </p:clrMapOvr>
</p:notes>
</file>

<file path=ppt/notesSlides/notesSlide44.xml><?xml version="1.0" encoding="utf-8"?>
<p:notes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showMasterPhAnim="0" showMasterSp="0">
  <p:cSld>
    <p:spTree>
      <p:nvGrpSpPr>
        <p:cNvPr id="533" name="Shape 533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34" name="Google Shape;534;p44:notes"/>
          <p:cNvSpPr txBox="1"/>
          <p:nvPr>
            <p:ph idx="1" type="body"/>
          </p:nvPr>
        </p:nvSpPr>
        <p:spPr>
          <a:xfrm>
            <a:off x="756000" y="5078520"/>
            <a:ext cx="6047640" cy="4811040"/>
          </a:xfrm>
          <a:prstGeom prst="rect">
            <a:avLst/>
          </a:prstGeom>
        </p:spPr>
        <p:txBody>
          <a:bodyPr anchorCtr="0" anchor="t" bIns="0" lIns="0" spcFirstLastPara="1" rIns="0" wrap="square" tIns="0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  <p:sp>
        <p:nvSpPr>
          <p:cNvPr id="535" name="Google Shape;535;p44:notes"/>
          <p:cNvSpPr/>
          <p:nvPr>
            <p:ph idx="2" type="sldImg"/>
          </p:nvPr>
        </p:nvSpPr>
        <p:spPr>
          <a:xfrm>
            <a:off x="217488" y="812800"/>
            <a:ext cx="7124700" cy="4008438"/>
          </a:xfrm>
          <a:custGeom>
            <a:rect b="b" l="l" r="r" t="t"/>
            <a:pathLst>
              <a:path extrusionOk="0" h="120000" w="12000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</p:spTree>
  </p:cSld>
  <p:clrMapOvr>
    <a:masterClrMapping/>
  </p:clrMapOvr>
</p:notes>
</file>

<file path=ppt/notesSlides/notesSlide45.xml><?xml version="1.0" encoding="utf-8"?>
<p:notes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showMasterPhAnim="0" showMasterSp="0">
  <p:cSld>
    <p:spTree>
      <p:nvGrpSpPr>
        <p:cNvPr id="540" name="Shape 540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41" name="Google Shape;541;p45:notes"/>
          <p:cNvSpPr txBox="1"/>
          <p:nvPr>
            <p:ph idx="1" type="body"/>
          </p:nvPr>
        </p:nvSpPr>
        <p:spPr>
          <a:xfrm>
            <a:off x="756000" y="5078520"/>
            <a:ext cx="6047640" cy="4811040"/>
          </a:xfrm>
          <a:prstGeom prst="rect">
            <a:avLst/>
          </a:prstGeom>
        </p:spPr>
        <p:txBody>
          <a:bodyPr anchorCtr="0" anchor="t" bIns="0" lIns="0" spcFirstLastPara="1" rIns="0" wrap="square" tIns="0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  <p:sp>
        <p:nvSpPr>
          <p:cNvPr id="542" name="Google Shape;542;p45:notes"/>
          <p:cNvSpPr/>
          <p:nvPr>
            <p:ph idx="2" type="sldImg"/>
          </p:nvPr>
        </p:nvSpPr>
        <p:spPr>
          <a:xfrm>
            <a:off x="217488" y="812800"/>
            <a:ext cx="7124700" cy="4008438"/>
          </a:xfrm>
          <a:custGeom>
            <a:rect b="b" l="l" r="r" t="t"/>
            <a:pathLst>
              <a:path extrusionOk="0" h="120000" w="12000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</p:spTree>
  </p:cSld>
  <p:clrMapOvr>
    <a:masterClrMapping/>
  </p:clrMapOvr>
</p:notes>
</file>

<file path=ppt/notesSlides/notesSlide46.xml><?xml version="1.0" encoding="utf-8"?>
<p:notes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showMasterPhAnim="0" showMasterSp="0">
  <p:cSld>
    <p:spTree>
      <p:nvGrpSpPr>
        <p:cNvPr id="547" name="Shape 547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48" name="Google Shape;548;p46:notes"/>
          <p:cNvSpPr/>
          <p:nvPr/>
        </p:nvSpPr>
        <p:spPr>
          <a:xfrm>
            <a:off x="3884760" y="8685360"/>
            <a:ext cx="2971440" cy="456840"/>
          </a:xfrm>
          <a:custGeom>
            <a:rect b="b" l="l" r="r" t="t"/>
            <a:pathLst>
              <a:path extrusionOk="0" h="21600" w="21600">
                <a:moveTo>
                  <a:pt x="0" y="0"/>
                </a:moveTo>
                <a:lnTo>
                  <a:pt x="21600" y="0"/>
                </a:lnTo>
                <a:lnTo>
                  <a:pt x="21600" y="21600"/>
                </a:lnTo>
                <a:lnTo>
                  <a:pt x="0" y="21600"/>
                </a:lnTo>
                <a:lnTo>
                  <a:pt x="0" y="0"/>
                </a:lnTo>
                <a:close/>
              </a:path>
            </a:pathLst>
          </a:custGeom>
          <a:noFill/>
          <a:ln>
            <a:noFill/>
          </a:ln>
        </p:spPr>
        <p:txBody>
          <a:bodyPr anchorCtr="0" anchor="b" bIns="46800" lIns="90000" spcFirstLastPara="1" rIns="90000" wrap="square" tIns="46800">
            <a:noAutofit/>
          </a:bodyPr>
          <a:lstStyle/>
          <a:p>
            <a:pPr indent="0" lvl="0" marL="0" marR="0" rtl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b="0" lang="pt-BR" sz="1200" strike="noStrike">
                <a:solidFill>
                  <a:srgbClr val="000000"/>
                </a:solidFill>
                <a:latin typeface="Times New Roman"/>
                <a:ea typeface="Times New Roman"/>
                <a:cs typeface="Times New Roman"/>
                <a:sym typeface="Times New Roman"/>
              </a:rPr>
              <a:t>‹#›</a:t>
            </a:fld>
            <a:endParaRPr b="0" sz="1200" strike="noStrike">
              <a:solidFill>
                <a:schemeClr val="dk1"/>
              </a:solidFill>
              <a:latin typeface="Arial"/>
              <a:ea typeface="Arial"/>
              <a:cs typeface="Arial"/>
              <a:sym typeface="Arial"/>
            </a:endParaRPr>
          </a:p>
        </p:txBody>
      </p:sp>
      <p:sp>
        <p:nvSpPr>
          <p:cNvPr id="549" name="Google Shape;549;p46:notes"/>
          <p:cNvSpPr/>
          <p:nvPr>
            <p:ph idx="2" type="sldImg"/>
          </p:nvPr>
        </p:nvSpPr>
        <p:spPr>
          <a:xfrm>
            <a:off x="381000" y="685800"/>
            <a:ext cx="6096000" cy="3429000"/>
          </a:xfrm>
          <a:custGeom>
            <a:rect b="b" l="l" r="r" t="t"/>
            <a:pathLst>
              <a:path extrusionOk="0" h="120000" w="12000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  <a:noFill/>
          <a:ln>
            <a:noFill/>
          </a:ln>
        </p:spPr>
      </p:sp>
      <p:sp>
        <p:nvSpPr>
          <p:cNvPr id="550" name="Google Shape;550;p46:notes"/>
          <p:cNvSpPr txBox="1"/>
          <p:nvPr>
            <p:ph idx="1" type="body"/>
          </p:nvPr>
        </p:nvSpPr>
        <p:spPr>
          <a:xfrm>
            <a:off x="685800" y="4343400"/>
            <a:ext cx="5486040" cy="4114440"/>
          </a:xfrm>
          <a:prstGeom prst="rect">
            <a:avLst/>
          </a:prstGeom>
          <a:noFill/>
          <a:ln>
            <a:noFill/>
          </a:ln>
        </p:spPr>
        <p:txBody>
          <a:bodyPr anchorCtr="0" anchor="t" bIns="0" lIns="0" spcFirstLastPara="1" rIns="0" wrap="square" tIns="0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 b="0" sz="2000" strike="noStrike">
              <a:latin typeface="Arial"/>
              <a:ea typeface="Arial"/>
              <a:cs typeface="Arial"/>
              <a:sym typeface="Arial"/>
            </a:endParaRPr>
          </a:p>
        </p:txBody>
      </p:sp>
    </p:spTree>
  </p:cSld>
  <p:clrMapOvr>
    <a:masterClrMapping/>
  </p:clrMapOvr>
</p:notes>
</file>

<file path=ppt/notesSlides/notesSlide47.xml><?xml version="1.0" encoding="utf-8"?>
<p:notes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showMasterPhAnim="0" showMasterSp="0">
  <p:cSld>
    <p:spTree>
      <p:nvGrpSpPr>
        <p:cNvPr id="556" name="Shape 556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57" name="Google Shape;557;p47:notes"/>
          <p:cNvSpPr txBox="1"/>
          <p:nvPr>
            <p:ph idx="1" type="body"/>
          </p:nvPr>
        </p:nvSpPr>
        <p:spPr>
          <a:xfrm>
            <a:off x="756000" y="5078520"/>
            <a:ext cx="6047640" cy="4811040"/>
          </a:xfrm>
          <a:prstGeom prst="rect">
            <a:avLst/>
          </a:prstGeom>
        </p:spPr>
        <p:txBody>
          <a:bodyPr anchorCtr="0" anchor="t" bIns="0" lIns="0" spcFirstLastPara="1" rIns="0" wrap="square" tIns="0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  <p:sp>
        <p:nvSpPr>
          <p:cNvPr id="558" name="Google Shape;558;p47:notes"/>
          <p:cNvSpPr/>
          <p:nvPr>
            <p:ph idx="2" type="sldImg"/>
          </p:nvPr>
        </p:nvSpPr>
        <p:spPr>
          <a:xfrm>
            <a:off x="217488" y="812800"/>
            <a:ext cx="7124700" cy="4008438"/>
          </a:xfrm>
          <a:custGeom>
            <a:rect b="b" l="l" r="r" t="t"/>
            <a:pathLst>
              <a:path extrusionOk="0" h="120000" w="12000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</p:spTree>
  </p:cSld>
  <p:clrMapOvr>
    <a:masterClrMapping/>
  </p:clrMapOvr>
</p:notes>
</file>

<file path=ppt/slideLayouts/_rels/slideLayout1.xml.rels><?xml version="1.0" encoding="UTF-8" standalone="yes"?><Relationships xmlns="http://schemas.openxmlformats.org/package/2006/relationships"><Relationship Id="rId1" Type="http://schemas.openxmlformats.org/officeDocument/2006/relationships/slideMaster" Target="../slideMasters/slideMaster1.xml"/><Relationship Id="rId2" Type="http://schemas.openxmlformats.org/officeDocument/2006/relationships/image" Target="../media/image7.png"/><Relationship Id="rId3" Type="http://schemas.openxmlformats.org/officeDocument/2006/relationships/image" Target="../media/image5.png"/><Relationship Id="rId4" Type="http://schemas.openxmlformats.org/officeDocument/2006/relationships/image" Target="../media/image3.png"/><Relationship Id="rId5" Type="http://schemas.openxmlformats.org/officeDocument/2006/relationships/image" Target="../media/image2.png"/></Relationships>
</file>

<file path=ppt/slideLayouts/_rels/slideLayout2.xml.rels><?xml version="1.0" encoding="UTF-8" standalone="yes"?>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<Relationships xmlns="http://schemas.openxmlformats.org/package/2006/relationships"><Relationship Id="rId1" Type="http://schemas.openxmlformats.org/officeDocument/2006/relationships/slideMaster" Target="../slideMasters/slideMaster1.xml"/><Relationship Id="rId2" Type="http://schemas.openxmlformats.org/officeDocument/2006/relationships/image" Target="../media/image4.png"/></Relationships>
</file>

<file path=ppt/slideLayouts/_rels/slideLayout6.xml.rels><?xml version="1.0" encoding="UTF-8" standalone="yes"?><Relationships xmlns="http://schemas.openxmlformats.org/package/2006/relationships"><Relationship Id="rId1" Type="http://schemas.openxmlformats.org/officeDocument/2006/relationships/slideMaster" Target="../slideMasters/slideMaster1.xml"/><Relationship Id="rId2" Type="http://schemas.openxmlformats.org/officeDocument/2006/relationships/chart" Target="../charts/chart1.xml"/></Relationships>
</file>

<file path=ppt/slideLayouts/_rels/slideLayout7.xml.rels><?xml version="1.0" encoding="UTF-8" standalone="yes"?><Relationships xmlns="http://schemas.openxmlformats.org/package/2006/relationships"><Relationship Id="rId1" Type="http://schemas.openxmlformats.org/officeDocument/2006/relationships/slideMaster" Target="../slideMasters/slideMaster1.xml"/><Relationship Id="rId2" Type="http://schemas.openxmlformats.org/officeDocument/2006/relationships/chart" Target="../charts/chart2.xml"/></Relationships>
</file>

<file path=ppt/slideLayouts/_rels/slideLayout8.xml.rels><?xml version="1.0" encoding="UTF-8" standalone="yes"?><Relationships xmlns="http://schemas.openxmlformats.org/package/2006/relationships"><Relationship Id="rId1" Type="http://schemas.openxmlformats.org/officeDocument/2006/relationships/slideMaster" Target="../slideMasters/slideMaster1.xml"/><Relationship Id="rId2" Type="http://schemas.openxmlformats.org/officeDocument/2006/relationships/chart" Target="../charts/chart3.xml"/></Relationships>
</file>

<file path=ppt/slideLayouts/_rels/slideLayout9.xml.rels><?xml version="1.0" encoding="UTF-8" standalone="yes"?><Relationships xmlns="http://schemas.openxmlformats.org/package/2006/relationships"><Relationship Id="rId1" Type="http://schemas.openxmlformats.org/officeDocument/2006/relationships/slideMaster" Target="../slideMasters/slideMaster1.xml"/><Relationship Id="rId2" Type="http://schemas.openxmlformats.org/officeDocument/2006/relationships/chart" Target="../charts/chart4.xml"/></Relationships>
</file>

<file path=ppt/slideLayouts/_rels/slideLayout10.xml.rels><?xml version="1.0" encoding="UTF-8" standalone="yes"?>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2.xml.rels><?xml version="1.0" encoding="UTF-8" standalone="yes"?>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3.xml.rels><?xml version="1.0" encoding="UTF-8" standalone="yes"?>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matchingName="Slide de Título" showMasterSp="0">
  <p:cSld name="Slide de Título">
    <p:spTree>
      <p:nvGrpSpPr>
        <p:cNvPr id="14" name="Shape 14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5" name="Google Shape;15;p49"/>
          <p:cNvPicPr preferRelativeResize="0"/>
          <p:nvPr/>
        </p:nvPicPr>
        <p:blipFill rotWithShape="1">
          <a:blip r:embed="rId2">
            <a:alphaModFix/>
          </a:blip>
          <a:srcRect b="0" l="0" r="0" t="0"/>
          <a:stretch/>
        </p:blipFill>
        <p:spPr>
          <a:xfrm>
            <a:off x="5550577" y="5196827"/>
            <a:ext cx="1180965" cy="1031073"/>
          </a:xfrm>
          <a:prstGeom prst="rect">
            <a:avLst/>
          </a:prstGeom>
          <a:noFill/>
          <a:ln>
            <a:noFill/>
          </a:ln>
        </p:spPr>
      </p:pic>
      <p:pic>
        <p:nvPicPr>
          <p:cNvPr id="16" name="Google Shape;16;p49"/>
          <p:cNvPicPr preferRelativeResize="0"/>
          <p:nvPr/>
        </p:nvPicPr>
        <p:blipFill rotWithShape="1">
          <a:blip r:embed="rId3">
            <a:alphaModFix/>
          </a:blip>
          <a:srcRect b="0" l="0" r="0" t="0"/>
          <a:stretch/>
        </p:blipFill>
        <p:spPr>
          <a:xfrm>
            <a:off x="-99390" y="-105699"/>
            <a:ext cx="12379907" cy="6963697"/>
          </a:xfrm>
          <a:prstGeom prst="rect">
            <a:avLst/>
          </a:prstGeom>
          <a:noFill/>
          <a:ln>
            <a:noFill/>
          </a:ln>
        </p:spPr>
      </p:pic>
      <p:pic>
        <p:nvPicPr>
          <p:cNvPr id="17" name="Google Shape;17;p49"/>
          <p:cNvPicPr preferRelativeResize="0"/>
          <p:nvPr/>
        </p:nvPicPr>
        <p:blipFill rotWithShape="1">
          <a:blip r:embed="rId4">
            <a:alphaModFix/>
          </a:blip>
          <a:srcRect b="0" l="0" r="0" t="0"/>
          <a:stretch/>
        </p:blipFill>
        <p:spPr>
          <a:xfrm>
            <a:off x="5441775" y="5109930"/>
            <a:ext cx="1094231" cy="955347"/>
          </a:xfrm>
          <a:prstGeom prst="rect">
            <a:avLst/>
          </a:prstGeom>
          <a:noFill/>
          <a:ln>
            <a:noFill/>
          </a:ln>
        </p:spPr>
      </p:pic>
      <p:pic>
        <p:nvPicPr>
          <p:cNvPr id="18" name="Google Shape;18;p49"/>
          <p:cNvPicPr preferRelativeResize="0"/>
          <p:nvPr/>
        </p:nvPicPr>
        <p:blipFill rotWithShape="1">
          <a:blip r:embed="rId5">
            <a:alphaModFix/>
          </a:blip>
          <a:srcRect b="0" l="0" r="0" t="0"/>
          <a:stretch/>
        </p:blipFill>
        <p:spPr>
          <a:xfrm>
            <a:off x="2837699" y="2351728"/>
            <a:ext cx="1644848" cy="1644848"/>
          </a:xfrm>
          <a:prstGeom prst="rect">
            <a:avLst/>
          </a:prstGeom>
          <a:noFill/>
          <a:ln>
            <a:noFill/>
          </a:ln>
          <a:effectLst>
            <a:outerShdw blurRad="50800" rotWithShape="0" algn="tl" dir="2700000" dist="38100">
              <a:srgbClr val="000000">
                <a:alpha val="82745"/>
              </a:srgbClr>
            </a:outerShdw>
          </a:effectLst>
        </p:spPr>
      </p:pic>
    </p:spTree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matchingName="Blank Slide" type="blank">
  <p:cSld name="BLANK">
    <p:spTree>
      <p:nvGrpSpPr>
        <p:cNvPr id="19" name="Shape 19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matchingName="1_Título e conteúdo" type="obj">
  <p:cSld name="OBJECT">
    <p:spTree>
      <p:nvGrpSpPr>
        <p:cNvPr id="20" name="Shape 20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1" name="Google Shape;21;p51"/>
          <p:cNvSpPr txBox="1"/>
          <p:nvPr>
            <p:ph type="title"/>
          </p:nvPr>
        </p:nvSpPr>
        <p:spPr>
          <a:xfrm>
            <a:off x="609600" y="2204864"/>
            <a:ext cx="10959008" cy="632858"/>
          </a:xfrm>
          <a:prstGeom prst="rect">
            <a:avLst/>
          </a:prstGeom>
          <a:noFill/>
          <a:ln>
            <a:noFill/>
          </a:ln>
        </p:spPr>
        <p:txBody>
          <a:bodyPr anchorCtr="0" anchor="t" bIns="45700" lIns="91425" spcFirstLastPara="1" rIns="91425" wrap="square" tIns="45700">
            <a:noAutofit/>
          </a:bodyPr>
          <a:lstStyle>
            <a:lvl1pPr lvl="0" marR="0" rtl="0" algn="l">
              <a:spcBef>
                <a:spcPts val="0"/>
              </a:spcBef>
              <a:spcAft>
                <a:spcPts val="0"/>
              </a:spcAft>
              <a:buClr>
                <a:schemeClr val="accent1"/>
              </a:buClr>
              <a:buSzPts val="3600"/>
              <a:buFont typeface="Calibri"/>
              <a:buNone/>
              <a:defRPr b="0" i="0" sz="3600" u="none" cap="none" strike="noStrike">
                <a:solidFill>
                  <a:schemeClr val="accent1"/>
                </a:solidFill>
                <a:latin typeface="Calibri"/>
                <a:ea typeface="Calibri"/>
                <a:cs typeface="Calibri"/>
                <a:sym typeface="Calibri"/>
              </a:defRPr>
            </a:lvl1pPr>
            <a:lvl2pPr lvl="1" marR="0" rtl="0" algn="l"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1800" u="none" cap="none" strike="noStrike">
                <a:solidFill>
                  <a:schemeClr val="dk2"/>
                </a:solidFill>
              </a:defRPr>
            </a:lvl2pPr>
            <a:lvl3pPr lvl="2" marR="0" rtl="0" algn="l"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1800" u="none" cap="none" strike="noStrike">
                <a:solidFill>
                  <a:schemeClr val="dk2"/>
                </a:solidFill>
              </a:defRPr>
            </a:lvl3pPr>
            <a:lvl4pPr lvl="3" marR="0" rtl="0" algn="l"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1800" u="none" cap="none" strike="noStrike">
                <a:solidFill>
                  <a:schemeClr val="dk2"/>
                </a:solidFill>
              </a:defRPr>
            </a:lvl4pPr>
            <a:lvl5pPr lvl="4" marR="0" rtl="0" algn="l"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1800" u="none" cap="none" strike="noStrike">
                <a:solidFill>
                  <a:schemeClr val="dk2"/>
                </a:solidFill>
              </a:defRPr>
            </a:lvl5pPr>
            <a:lvl6pPr lvl="5" marR="0" rtl="0" algn="l"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1800" u="none" cap="none" strike="noStrike">
                <a:solidFill>
                  <a:schemeClr val="dk2"/>
                </a:solidFill>
              </a:defRPr>
            </a:lvl6pPr>
            <a:lvl7pPr lvl="6" marR="0" rtl="0" algn="l"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1800" u="none" cap="none" strike="noStrike">
                <a:solidFill>
                  <a:schemeClr val="dk2"/>
                </a:solidFill>
              </a:defRPr>
            </a:lvl7pPr>
            <a:lvl8pPr lvl="7" marR="0" rtl="0" algn="l"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1800" u="none" cap="none" strike="noStrike">
                <a:solidFill>
                  <a:schemeClr val="dk2"/>
                </a:solidFill>
              </a:defRPr>
            </a:lvl8pPr>
            <a:lvl9pPr lvl="8" marR="0" rtl="0" algn="l"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1800" u="none" cap="none" strike="noStrike">
                <a:solidFill>
                  <a:schemeClr val="dk2"/>
                </a:solidFill>
              </a:defRPr>
            </a:lvl9pPr>
          </a:lstStyle>
          <a:p/>
        </p:txBody>
      </p:sp>
      <p:sp>
        <p:nvSpPr>
          <p:cNvPr id="22" name="Google Shape;22;p51"/>
          <p:cNvSpPr txBox="1"/>
          <p:nvPr>
            <p:ph idx="1" type="body"/>
          </p:nvPr>
        </p:nvSpPr>
        <p:spPr>
          <a:xfrm>
            <a:off x="609600" y="1600200"/>
            <a:ext cx="10959008" cy="4873752"/>
          </a:xfrm>
          <a:prstGeom prst="rect">
            <a:avLst/>
          </a:prstGeom>
          <a:noFill/>
          <a:ln>
            <a:noFill/>
          </a:ln>
        </p:spPr>
        <p:txBody>
          <a:bodyPr anchorCtr="0" anchor="t" bIns="45700" lIns="91425" spcFirstLastPara="1" rIns="91425" wrap="square" tIns="45700">
            <a:noAutofit/>
          </a:bodyPr>
          <a:lstStyle>
            <a:lvl1pPr indent="-370840" lvl="0" marL="457200" marR="0" rtl="0" algn="l">
              <a:spcBef>
                <a:spcPts val="1000"/>
              </a:spcBef>
              <a:spcAft>
                <a:spcPts val="0"/>
              </a:spcAft>
              <a:buClr>
                <a:schemeClr val="accent1"/>
              </a:buClr>
              <a:buSzPts val="2240"/>
              <a:buFont typeface="Noto Sans Symbols"/>
              <a:buChar char="►"/>
              <a:defRPr b="0" i="0" sz="2800" u="none" cap="none" strike="noStrike">
                <a:solidFill>
                  <a:srgbClr val="3F3F3F"/>
                </a:solidFill>
                <a:latin typeface="Calibri"/>
                <a:ea typeface="Calibri"/>
                <a:cs typeface="Calibri"/>
                <a:sym typeface="Calibri"/>
              </a:defRPr>
            </a:lvl1pPr>
            <a:lvl2pPr indent="-350519" lvl="1" marL="914400" marR="0" rtl="0" algn="l">
              <a:spcBef>
                <a:spcPts val="1000"/>
              </a:spcBef>
              <a:spcAft>
                <a:spcPts val="0"/>
              </a:spcAft>
              <a:buClr>
                <a:schemeClr val="accent1"/>
              </a:buClr>
              <a:buSzPts val="1920"/>
              <a:buFont typeface="Noto Sans Symbols"/>
              <a:buChar char="►"/>
              <a:defRPr b="0" i="0" sz="2400" u="none" cap="none" strike="noStrike">
                <a:solidFill>
                  <a:srgbClr val="3F3F3F"/>
                </a:solidFill>
                <a:latin typeface="Calibri"/>
                <a:ea typeface="Calibri"/>
                <a:cs typeface="Calibri"/>
                <a:sym typeface="Calibri"/>
              </a:defRPr>
            </a:lvl2pPr>
            <a:lvl3pPr indent="-330200" lvl="2" marL="1371600" marR="0" rtl="0" algn="l">
              <a:spcBef>
                <a:spcPts val="1000"/>
              </a:spcBef>
              <a:spcAft>
                <a:spcPts val="0"/>
              </a:spcAft>
              <a:buClr>
                <a:schemeClr val="accent1"/>
              </a:buClr>
              <a:buSzPts val="1600"/>
              <a:buFont typeface="Noto Sans Symbols"/>
              <a:buChar char="►"/>
              <a:defRPr b="0" i="0" sz="2000" u="none" cap="none" strike="noStrike">
                <a:solidFill>
                  <a:srgbClr val="3F3F3F"/>
                </a:solidFill>
                <a:latin typeface="Calibri"/>
                <a:ea typeface="Calibri"/>
                <a:cs typeface="Calibri"/>
                <a:sym typeface="Calibri"/>
              </a:defRPr>
            </a:lvl3pPr>
            <a:lvl4pPr indent="-228600" lvl="3" marL="1828800" marR="0" rtl="0" algn="l">
              <a:spcBef>
                <a:spcPts val="1000"/>
              </a:spcBef>
              <a:spcAft>
                <a:spcPts val="0"/>
              </a:spcAft>
              <a:buClr>
                <a:schemeClr val="accent1"/>
              </a:buClr>
              <a:buSzPts val="960"/>
              <a:buFont typeface="Noto Sans Symbols"/>
              <a:buNone/>
              <a:defRPr b="0" i="0" sz="1200" u="none" cap="none" strike="noStrike">
                <a:solidFill>
                  <a:srgbClr val="3F3F3F"/>
                </a:solidFill>
                <a:latin typeface="Calibri"/>
                <a:ea typeface="Calibri"/>
                <a:cs typeface="Calibri"/>
                <a:sym typeface="Calibri"/>
              </a:defRPr>
            </a:lvl4pPr>
            <a:lvl5pPr indent="-289560" lvl="4" marL="2286000" marR="0" rtl="0" algn="l">
              <a:spcBef>
                <a:spcPts val="1000"/>
              </a:spcBef>
              <a:spcAft>
                <a:spcPts val="0"/>
              </a:spcAft>
              <a:buClr>
                <a:schemeClr val="accent1"/>
              </a:buClr>
              <a:buSzPts val="960"/>
              <a:buFont typeface="Noto Sans Symbols"/>
              <a:buChar char="►"/>
              <a:defRPr b="0" i="0" sz="1200" u="none" cap="none" strike="noStrike">
                <a:solidFill>
                  <a:srgbClr val="3F3F3F"/>
                </a:solidFill>
                <a:latin typeface="Calibri"/>
                <a:ea typeface="Calibri"/>
                <a:cs typeface="Calibri"/>
                <a:sym typeface="Calibri"/>
              </a:defRPr>
            </a:lvl5pPr>
            <a:lvl6pPr indent="-289560" lvl="5" marL="2743200" marR="0" rtl="0" algn="l">
              <a:spcBef>
                <a:spcPts val="1000"/>
              </a:spcBef>
              <a:spcAft>
                <a:spcPts val="0"/>
              </a:spcAft>
              <a:buClr>
                <a:schemeClr val="accent1"/>
              </a:buClr>
              <a:buSzPts val="960"/>
              <a:buFont typeface="Noto Sans Symbols"/>
              <a:buChar char="►"/>
              <a:defRPr b="0" i="0" sz="1200" u="none" cap="none" strike="noStrike">
                <a:solidFill>
                  <a:srgbClr val="3F3F3F"/>
                </a:solidFill>
                <a:latin typeface="Trebuchet MS"/>
                <a:ea typeface="Trebuchet MS"/>
                <a:cs typeface="Trebuchet MS"/>
                <a:sym typeface="Trebuchet MS"/>
              </a:defRPr>
            </a:lvl6pPr>
            <a:lvl7pPr indent="-289560" lvl="6" marL="3200400" marR="0" rtl="0" algn="l">
              <a:spcBef>
                <a:spcPts val="1000"/>
              </a:spcBef>
              <a:spcAft>
                <a:spcPts val="0"/>
              </a:spcAft>
              <a:buClr>
                <a:schemeClr val="accent1"/>
              </a:buClr>
              <a:buSzPts val="960"/>
              <a:buFont typeface="Noto Sans Symbols"/>
              <a:buChar char="►"/>
              <a:defRPr b="0" i="0" sz="1200" u="none" cap="none" strike="noStrike">
                <a:solidFill>
                  <a:srgbClr val="3F3F3F"/>
                </a:solidFill>
                <a:latin typeface="Trebuchet MS"/>
                <a:ea typeface="Trebuchet MS"/>
                <a:cs typeface="Trebuchet MS"/>
                <a:sym typeface="Trebuchet MS"/>
              </a:defRPr>
            </a:lvl7pPr>
            <a:lvl8pPr indent="-289559" lvl="7" marL="3657600" marR="0" rtl="0" algn="l">
              <a:spcBef>
                <a:spcPts val="1000"/>
              </a:spcBef>
              <a:spcAft>
                <a:spcPts val="0"/>
              </a:spcAft>
              <a:buClr>
                <a:schemeClr val="accent1"/>
              </a:buClr>
              <a:buSzPts val="960"/>
              <a:buFont typeface="Noto Sans Symbols"/>
              <a:buChar char="►"/>
              <a:defRPr b="0" i="0" sz="1200" u="none" cap="none" strike="noStrike">
                <a:solidFill>
                  <a:srgbClr val="3F3F3F"/>
                </a:solidFill>
                <a:latin typeface="Trebuchet MS"/>
                <a:ea typeface="Trebuchet MS"/>
                <a:cs typeface="Trebuchet MS"/>
                <a:sym typeface="Trebuchet MS"/>
              </a:defRPr>
            </a:lvl8pPr>
            <a:lvl9pPr indent="-289559" lvl="8" marL="4114800" marR="0" rtl="0" algn="l">
              <a:spcBef>
                <a:spcPts val="1000"/>
              </a:spcBef>
              <a:spcAft>
                <a:spcPts val="0"/>
              </a:spcAft>
              <a:buClr>
                <a:schemeClr val="accent1"/>
              </a:buClr>
              <a:buSzPts val="960"/>
              <a:buFont typeface="Noto Sans Symbols"/>
              <a:buChar char="►"/>
              <a:defRPr b="0" i="0" sz="1200" u="none" cap="none" strike="noStrike">
                <a:solidFill>
                  <a:srgbClr val="3F3F3F"/>
                </a:solidFill>
                <a:latin typeface="Trebuchet MS"/>
                <a:ea typeface="Trebuchet MS"/>
                <a:cs typeface="Trebuchet MS"/>
                <a:sym typeface="Trebuchet MS"/>
              </a:defRPr>
            </a:lvl9pPr>
          </a:lstStyle>
          <a:p/>
        </p:txBody>
      </p:sp>
    </p:spTree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matchingName="Título e Conteúdo">
  <p:cSld name="Título e Conteúdo">
    <p:spTree>
      <p:nvGrpSpPr>
        <p:cNvPr id="23" name="Shape 23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4" name="Google Shape;24;p52"/>
          <p:cNvSpPr txBox="1"/>
          <p:nvPr>
            <p:ph idx="1" type="body"/>
          </p:nvPr>
        </p:nvSpPr>
        <p:spPr>
          <a:xfrm>
            <a:off x="677334" y="1969033"/>
            <a:ext cx="5418666" cy="3880773"/>
          </a:xfrm>
          <a:prstGeom prst="rect">
            <a:avLst/>
          </a:prstGeom>
          <a:noFill/>
          <a:ln>
            <a:noFill/>
          </a:ln>
        </p:spPr>
        <p:txBody>
          <a:bodyPr anchorCtr="0" anchor="t" bIns="45700" lIns="91425" spcFirstLastPara="1" rIns="91425" wrap="square" tIns="45700">
            <a:noAutofit/>
          </a:bodyPr>
          <a:lstStyle>
            <a:lvl1pPr indent="-370840" lvl="0" marL="457200" marR="0" rtl="0" algn="l">
              <a:spcBef>
                <a:spcPts val="1000"/>
              </a:spcBef>
              <a:spcAft>
                <a:spcPts val="0"/>
              </a:spcAft>
              <a:buClr>
                <a:schemeClr val="accent1"/>
              </a:buClr>
              <a:buSzPts val="2240"/>
              <a:buFont typeface="Noto Sans Symbols"/>
              <a:buChar char="►"/>
              <a:defRPr b="0" i="0" sz="2800" u="none" cap="none" strike="noStrike">
                <a:solidFill>
                  <a:srgbClr val="3F3F3F"/>
                </a:solidFill>
                <a:latin typeface="Calibri"/>
                <a:ea typeface="Calibri"/>
                <a:cs typeface="Calibri"/>
                <a:sym typeface="Calibri"/>
              </a:defRPr>
            </a:lvl1pPr>
            <a:lvl2pPr indent="-350519" lvl="1" marL="914400" marR="0" rtl="0" algn="l">
              <a:spcBef>
                <a:spcPts val="1000"/>
              </a:spcBef>
              <a:spcAft>
                <a:spcPts val="0"/>
              </a:spcAft>
              <a:buClr>
                <a:schemeClr val="accent1"/>
              </a:buClr>
              <a:buSzPts val="1920"/>
              <a:buFont typeface="Noto Sans Symbols"/>
              <a:buChar char="►"/>
              <a:defRPr b="0" i="0" sz="2400" u="none" cap="none" strike="noStrike">
                <a:solidFill>
                  <a:srgbClr val="3F3F3F"/>
                </a:solidFill>
                <a:latin typeface="Calibri"/>
                <a:ea typeface="Calibri"/>
                <a:cs typeface="Calibri"/>
                <a:sym typeface="Calibri"/>
              </a:defRPr>
            </a:lvl2pPr>
            <a:lvl3pPr indent="-330200" lvl="2" marL="1371600" marR="0" rtl="0" algn="l">
              <a:spcBef>
                <a:spcPts val="1000"/>
              </a:spcBef>
              <a:spcAft>
                <a:spcPts val="0"/>
              </a:spcAft>
              <a:buClr>
                <a:schemeClr val="accent1"/>
              </a:buClr>
              <a:buSzPts val="1600"/>
              <a:buFont typeface="Noto Sans Symbols"/>
              <a:buChar char="►"/>
              <a:defRPr b="0" i="0" sz="2000" u="none" cap="none" strike="noStrike">
                <a:solidFill>
                  <a:srgbClr val="3F3F3F"/>
                </a:solidFill>
                <a:latin typeface="Calibri"/>
                <a:ea typeface="Calibri"/>
                <a:cs typeface="Calibri"/>
                <a:sym typeface="Calibri"/>
              </a:defRPr>
            </a:lvl3pPr>
            <a:lvl4pPr indent="-228600" lvl="3" marL="1828800" marR="0" rtl="0" algn="l">
              <a:spcBef>
                <a:spcPts val="1000"/>
              </a:spcBef>
              <a:spcAft>
                <a:spcPts val="0"/>
              </a:spcAft>
              <a:buClr>
                <a:schemeClr val="accent1"/>
              </a:buClr>
              <a:buSzPts val="960"/>
              <a:buFont typeface="Noto Sans Symbols"/>
              <a:buNone/>
              <a:defRPr b="0" i="0" sz="1200" u="none" cap="none" strike="noStrike">
                <a:solidFill>
                  <a:srgbClr val="3F3F3F"/>
                </a:solidFill>
                <a:latin typeface="Calibri"/>
                <a:ea typeface="Calibri"/>
                <a:cs typeface="Calibri"/>
                <a:sym typeface="Calibri"/>
              </a:defRPr>
            </a:lvl4pPr>
            <a:lvl5pPr indent="-289560" lvl="4" marL="2286000" marR="0" rtl="0" algn="l">
              <a:spcBef>
                <a:spcPts val="1000"/>
              </a:spcBef>
              <a:spcAft>
                <a:spcPts val="0"/>
              </a:spcAft>
              <a:buClr>
                <a:schemeClr val="accent1"/>
              </a:buClr>
              <a:buSzPts val="960"/>
              <a:buFont typeface="Noto Sans Symbols"/>
              <a:buChar char="►"/>
              <a:defRPr b="0" i="0" sz="1200" u="none" cap="none" strike="noStrike">
                <a:solidFill>
                  <a:srgbClr val="3F3F3F"/>
                </a:solidFill>
                <a:latin typeface="Calibri"/>
                <a:ea typeface="Calibri"/>
                <a:cs typeface="Calibri"/>
                <a:sym typeface="Calibri"/>
              </a:defRPr>
            </a:lvl5pPr>
            <a:lvl6pPr indent="-289560" lvl="5" marL="2743200" marR="0" rtl="0" algn="l">
              <a:spcBef>
                <a:spcPts val="1000"/>
              </a:spcBef>
              <a:spcAft>
                <a:spcPts val="0"/>
              </a:spcAft>
              <a:buClr>
                <a:schemeClr val="accent1"/>
              </a:buClr>
              <a:buSzPts val="960"/>
              <a:buFont typeface="Noto Sans Symbols"/>
              <a:buChar char="►"/>
              <a:defRPr b="0" i="0" sz="1200" u="none" cap="none" strike="noStrike">
                <a:solidFill>
                  <a:srgbClr val="3F3F3F"/>
                </a:solidFill>
                <a:latin typeface="Trebuchet MS"/>
                <a:ea typeface="Trebuchet MS"/>
                <a:cs typeface="Trebuchet MS"/>
                <a:sym typeface="Trebuchet MS"/>
              </a:defRPr>
            </a:lvl6pPr>
            <a:lvl7pPr indent="-289560" lvl="6" marL="3200400" marR="0" rtl="0" algn="l">
              <a:spcBef>
                <a:spcPts val="1000"/>
              </a:spcBef>
              <a:spcAft>
                <a:spcPts val="0"/>
              </a:spcAft>
              <a:buClr>
                <a:schemeClr val="accent1"/>
              </a:buClr>
              <a:buSzPts val="960"/>
              <a:buFont typeface="Noto Sans Symbols"/>
              <a:buChar char="►"/>
              <a:defRPr b="0" i="0" sz="1200" u="none" cap="none" strike="noStrike">
                <a:solidFill>
                  <a:srgbClr val="3F3F3F"/>
                </a:solidFill>
                <a:latin typeface="Trebuchet MS"/>
                <a:ea typeface="Trebuchet MS"/>
                <a:cs typeface="Trebuchet MS"/>
                <a:sym typeface="Trebuchet MS"/>
              </a:defRPr>
            </a:lvl7pPr>
            <a:lvl8pPr indent="-289559" lvl="7" marL="3657600" marR="0" rtl="0" algn="l">
              <a:spcBef>
                <a:spcPts val="1000"/>
              </a:spcBef>
              <a:spcAft>
                <a:spcPts val="0"/>
              </a:spcAft>
              <a:buClr>
                <a:schemeClr val="accent1"/>
              </a:buClr>
              <a:buSzPts val="960"/>
              <a:buFont typeface="Noto Sans Symbols"/>
              <a:buChar char="►"/>
              <a:defRPr b="0" i="0" sz="1200" u="none" cap="none" strike="noStrike">
                <a:solidFill>
                  <a:srgbClr val="3F3F3F"/>
                </a:solidFill>
                <a:latin typeface="Trebuchet MS"/>
                <a:ea typeface="Trebuchet MS"/>
                <a:cs typeface="Trebuchet MS"/>
                <a:sym typeface="Trebuchet MS"/>
              </a:defRPr>
            </a:lvl8pPr>
            <a:lvl9pPr indent="-289559" lvl="8" marL="4114800" marR="0" rtl="0" algn="l">
              <a:spcBef>
                <a:spcPts val="1000"/>
              </a:spcBef>
              <a:spcAft>
                <a:spcPts val="0"/>
              </a:spcAft>
              <a:buClr>
                <a:schemeClr val="accent1"/>
              </a:buClr>
              <a:buSzPts val="960"/>
              <a:buFont typeface="Noto Sans Symbols"/>
              <a:buChar char="►"/>
              <a:defRPr b="0" i="0" sz="1200" u="none" cap="none" strike="noStrike">
                <a:solidFill>
                  <a:srgbClr val="3F3F3F"/>
                </a:solidFill>
                <a:latin typeface="Trebuchet MS"/>
                <a:ea typeface="Trebuchet MS"/>
                <a:cs typeface="Trebuchet MS"/>
                <a:sym typeface="Trebuchet MS"/>
              </a:defRPr>
            </a:lvl9pPr>
          </a:lstStyle>
          <a:p/>
        </p:txBody>
      </p:sp>
      <p:sp>
        <p:nvSpPr>
          <p:cNvPr id="25" name="Google Shape;25;p52"/>
          <p:cNvSpPr txBox="1"/>
          <p:nvPr>
            <p:ph idx="2" type="body"/>
          </p:nvPr>
        </p:nvSpPr>
        <p:spPr>
          <a:xfrm>
            <a:off x="6277970" y="1969033"/>
            <a:ext cx="5571693" cy="3880773"/>
          </a:xfrm>
          <a:prstGeom prst="rect">
            <a:avLst/>
          </a:prstGeom>
          <a:noFill/>
          <a:ln>
            <a:noFill/>
          </a:ln>
        </p:spPr>
        <p:txBody>
          <a:bodyPr anchorCtr="0" anchor="t" bIns="45700" lIns="91425" spcFirstLastPara="1" rIns="91425" wrap="square" tIns="45700">
            <a:noAutofit/>
          </a:bodyPr>
          <a:lstStyle>
            <a:lvl1pPr indent="-370840" lvl="0" marL="457200" marR="0" rtl="0" algn="l">
              <a:spcBef>
                <a:spcPts val="1000"/>
              </a:spcBef>
              <a:spcAft>
                <a:spcPts val="0"/>
              </a:spcAft>
              <a:buClr>
                <a:schemeClr val="accent1"/>
              </a:buClr>
              <a:buSzPts val="2240"/>
              <a:buFont typeface="Noto Sans Symbols"/>
              <a:buChar char="►"/>
              <a:defRPr b="0" i="0" sz="2800" u="none" cap="none" strike="noStrike">
                <a:solidFill>
                  <a:srgbClr val="3F3F3F"/>
                </a:solidFill>
                <a:latin typeface="Calibri"/>
                <a:ea typeface="Calibri"/>
                <a:cs typeface="Calibri"/>
                <a:sym typeface="Calibri"/>
              </a:defRPr>
            </a:lvl1pPr>
            <a:lvl2pPr indent="-350519" lvl="1" marL="914400" marR="0" rtl="0" algn="l">
              <a:spcBef>
                <a:spcPts val="1000"/>
              </a:spcBef>
              <a:spcAft>
                <a:spcPts val="0"/>
              </a:spcAft>
              <a:buClr>
                <a:schemeClr val="accent1"/>
              </a:buClr>
              <a:buSzPts val="1920"/>
              <a:buFont typeface="Noto Sans Symbols"/>
              <a:buChar char="►"/>
              <a:defRPr b="0" i="0" sz="2400" u="none" cap="none" strike="noStrike">
                <a:solidFill>
                  <a:srgbClr val="3F3F3F"/>
                </a:solidFill>
                <a:latin typeface="Calibri"/>
                <a:ea typeface="Calibri"/>
                <a:cs typeface="Calibri"/>
                <a:sym typeface="Calibri"/>
              </a:defRPr>
            </a:lvl2pPr>
            <a:lvl3pPr indent="-330200" lvl="2" marL="1371600" marR="0" rtl="0" algn="l">
              <a:spcBef>
                <a:spcPts val="1000"/>
              </a:spcBef>
              <a:spcAft>
                <a:spcPts val="0"/>
              </a:spcAft>
              <a:buClr>
                <a:schemeClr val="accent1"/>
              </a:buClr>
              <a:buSzPts val="1600"/>
              <a:buFont typeface="Noto Sans Symbols"/>
              <a:buChar char="►"/>
              <a:defRPr b="0" i="0" sz="2000" u="none" cap="none" strike="noStrike">
                <a:solidFill>
                  <a:srgbClr val="3F3F3F"/>
                </a:solidFill>
                <a:latin typeface="Calibri"/>
                <a:ea typeface="Calibri"/>
                <a:cs typeface="Calibri"/>
                <a:sym typeface="Calibri"/>
              </a:defRPr>
            </a:lvl3pPr>
            <a:lvl4pPr indent="-228600" lvl="3" marL="1828800" marR="0" rtl="0" algn="l">
              <a:spcBef>
                <a:spcPts val="1000"/>
              </a:spcBef>
              <a:spcAft>
                <a:spcPts val="0"/>
              </a:spcAft>
              <a:buClr>
                <a:schemeClr val="accent1"/>
              </a:buClr>
              <a:buSzPts val="960"/>
              <a:buFont typeface="Noto Sans Symbols"/>
              <a:buNone/>
              <a:defRPr b="0" i="0" sz="1200" u="none" cap="none" strike="noStrike">
                <a:solidFill>
                  <a:srgbClr val="3F3F3F"/>
                </a:solidFill>
                <a:latin typeface="Calibri"/>
                <a:ea typeface="Calibri"/>
                <a:cs typeface="Calibri"/>
                <a:sym typeface="Calibri"/>
              </a:defRPr>
            </a:lvl4pPr>
            <a:lvl5pPr indent="-289560" lvl="4" marL="2286000" marR="0" rtl="0" algn="l">
              <a:spcBef>
                <a:spcPts val="1000"/>
              </a:spcBef>
              <a:spcAft>
                <a:spcPts val="0"/>
              </a:spcAft>
              <a:buClr>
                <a:schemeClr val="accent1"/>
              </a:buClr>
              <a:buSzPts val="960"/>
              <a:buFont typeface="Noto Sans Symbols"/>
              <a:buChar char="►"/>
              <a:defRPr b="0" i="0" sz="1200" u="none" cap="none" strike="noStrike">
                <a:solidFill>
                  <a:srgbClr val="3F3F3F"/>
                </a:solidFill>
                <a:latin typeface="Calibri"/>
                <a:ea typeface="Calibri"/>
                <a:cs typeface="Calibri"/>
                <a:sym typeface="Calibri"/>
              </a:defRPr>
            </a:lvl5pPr>
            <a:lvl6pPr indent="-289560" lvl="5" marL="2743200" marR="0" rtl="0" algn="l">
              <a:spcBef>
                <a:spcPts val="1000"/>
              </a:spcBef>
              <a:spcAft>
                <a:spcPts val="0"/>
              </a:spcAft>
              <a:buClr>
                <a:schemeClr val="accent1"/>
              </a:buClr>
              <a:buSzPts val="960"/>
              <a:buFont typeface="Noto Sans Symbols"/>
              <a:buChar char="►"/>
              <a:defRPr b="0" i="0" sz="1200" u="none" cap="none" strike="noStrike">
                <a:solidFill>
                  <a:srgbClr val="3F3F3F"/>
                </a:solidFill>
                <a:latin typeface="Trebuchet MS"/>
                <a:ea typeface="Trebuchet MS"/>
                <a:cs typeface="Trebuchet MS"/>
                <a:sym typeface="Trebuchet MS"/>
              </a:defRPr>
            </a:lvl6pPr>
            <a:lvl7pPr indent="-289560" lvl="6" marL="3200400" marR="0" rtl="0" algn="l">
              <a:spcBef>
                <a:spcPts val="1000"/>
              </a:spcBef>
              <a:spcAft>
                <a:spcPts val="0"/>
              </a:spcAft>
              <a:buClr>
                <a:schemeClr val="accent1"/>
              </a:buClr>
              <a:buSzPts val="960"/>
              <a:buFont typeface="Noto Sans Symbols"/>
              <a:buChar char="►"/>
              <a:defRPr b="0" i="0" sz="1200" u="none" cap="none" strike="noStrike">
                <a:solidFill>
                  <a:srgbClr val="3F3F3F"/>
                </a:solidFill>
                <a:latin typeface="Trebuchet MS"/>
                <a:ea typeface="Trebuchet MS"/>
                <a:cs typeface="Trebuchet MS"/>
                <a:sym typeface="Trebuchet MS"/>
              </a:defRPr>
            </a:lvl7pPr>
            <a:lvl8pPr indent="-289559" lvl="7" marL="3657600" marR="0" rtl="0" algn="l">
              <a:spcBef>
                <a:spcPts val="1000"/>
              </a:spcBef>
              <a:spcAft>
                <a:spcPts val="0"/>
              </a:spcAft>
              <a:buClr>
                <a:schemeClr val="accent1"/>
              </a:buClr>
              <a:buSzPts val="960"/>
              <a:buFont typeface="Noto Sans Symbols"/>
              <a:buChar char="►"/>
              <a:defRPr b="0" i="0" sz="1200" u="none" cap="none" strike="noStrike">
                <a:solidFill>
                  <a:srgbClr val="3F3F3F"/>
                </a:solidFill>
                <a:latin typeface="Trebuchet MS"/>
                <a:ea typeface="Trebuchet MS"/>
                <a:cs typeface="Trebuchet MS"/>
                <a:sym typeface="Trebuchet MS"/>
              </a:defRPr>
            </a:lvl8pPr>
            <a:lvl9pPr indent="-289559" lvl="8" marL="4114800" marR="0" rtl="0" algn="l">
              <a:spcBef>
                <a:spcPts val="1000"/>
              </a:spcBef>
              <a:spcAft>
                <a:spcPts val="0"/>
              </a:spcAft>
              <a:buClr>
                <a:schemeClr val="accent1"/>
              </a:buClr>
              <a:buSzPts val="960"/>
              <a:buFont typeface="Noto Sans Symbols"/>
              <a:buChar char="►"/>
              <a:defRPr b="0" i="0" sz="1200" u="none" cap="none" strike="noStrike">
                <a:solidFill>
                  <a:srgbClr val="3F3F3F"/>
                </a:solidFill>
                <a:latin typeface="Trebuchet MS"/>
                <a:ea typeface="Trebuchet MS"/>
                <a:cs typeface="Trebuchet MS"/>
                <a:sym typeface="Trebuchet MS"/>
              </a:defRPr>
            </a:lvl9pPr>
          </a:lstStyle>
          <a:p/>
        </p:txBody>
      </p:sp>
    </p:spTree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matchingName="Imagem">
  <p:cSld name="Imagem">
    <p:spTree>
      <p:nvGrpSpPr>
        <p:cNvPr id="26" name="Shape 26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7" name="Google Shape;27;p53"/>
          <p:cNvSpPr txBox="1"/>
          <p:nvPr>
            <p:ph idx="1" type="body"/>
          </p:nvPr>
        </p:nvSpPr>
        <p:spPr>
          <a:xfrm>
            <a:off x="677334" y="1969033"/>
            <a:ext cx="5418666" cy="3880773"/>
          </a:xfrm>
          <a:prstGeom prst="rect">
            <a:avLst/>
          </a:prstGeom>
          <a:noFill/>
          <a:ln>
            <a:noFill/>
          </a:ln>
        </p:spPr>
        <p:txBody>
          <a:bodyPr anchorCtr="0" anchor="t" bIns="45700" lIns="91425" spcFirstLastPara="1" rIns="91425" wrap="square" tIns="45700">
            <a:noAutofit/>
          </a:bodyPr>
          <a:lstStyle>
            <a:lvl1pPr indent="-370840" lvl="0" marL="457200" marR="0" rtl="0" algn="l">
              <a:spcBef>
                <a:spcPts val="1000"/>
              </a:spcBef>
              <a:spcAft>
                <a:spcPts val="0"/>
              </a:spcAft>
              <a:buClr>
                <a:schemeClr val="accent1"/>
              </a:buClr>
              <a:buSzPts val="2240"/>
              <a:buFont typeface="Noto Sans Symbols"/>
              <a:buChar char="►"/>
              <a:defRPr b="0" i="0" sz="2800" u="none" cap="none" strike="noStrike">
                <a:solidFill>
                  <a:srgbClr val="3F3F3F"/>
                </a:solidFill>
                <a:latin typeface="Calibri"/>
                <a:ea typeface="Calibri"/>
                <a:cs typeface="Calibri"/>
                <a:sym typeface="Calibri"/>
              </a:defRPr>
            </a:lvl1pPr>
            <a:lvl2pPr indent="-350519" lvl="1" marL="914400" marR="0" rtl="0" algn="l">
              <a:spcBef>
                <a:spcPts val="1000"/>
              </a:spcBef>
              <a:spcAft>
                <a:spcPts val="0"/>
              </a:spcAft>
              <a:buClr>
                <a:schemeClr val="accent1"/>
              </a:buClr>
              <a:buSzPts val="1920"/>
              <a:buFont typeface="Noto Sans Symbols"/>
              <a:buChar char="►"/>
              <a:defRPr b="0" i="0" sz="2400" u="none" cap="none" strike="noStrike">
                <a:solidFill>
                  <a:srgbClr val="3F3F3F"/>
                </a:solidFill>
                <a:latin typeface="Calibri"/>
                <a:ea typeface="Calibri"/>
                <a:cs typeface="Calibri"/>
                <a:sym typeface="Calibri"/>
              </a:defRPr>
            </a:lvl2pPr>
            <a:lvl3pPr indent="-330200" lvl="2" marL="1371600" marR="0" rtl="0" algn="l">
              <a:spcBef>
                <a:spcPts val="1000"/>
              </a:spcBef>
              <a:spcAft>
                <a:spcPts val="0"/>
              </a:spcAft>
              <a:buClr>
                <a:schemeClr val="accent1"/>
              </a:buClr>
              <a:buSzPts val="1600"/>
              <a:buFont typeface="Noto Sans Symbols"/>
              <a:buChar char="►"/>
              <a:defRPr b="0" i="0" sz="2000" u="none" cap="none" strike="noStrike">
                <a:solidFill>
                  <a:srgbClr val="3F3F3F"/>
                </a:solidFill>
                <a:latin typeface="Calibri"/>
                <a:ea typeface="Calibri"/>
                <a:cs typeface="Calibri"/>
                <a:sym typeface="Calibri"/>
              </a:defRPr>
            </a:lvl3pPr>
            <a:lvl4pPr indent="-228600" lvl="3" marL="1828800" marR="0" rtl="0" algn="l">
              <a:spcBef>
                <a:spcPts val="1000"/>
              </a:spcBef>
              <a:spcAft>
                <a:spcPts val="0"/>
              </a:spcAft>
              <a:buClr>
                <a:schemeClr val="accent1"/>
              </a:buClr>
              <a:buSzPts val="960"/>
              <a:buFont typeface="Noto Sans Symbols"/>
              <a:buNone/>
              <a:defRPr b="0" i="0" sz="1200" u="none" cap="none" strike="noStrike">
                <a:solidFill>
                  <a:srgbClr val="3F3F3F"/>
                </a:solidFill>
                <a:latin typeface="Calibri"/>
                <a:ea typeface="Calibri"/>
                <a:cs typeface="Calibri"/>
                <a:sym typeface="Calibri"/>
              </a:defRPr>
            </a:lvl4pPr>
            <a:lvl5pPr indent="-289560" lvl="4" marL="2286000" marR="0" rtl="0" algn="l">
              <a:spcBef>
                <a:spcPts val="1000"/>
              </a:spcBef>
              <a:spcAft>
                <a:spcPts val="0"/>
              </a:spcAft>
              <a:buClr>
                <a:schemeClr val="accent1"/>
              </a:buClr>
              <a:buSzPts val="960"/>
              <a:buFont typeface="Noto Sans Symbols"/>
              <a:buChar char="►"/>
              <a:defRPr b="0" i="0" sz="1200" u="none" cap="none" strike="noStrike">
                <a:solidFill>
                  <a:srgbClr val="3F3F3F"/>
                </a:solidFill>
                <a:latin typeface="Calibri"/>
                <a:ea typeface="Calibri"/>
                <a:cs typeface="Calibri"/>
                <a:sym typeface="Calibri"/>
              </a:defRPr>
            </a:lvl5pPr>
            <a:lvl6pPr indent="-289560" lvl="5" marL="2743200" marR="0" rtl="0" algn="l">
              <a:spcBef>
                <a:spcPts val="1000"/>
              </a:spcBef>
              <a:spcAft>
                <a:spcPts val="0"/>
              </a:spcAft>
              <a:buClr>
                <a:schemeClr val="accent1"/>
              </a:buClr>
              <a:buSzPts val="960"/>
              <a:buFont typeface="Noto Sans Symbols"/>
              <a:buChar char="►"/>
              <a:defRPr b="0" i="0" sz="1200" u="none" cap="none" strike="noStrike">
                <a:solidFill>
                  <a:srgbClr val="3F3F3F"/>
                </a:solidFill>
                <a:latin typeface="Trebuchet MS"/>
                <a:ea typeface="Trebuchet MS"/>
                <a:cs typeface="Trebuchet MS"/>
                <a:sym typeface="Trebuchet MS"/>
              </a:defRPr>
            </a:lvl6pPr>
            <a:lvl7pPr indent="-289560" lvl="6" marL="3200400" marR="0" rtl="0" algn="l">
              <a:spcBef>
                <a:spcPts val="1000"/>
              </a:spcBef>
              <a:spcAft>
                <a:spcPts val="0"/>
              </a:spcAft>
              <a:buClr>
                <a:schemeClr val="accent1"/>
              </a:buClr>
              <a:buSzPts val="960"/>
              <a:buFont typeface="Noto Sans Symbols"/>
              <a:buChar char="►"/>
              <a:defRPr b="0" i="0" sz="1200" u="none" cap="none" strike="noStrike">
                <a:solidFill>
                  <a:srgbClr val="3F3F3F"/>
                </a:solidFill>
                <a:latin typeface="Trebuchet MS"/>
                <a:ea typeface="Trebuchet MS"/>
                <a:cs typeface="Trebuchet MS"/>
                <a:sym typeface="Trebuchet MS"/>
              </a:defRPr>
            </a:lvl7pPr>
            <a:lvl8pPr indent="-289559" lvl="7" marL="3657600" marR="0" rtl="0" algn="l">
              <a:spcBef>
                <a:spcPts val="1000"/>
              </a:spcBef>
              <a:spcAft>
                <a:spcPts val="0"/>
              </a:spcAft>
              <a:buClr>
                <a:schemeClr val="accent1"/>
              </a:buClr>
              <a:buSzPts val="960"/>
              <a:buFont typeface="Noto Sans Symbols"/>
              <a:buChar char="►"/>
              <a:defRPr b="0" i="0" sz="1200" u="none" cap="none" strike="noStrike">
                <a:solidFill>
                  <a:srgbClr val="3F3F3F"/>
                </a:solidFill>
                <a:latin typeface="Trebuchet MS"/>
                <a:ea typeface="Trebuchet MS"/>
                <a:cs typeface="Trebuchet MS"/>
                <a:sym typeface="Trebuchet MS"/>
              </a:defRPr>
            </a:lvl8pPr>
            <a:lvl9pPr indent="-289559" lvl="8" marL="4114800" marR="0" rtl="0" algn="l">
              <a:spcBef>
                <a:spcPts val="1000"/>
              </a:spcBef>
              <a:spcAft>
                <a:spcPts val="0"/>
              </a:spcAft>
              <a:buClr>
                <a:schemeClr val="accent1"/>
              </a:buClr>
              <a:buSzPts val="960"/>
              <a:buFont typeface="Noto Sans Symbols"/>
              <a:buChar char="►"/>
              <a:defRPr b="0" i="0" sz="1200" u="none" cap="none" strike="noStrike">
                <a:solidFill>
                  <a:srgbClr val="3F3F3F"/>
                </a:solidFill>
                <a:latin typeface="Trebuchet MS"/>
                <a:ea typeface="Trebuchet MS"/>
                <a:cs typeface="Trebuchet MS"/>
                <a:sym typeface="Trebuchet MS"/>
              </a:defRPr>
            </a:lvl9pPr>
          </a:lstStyle>
          <a:p/>
        </p:txBody>
      </p:sp>
      <p:pic>
        <p:nvPicPr>
          <p:cNvPr id="28" name="Google Shape;28;p53"/>
          <p:cNvPicPr preferRelativeResize="0"/>
          <p:nvPr/>
        </p:nvPicPr>
        <p:blipFill rotWithShape="1">
          <a:blip r:embed="rId2">
            <a:alphaModFix/>
          </a:blip>
          <a:srcRect b="0" l="0" r="0" t="0"/>
          <a:stretch/>
        </p:blipFill>
        <p:spPr>
          <a:xfrm>
            <a:off x="7746882" y="1900942"/>
            <a:ext cx="3062145" cy="3662366"/>
          </a:xfrm>
          <a:prstGeom prst="rect">
            <a:avLst/>
          </a:prstGeom>
          <a:noFill/>
          <a:ln>
            <a:noFill/>
          </a:ln>
        </p:spPr>
      </p:pic>
      <p:sp>
        <p:nvSpPr>
          <p:cNvPr id="29" name="Google Shape;29;p53"/>
          <p:cNvSpPr txBox="1"/>
          <p:nvPr>
            <p:ph idx="2" type="body"/>
          </p:nvPr>
        </p:nvSpPr>
        <p:spPr>
          <a:xfrm>
            <a:off x="7373918" y="5745871"/>
            <a:ext cx="3854528" cy="718981"/>
          </a:xfrm>
          <a:prstGeom prst="rect">
            <a:avLst/>
          </a:prstGeom>
          <a:noFill/>
          <a:ln>
            <a:noFill/>
          </a:ln>
        </p:spPr>
        <p:txBody>
          <a:bodyPr anchorCtr="0" anchor="t" bIns="45700" lIns="91425" spcFirstLastPara="1" rIns="91425" wrap="square" tIns="45700">
            <a:normAutofit/>
          </a:bodyPr>
          <a:lstStyle>
            <a:lvl1pPr indent="-228600" lvl="0" marL="457200" marR="0" rtl="0" algn="l">
              <a:spcBef>
                <a:spcPts val="1000"/>
              </a:spcBef>
              <a:spcAft>
                <a:spcPts val="0"/>
              </a:spcAft>
              <a:buClr>
                <a:schemeClr val="accent1"/>
              </a:buClr>
              <a:buSzPts val="1280"/>
              <a:buFont typeface="Noto Sans Symbols"/>
              <a:buNone/>
              <a:defRPr b="0" i="0" sz="1600" u="none" cap="none" strike="noStrike">
                <a:solidFill>
                  <a:srgbClr val="3F3F3F"/>
                </a:solidFill>
                <a:latin typeface="Calibri"/>
                <a:ea typeface="Calibri"/>
                <a:cs typeface="Calibri"/>
                <a:sym typeface="Calibri"/>
              </a:defRPr>
            </a:lvl1pPr>
            <a:lvl2pPr indent="-228600" lvl="1" marL="914400" marR="0" rtl="0" algn="l">
              <a:spcBef>
                <a:spcPts val="1000"/>
              </a:spcBef>
              <a:spcAft>
                <a:spcPts val="0"/>
              </a:spcAft>
              <a:buClr>
                <a:schemeClr val="accent1"/>
              </a:buClr>
              <a:buSzPts val="1120"/>
              <a:buFont typeface="Noto Sans Symbols"/>
              <a:buNone/>
              <a:defRPr b="0" i="0" sz="1400" u="none" cap="none" strike="noStrike">
                <a:solidFill>
                  <a:srgbClr val="3F3F3F"/>
                </a:solidFill>
                <a:latin typeface="Calibri"/>
                <a:ea typeface="Calibri"/>
                <a:cs typeface="Calibri"/>
                <a:sym typeface="Calibri"/>
              </a:defRPr>
            </a:lvl2pPr>
            <a:lvl3pPr indent="-228600" lvl="2" marL="1371600" marR="0" rtl="0" algn="l">
              <a:spcBef>
                <a:spcPts val="1000"/>
              </a:spcBef>
              <a:spcAft>
                <a:spcPts val="0"/>
              </a:spcAft>
              <a:buClr>
                <a:schemeClr val="accent1"/>
              </a:buClr>
              <a:buSzPts val="960"/>
              <a:buFont typeface="Noto Sans Symbols"/>
              <a:buNone/>
              <a:defRPr b="0" i="0" sz="1200" u="none" cap="none" strike="noStrike">
                <a:solidFill>
                  <a:srgbClr val="3F3F3F"/>
                </a:solidFill>
                <a:latin typeface="Calibri"/>
                <a:ea typeface="Calibri"/>
                <a:cs typeface="Calibri"/>
                <a:sym typeface="Calibri"/>
              </a:defRPr>
            </a:lvl3pPr>
            <a:lvl4pPr indent="-228600" lvl="3" marL="1828800" marR="0" rtl="0" algn="l">
              <a:spcBef>
                <a:spcPts val="1000"/>
              </a:spcBef>
              <a:spcAft>
                <a:spcPts val="0"/>
              </a:spcAft>
              <a:buClr>
                <a:schemeClr val="accent1"/>
              </a:buClr>
              <a:buSzPts val="800"/>
              <a:buFont typeface="Noto Sans Symbols"/>
              <a:buNone/>
              <a:defRPr b="0" i="0" sz="1000" u="none" cap="none" strike="noStrike">
                <a:solidFill>
                  <a:srgbClr val="3F3F3F"/>
                </a:solidFill>
                <a:latin typeface="Calibri"/>
                <a:ea typeface="Calibri"/>
                <a:cs typeface="Calibri"/>
                <a:sym typeface="Calibri"/>
              </a:defRPr>
            </a:lvl4pPr>
            <a:lvl5pPr indent="-228600" lvl="4" marL="2286000" marR="0" rtl="0" algn="l">
              <a:spcBef>
                <a:spcPts val="1000"/>
              </a:spcBef>
              <a:spcAft>
                <a:spcPts val="0"/>
              </a:spcAft>
              <a:buClr>
                <a:schemeClr val="accent1"/>
              </a:buClr>
              <a:buSzPts val="800"/>
              <a:buFont typeface="Noto Sans Symbols"/>
              <a:buNone/>
              <a:defRPr b="0" i="0" sz="1000" u="none" cap="none" strike="noStrike">
                <a:solidFill>
                  <a:srgbClr val="3F3F3F"/>
                </a:solidFill>
                <a:latin typeface="Calibri"/>
                <a:ea typeface="Calibri"/>
                <a:cs typeface="Calibri"/>
                <a:sym typeface="Calibri"/>
              </a:defRPr>
            </a:lvl5pPr>
            <a:lvl6pPr indent="-228600" lvl="5" marL="2743200" marR="0" rtl="0" algn="l">
              <a:spcBef>
                <a:spcPts val="1000"/>
              </a:spcBef>
              <a:spcAft>
                <a:spcPts val="0"/>
              </a:spcAft>
              <a:buClr>
                <a:schemeClr val="accent1"/>
              </a:buClr>
              <a:buSzPts val="800"/>
              <a:buFont typeface="Noto Sans Symbols"/>
              <a:buNone/>
              <a:defRPr b="0" i="0" sz="1000" u="none" cap="none" strike="noStrike">
                <a:solidFill>
                  <a:srgbClr val="3F3F3F"/>
                </a:solidFill>
                <a:latin typeface="Trebuchet MS"/>
                <a:ea typeface="Trebuchet MS"/>
                <a:cs typeface="Trebuchet MS"/>
                <a:sym typeface="Trebuchet MS"/>
              </a:defRPr>
            </a:lvl6pPr>
            <a:lvl7pPr indent="-228600" lvl="6" marL="3200400" marR="0" rtl="0" algn="l">
              <a:spcBef>
                <a:spcPts val="1000"/>
              </a:spcBef>
              <a:spcAft>
                <a:spcPts val="0"/>
              </a:spcAft>
              <a:buClr>
                <a:schemeClr val="accent1"/>
              </a:buClr>
              <a:buSzPts val="800"/>
              <a:buFont typeface="Noto Sans Symbols"/>
              <a:buNone/>
              <a:defRPr b="0" i="0" sz="1000" u="none" cap="none" strike="noStrike">
                <a:solidFill>
                  <a:srgbClr val="3F3F3F"/>
                </a:solidFill>
                <a:latin typeface="Trebuchet MS"/>
                <a:ea typeface="Trebuchet MS"/>
                <a:cs typeface="Trebuchet MS"/>
                <a:sym typeface="Trebuchet MS"/>
              </a:defRPr>
            </a:lvl7pPr>
            <a:lvl8pPr indent="-228600" lvl="7" marL="3657600" marR="0" rtl="0" algn="l">
              <a:spcBef>
                <a:spcPts val="1000"/>
              </a:spcBef>
              <a:spcAft>
                <a:spcPts val="0"/>
              </a:spcAft>
              <a:buClr>
                <a:schemeClr val="accent1"/>
              </a:buClr>
              <a:buSzPts val="800"/>
              <a:buFont typeface="Noto Sans Symbols"/>
              <a:buNone/>
              <a:defRPr b="0" i="0" sz="1000" u="none" cap="none" strike="noStrike">
                <a:solidFill>
                  <a:srgbClr val="3F3F3F"/>
                </a:solidFill>
                <a:latin typeface="Trebuchet MS"/>
                <a:ea typeface="Trebuchet MS"/>
                <a:cs typeface="Trebuchet MS"/>
                <a:sym typeface="Trebuchet MS"/>
              </a:defRPr>
            </a:lvl8pPr>
            <a:lvl9pPr indent="-228600" lvl="8" marL="4114800" marR="0" rtl="0" algn="l">
              <a:spcBef>
                <a:spcPts val="1000"/>
              </a:spcBef>
              <a:spcAft>
                <a:spcPts val="0"/>
              </a:spcAft>
              <a:buClr>
                <a:schemeClr val="accent1"/>
              </a:buClr>
              <a:buSzPts val="800"/>
              <a:buFont typeface="Noto Sans Symbols"/>
              <a:buNone/>
              <a:defRPr b="0" i="0" sz="1000" u="none" cap="none" strike="noStrike">
                <a:solidFill>
                  <a:srgbClr val="3F3F3F"/>
                </a:solidFill>
                <a:latin typeface="Trebuchet MS"/>
                <a:ea typeface="Trebuchet MS"/>
                <a:cs typeface="Trebuchet MS"/>
                <a:sym typeface="Trebuchet MS"/>
              </a:defRPr>
            </a:lvl9pPr>
          </a:lstStyle>
          <a:p/>
        </p:txBody>
      </p:sp>
    </p:spTree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matchingName="Grafico e texto">
  <p:cSld name="Grafico e texto">
    <p:spTree>
      <p:nvGrpSpPr>
        <p:cNvPr id="30" name="Shape 30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1" name="Google Shape;31;p54"/>
          <p:cNvSpPr txBox="1"/>
          <p:nvPr>
            <p:ph idx="1" type="body"/>
          </p:nvPr>
        </p:nvSpPr>
        <p:spPr>
          <a:xfrm>
            <a:off x="677334" y="1969033"/>
            <a:ext cx="5418666" cy="3880773"/>
          </a:xfrm>
          <a:prstGeom prst="rect">
            <a:avLst/>
          </a:prstGeom>
          <a:noFill/>
          <a:ln>
            <a:noFill/>
          </a:ln>
        </p:spPr>
        <p:txBody>
          <a:bodyPr anchorCtr="0" anchor="t" bIns="45700" lIns="91425" spcFirstLastPara="1" rIns="91425" wrap="square" tIns="45700">
            <a:noAutofit/>
          </a:bodyPr>
          <a:lstStyle>
            <a:lvl1pPr indent="-370840" lvl="0" marL="457200" marR="0" rtl="0" algn="l">
              <a:spcBef>
                <a:spcPts val="1000"/>
              </a:spcBef>
              <a:spcAft>
                <a:spcPts val="0"/>
              </a:spcAft>
              <a:buClr>
                <a:schemeClr val="accent1"/>
              </a:buClr>
              <a:buSzPts val="2240"/>
              <a:buFont typeface="Noto Sans Symbols"/>
              <a:buChar char="►"/>
              <a:defRPr b="0" i="0" sz="2800" u="none" cap="none" strike="noStrike">
                <a:solidFill>
                  <a:srgbClr val="3F3F3F"/>
                </a:solidFill>
                <a:latin typeface="Calibri"/>
                <a:ea typeface="Calibri"/>
                <a:cs typeface="Calibri"/>
                <a:sym typeface="Calibri"/>
              </a:defRPr>
            </a:lvl1pPr>
            <a:lvl2pPr indent="-350519" lvl="1" marL="914400" marR="0" rtl="0" algn="l">
              <a:spcBef>
                <a:spcPts val="1000"/>
              </a:spcBef>
              <a:spcAft>
                <a:spcPts val="0"/>
              </a:spcAft>
              <a:buClr>
                <a:schemeClr val="accent1"/>
              </a:buClr>
              <a:buSzPts val="1920"/>
              <a:buFont typeface="Noto Sans Symbols"/>
              <a:buChar char="►"/>
              <a:defRPr b="0" i="0" sz="2400" u="none" cap="none" strike="noStrike">
                <a:solidFill>
                  <a:srgbClr val="3F3F3F"/>
                </a:solidFill>
                <a:latin typeface="Calibri"/>
                <a:ea typeface="Calibri"/>
                <a:cs typeface="Calibri"/>
                <a:sym typeface="Calibri"/>
              </a:defRPr>
            </a:lvl2pPr>
            <a:lvl3pPr indent="-330200" lvl="2" marL="1371600" marR="0" rtl="0" algn="l">
              <a:spcBef>
                <a:spcPts val="1000"/>
              </a:spcBef>
              <a:spcAft>
                <a:spcPts val="0"/>
              </a:spcAft>
              <a:buClr>
                <a:schemeClr val="accent1"/>
              </a:buClr>
              <a:buSzPts val="1600"/>
              <a:buFont typeface="Noto Sans Symbols"/>
              <a:buChar char="►"/>
              <a:defRPr b="0" i="0" sz="2000" u="none" cap="none" strike="noStrike">
                <a:solidFill>
                  <a:srgbClr val="3F3F3F"/>
                </a:solidFill>
                <a:latin typeface="Calibri"/>
                <a:ea typeface="Calibri"/>
                <a:cs typeface="Calibri"/>
                <a:sym typeface="Calibri"/>
              </a:defRPr>
            </a:lvl3pPr>
            <a:lvl4pPr indent="-228600" lvl="3" marL="1828800" marR="0" rtl="0" algn="l">
              <a:spcBef>
                <a:spcPts val="1000"/>
              </a:spcBef>
              <a:spcAft>
                <a:spcPts val="0"/>
              </a:spcAft>
              <a:buClr>
                <a:schemeClr val="accent1"/>
              </a:buClr>
              <a:buSzPts val="960"/>
              <a:buFont typeface="Noto Sans Symbols"/>
              <a:buNone/>
              <a:defRPr b="0" i="0" sz="1200" u="none" cap="none" strike="noStrike">
                <a:solidFill>
                  <a:srgbClr val="3F3F3F"/>
                </a:solidFill>
                <a:latin typeface="Calibri"/>
                <a:ea typeface="Calibri"/>
                <a:cs typeface="Calibri"/>
                <a:sym typeface="Calibri"/>
              </a:defRPr>
            </a:lvl4pPr>
            <a:lvl5pPr indent="-289560" lvl="4" marL="2286000" marR="0" rtl="0" algn="l">
              <a:spcBef>
                <a:spcPts val="1000"/>
              </a:spcBef>
              <a:spcAft>
                <a:spcPts val="0"/>
              </a:spcAft>
              <a:buClr>
                <a:schemeClr val="accent1"/>
              </a:buClr>
              <a:buSzPts val="960"/>
              <a:buFont typeface="Noto Sans Symbols"/>
              <a:buChar char="►"/>
              <a:defRPr b="0" i="0" sz="1200" u="none" cap="none" strike="noStrike">
                <a:solidFill>
                  <a:srgbClr val="3F3F3F"/>
                </a:solidFill>
                <a:latin typeface="Calibri"/>
                <a:ea typeface="Calibri"/>
                <a:cs typeface="Calibri"/>
                <a:sym typeface="Calibri"/>
              </a:defRPr>
            </a:lvl5pPr>
            <a:lvl6pPr indent="-289560" lvl="5" marL="2743200" marR="0" rtl="0" algn="l">
              <a:spcBef>
                <a:spcPts val="1000"/>
              </a:spcBef>
              <a:spcAft>
                <a:spcPts val="0"/>
              </a:spcAft>
              <a:buClr>
                <a:schemeClr val="accent1"/>
              </a:buClr>
              <a:buSzPts val="960"/>
              <a:buFont typeface="Noto Sans Symbols"/>
              <a:buChar char="►"/>
              <a:defRPr b="0" i="0" sz="1200" u="none" cap="none" strike="noStrike">
                <a:solidFill>
                  <a:srgbClr val="3F3F3F"/>
                </a:solidFill>
                <a:latin typeface="Trebuchet MS"/>
                <a:ea typeface="Trebuchet MS"/>
                <a:cs typeface="Trebuchet MS"/>
                <a:sym typeface="Trebuchet MS"/>
              </a:defRPr>
            </a:lvl6pPr>
            <a:lvl7pPr indent="-289560" lvl="6" marL="3200400" marR="0" rtl="0" algn="l">
              <a:spcBef>
                <a:spcPts val="1000"/>
              </a:spcBef>
              <a:spcAft>
                <a:spcPts val="0"/>
              </a:spcAft>
              <a:buClr>
                <a:schemeClr val="accent1"/>
              </a:buClr>
              <a:buSzPts val="960"/>
              <a:buFont typeface="Noto Sans Symbols"/>
              <a:buChar char="►"/>
              <a:defRPr b="0" i="0" sz="1200" u="none" cap="none" strike="noStrike">
                <a:solidFill>
                  <a:srgbClr val="3F3F3F"/>
                </a:solidFill>
                <a:latin typeface="Trebuchet MS"/>
                <a:ea typeface="Trebuchet MS"/>
                <a:cs typeface="Trebuchet MS"/>
                <a:sym typeface="Trebuchet MS"/>
              </a:defRPr>
            </a:lvl7pPr>
            <a:lvl8pPr indent="-289559" lvl="7" marL="3657600" marR="0" rtl="0" algn="l">
              <a:spcBef>
                <a:spcPts val="1000"/>
              </a:spcBef>
              <a:spcAft>
                <a:spcPts val="0"/>
              </a:spcAft>
              <a:buClr>
                <a:schemeClr val="accent1"/>
              </a:buClr>
              <a:buSzPts val="960"/>
              <a:buFont typeface="Noto Sans Symbols"/>
              <a:buChar char="►"/>
              <a:defRPr b="0" i="0" sz="1200" u="none" cap="none" strike="noStrike">
                <a:solidFill>
                  <a:srgbClr val="3F3F3F"/>
                </a:solidFill>
                <a:latin typeface="Trebuchet MS"/>
                <a:ea typeface="Trebuchet MS"/>
                <a:cs typeface="Trebuchet MS"/>
                <a:sym typeface="Trebuchet MS"/>
              </a:defRPr>
            </a:lvl8pPr>
            <a:lvl9pPr indent="-289559" lvl="8" marL="4114800" marR="0" rtl="0" algn="l">
              <a:spcBef>
                <a:spcPts val="1000"/>
              </a:spcBef>
              <a:spcAft>
                <a:spcPts val="0"/>
              </a:spcAft>
              <a:buClr>
                <a:schemeClr val="accent1"/>
              </a:buClr>
              <a:buSzPts val="960"/>
              <a:buFont typeface="Noto Sans Symbols"/>
              <a:buChar char="►"/>
              <a:defRPr b="0" i="0" sz="1200" u="none" cap="none" strike="noStrike">
                <a:solidFill>
                  <a:srgbClr val="3F3F3F"/>
                </a:solidFill>
                <a:latin typeface="Trebuchet MS"/>
                <a:ea typeface="Trebuchet MS"/>
                <a:cs typeface="Trebuchet MS"/>
                <a:sym typeface="Trebuchet MS"/>
              </a:defRPr>
            </a:lvl9pPr>
          </a:lstStyle>
          <a:p/>
        </p:txBody>
      </p:sp>
      <p:graphicFrame>
        <p:nvGraphicFramePr>
          <p:cNvPr id="32" name="Google Shape;32;p54"/>
          <p:cNvGraphicFramePr/>
          <p:nvPr/>
        </p:nvGraphicFramePr>
        <p:xfrm>
          <a:off x="6195159" y="1969033"/>
          <a:ext cx="5996841" cy="3585287"/>
        </p:xfrm>
        <a:graphic>
          <a:graphicData uri="http://schemas.openxmlformats.org/drawingml/2006/chart">
            <c:chart r:id="rId2"/>
          </a:graphicData>
        </a:graphic>
      </p:graphicFrame>
    </p:spTree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matchingName="Grafico">
  <p:cSld name="Grafico">
    <p:spTree>
      <p:nvGrpSpPr>
        <p:cNvPr id="33" name="Shape 33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aphicFrame>
        <p:nvGraphicFramePr>
          <p:cNvPr id="34" name="Google Shape;34;p55"/>
          <p:cNvGraphicFramePr/>
          <p:nvPr/>
        </p:nvGraphicFramePr>
        <p:xfrm>
          <a:off x="908173" y="1600199"/>
          <a:ext cx="8961384" cy="4682089"/>
        </p:xfrm>
        <a:graphic>
          <a:graphicData uri="http://schemas.openxmlformats.org/drawingml/2006/chart">
            <c:chart r:id="rId2"/>
          </a:graphicData>
        </a:graphic>
      </p:graphicFrame>
    </p:spTree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matchingName="Grafico e texto 2">
  <p:cSld name="Grafico e texto 2">
    <p:spTree>
      <p:nvGrpSpPr>
        <p:cNvPr id="35" name="Shape 35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6" name="Google Shape;36;p56"/>
          <p:cNvSpPr txBox="1"/>
          <p:nvPr>
            <p:ph idx="1" type="body"/>
          </p:nvPr>
        </p:nvSpPr>
        <p:spPr>
          <a:xfrm>
            <a:off x="677334" y="1969033"/>
            <a:ext cx="5418666" cy="3880773"/>
          </a:xfrm>
          <a:prstGeom prst="rect">
            <a:avLst/>
          </a:prstGeom>
          <a:noFill/>
          <a:ln>
            <a:noFill/>
          </a:ln>
        </p:spPr>
        <p:txBody>
          <a:bodyPr anchorCtr="0" anchor="t" bIns="45700" lIns="91425" spcFirstLastPara="1" rIns="91425" wrap="square" tIns="45700">
            <a:noAutofit/>
          </a:bodyPr>
          <a:lstStyle>
            <a:lvl1pPr indent="-370840" lvl="0" marL="457200" marR="0" rtl="0" algn="l">
              <a:spcBef>
                <a:spcPts val="1000"/>
              </a:spcBef>
              <a:spcAft>
                <a:spcPts val="0"/>
              </a:spcAft>
              <a:buClr>
                <a:schemeClr val="accent1"/>
              </a:buClr>
              <a:buSzPts val="2240"/>
              <a:buFont typeface="Noto Sans Symbols"/>
              <a:buChar char="►"/>
              <a:defRPr b="0" i="0" sz="2800" u="none" cap="none" strike="noStrike">
                <a:solidFill>
                  <a:srgbClr val="3F3F3F"/>
                </a:solidFill>
                <a:latin typeface="Calibri"/>
                <a:ea typeface="Calibri"/>
                <a:cs typeface="Calibri"/>
                <a:sym typeface="Calibri"/>
              </a:defRPr>
            </a:lvl1pPr>
            <a:lvl2pPr indent="-350519" lvl="1" marL="914400" marR="0" rtl="0" algn="l">
              <a:spcBef>
                <a:spcPts val="1000"/>
              </a:spcBef>
              <a:spcAft>
                <a:spcPts val="0"/>
              </a:spcAft>
              <a:buClr>
                <a:schemeClr val="accent1"/>
              </a:buClr>
              <a:buSzPts val="1920"/>
              <a:buFont typeface="Noto Sans Symbols"/>
              <a:buChar char="►"/>
              <a:defRPr b="0" i="0" sz="2400" u="none" cap="none" strike="noStrike">
                <a:solidFill>
                  <a:srgbClr val="3F3F3F"/>
                </a:solidFill>
                <a:latin typeface="Calibri"/>
                <a:ea typeface="Calibri"/>
                <a:cs typeface="Calibri"/>
                <a:sym typeface="Calibri"/>
              </a:defRPr>
            </a:lvl2pPr>
            <a:lvl3pPr indent="-330200" lvl="2" marL="1371600" marR="0" rtl="0" algn="l">
              <a:spcBef>
                <a:spcPts val="1000"/>
              </a:spcBef>
              <a:spcAft>
                <a:spcPts val="0"/>
              </a:spcAft>
              <a:buClr>
                <a:schemeClr val="accent1"/>
              </a:buClr>
              <a:buSzPts val="1600"/>
              <a:buFont typeface="Noto Sans Symbols"/>
              <a:buChar char="►"/>
              <a:defRPr b="0" i="0" sz="2000" u="none" cap="none" strike="noStrike">
                <a:solidFill>
                  <a:srgbClr val="3F3F3F"/>
                </a:solidFill>
                <a:latin typeface="Calibri"/>
                <a:ea typeface="Calibri"/>
                <a:cs typeface="Calibri"/>
                <a:sym typeface="Calibri"/>
              </a:defRPr>
            </a:lvl3pPr>
            <a:lvl4pPr indent="-228600" lvl="3" marL="1828800" marR="0" rtl="0" algn="l">
              <a:spcBef>
                <a:spcPts val="1000"/>
              </a:spcBef>
              <a:spcAft>
                <a:spcPts val="0"/>
              </a:spcAft>
              <a:buClr>
                <a:schemeClr val="accent1"/>
              </a:buClr>
              <a:buSzPts val="960"/>
              <a:buFont typeface="Noto Sans Symbols"/>
              <a:buNone/>
              <a:defRPr b="0" i="0" sz="1200" u="none" cap="none" strike="noStrike">
                <a:solidFill>
                  <a:srgbClr val="3F3F3F"/>
                </a:solidFill>
                <a:latin typeface="Calibri"/>
                <a:ea typeface="Calibri"/>
                <a:cs typeface="Calibri"/>
                <a:sym typeface="Calibri"/>
              </a:defRPr>
            </a:lvl4pPr>
            <a:lvl5pPr indent="-289560" lvl="4" marL="2286000" marR="0" rtl="0" algn="l">
              <a:spcBef>
                <a:spcPts val="1000"/>
              </a:spcBef>
              <a:spcAft>
                <a:spcPts val="0"/>
              </a:spcAft>
              <a:buClr>
                <a:schemeClr val="accent1"/>
              </a:buClr>
              <a:buSzPts val="960"/>
              <a:buFont typeface="Noto Sans Symbols"/>
              <a:buChar char="►"/>
              <a:defRPr b="0" i="0" sz="1200" u="none" cap="none" strike="noStrike">
                <a:solidFill>
                  <a:srgbClr val="3F3F3F"/>
                </a:solidFill>
                <a:latin typeface="Calibri"/>
                <a:ea typeface="Calibri"/>
                <a:cs typeface="Calibri"/>
                <a:sym typeface="Calibri"/>
              </a:defRPr>
            </a:lvl5pPr>
            <a:lvl6pPr indent="-289560" lvl="5" marL="2743200" marR="0" rtl="0" algn="l">
              <a:spcBef>
                <a:spcPts val="1000"/>
              </a:spcBef>
              <a:spcAft>
                <a:spcPts val="0"/>
              </a:spcAft>
              <a:buClr>
                <a:schemeClr val="accent1"/>
              </a:buClr>
              <a:buSzPts val="960"/>
              <a:buFont typeface="Noto Sans Symbols"/>
              <a:buChar char="►"/>
              <a:defRPr b="0" i="0" sz="1200" u="none" cap="none" strike="noStrike">
                <a:solidFill>
                  <a:srgbClr val="3F3F3F"/>
                </a:solidFill>
                <a:latin typeface="Trebuchet MS"/>
                <a:ea typeface="Trebuchet MS"/>
                <a:cs typeface="Trebuchet MS"/>
                <a:sym typeface="Trebuchet MS"/>
              </a:defRPr>
            </a:lvl6pPr>
            <a:lvl7pPr indent="-289560" lvl="6" marL="3200400" marR="0" rtl="0" algn="l">
              <a:spcBef>
                <a:spcPts val="1000"/>
              </a:spcBef>
              <a:spcAft>
                <a:spcPts val="0"/>
              </a:spcAft>
              <a:buClr>
                <a:schemeClr val="accent1"/>
              </a:buClr>
              <a:buSzPts val="960"/>
              <a:buFont typeface="Noto Sans Symbols"/>
              <a:buChar char="►"/>
              <a:defRPr b="0" i="0" sz="1200" u="none" cap="none" strike="noStrike">
                <a:solidFill>
                  <a:srgbClr val="3F3F3F"/>
                </a:solidFill>
                <a:latin typeface="Trebuchet MS"/>
                <a:ea typeface="Trebuchet MS"/>
                <a:cs typeface="Trebuchet MS"/>
                <a:sym typeface="Trebuchet MS"/>
              </a:defRPr>
            </a:lvl7pPr>
            <a:lvl8pPr indent="-289559" lvl="7" marL="3657600" marR="0" rtl="0" algn="l">
              <a:spcBef>
                <a:spcPts val="1000"/>
              </a:spcBef>
              <a:spcAft>
                <a:spcPts val="0"/>
              </a:spcAft>
              <a:buClr>
                <a:schemeClr val="accent1"/>
              </a:buClr>
              <a:buSzPts val="960"/>
              <a:buFont typeface="Noto Sans Symbols"/>
              <a:buChar char="►"/>
              <a:defRPr b="0" i="0" sz="1200" u="none" cap="none" strike="noStrike">
                <a:solidFill>
                  <a:srgbClr val="3F3F3F"/>
                </a:solidFill>
                <a:latin typeface="Trebuchet MS"/>
                <a:ea typeface="Trebuchet MS"/>
                <a:cs typeface="Trebuchet MS"/>
                <a:sym typeface="Trebuchet MS"/>
              </a:defRPr>
            </a:lvl8pPr>
            <a:lvl9pPr indent="-289559" lvl="8" marL="4114800" marR="0" rtl="0" algn="l">
              <a:spcBef>
                <a:spcPts val="1000"/>
              </a:spcBef>
              <a:spcAft>
                <a:spcPts val="0"/>
              </a:spcAft>
              <a:buClr>
                <a:schemeClr val="accent1"/>
              </a:buClr>
              <a:buSzPts val="960"/>
              <a:buFont typeface="Noto Sans Symbols"/>
              <a:buChar char="►"/>
              <a:defRPr b="0" i="0" sz="1200" u="none" cap="none" strike="noStrike">
                <a:solidFill>
                  <a:srgbClr val="3F3F3F"/>
                </a:solidFill>
                <a:latin typeface="Trebuchet MS"/>
                <a:ea typeface="Trebuchet MS"/>
                <a:cs typeface="Trebuchet MS"/>
                <a:sym typeface="Trebuchet MS"/>
              </a:defRPr>
            </a:lvl9pPr>
          </a:lstStyle>
          <a:p/>
        </p:txBody>
      </p:sp>
      <p:graphicFrame>
        <p:nvGraphicFramePr>
          <p:cNvPr id="37" name="Google Shape;37;p56"/>
          <p:cNvGraphicFramePr/>
          <p:nvPr/>
        </p:nvGraphicFramePr>
        <p:xfrm>
          <a:off x="6348273" y="2670629"/>
          <a:ext cx="5684070" cy="3179177"/>
        </p:xfrm>
        <a:graphic>
          <a:graphicData uri="http://schemas.openxmlformats.org/drawingml/2006/chart">
            <c:chart r:id="rId2"/>
          </a:graphicData>
        </a:graphic>
      </p:graphicFrame>
    </p:spTree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matchingName="Grafico3">
  <p:cSld name="Grafico3">
    <p:spTree>
      <p:nvGrpSpPr>
        <p:cNvPr id="38" name="Shape 38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aphicFrame>
        <p:nvGraphicFramePr>
          <p:cNvPr id="39" name="Google Shape;39;p57"/>
          <p:cNvGraphicFramePr/>
          <p:nvPr/>
        </p:nvGraphicFramePr>
        <p:xfrm>
          <a:off x="2908386" y="2150094"/>
          <a:ext cx="7387978" cy="4132196"/>
        </p:xfrm>
        <a:graphic>
          <a:graphicData uri="http://schemas.openxmlformats.org/drawingml/2006/chart">
            <c:chart r:id="rId2"/>
          </a:graphicData>
        </a:graphic>
      </p:graphicFrame>
    </p:spTree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matchingName="Tabela e texto">
  <p:cSld name="Tabela e texto">
    <p:spTree>
      <p:nvGrpSpPr>
        <p:cNvPr id="40" name="Shape 40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1" name="Google Shape;41;p58"/>
          <p:cNvSpPr txBox="1"/>
          <p:nvPr>
            <p:ph idx="1" type="body"/>
          </p:nvPr>
        </p:nvSpPr>
        <p:spPr>
          <a:xfrm>
            <a:off x="677334" y="1969033"/>
            <a:ext cx="5418666" cy="3880773"/>
          </a:xfrm>
          <a:prstGeom prst="rect">
            <a:avLst/>
          </a:prstGeom>
          <a:noFill/>
          <a:ln>
            <a:noFill/>
          </a:ln>
        </p:spPr>
        <p:txBody>
          <a:bodyPr anchorCtr="0" anchor="t" bIns="45700" lIns="91425" spcFirstLastPara="1" rIns="91425" wrap="square" tIns="45700">
            <a:noAutofit/>
          </a:bodyPr>
          <a:lstStyle>
            <a:lvl1pPr indent="-370840" lvl="0" marL="457200" marR="0" rtl="0" algn="l">
              <a:spcBef>
                <a:spcPts val="1000"/>
              </a:spcBef>
              <a:spcAft>
                <a:spcPts val="0"/>
              </a:spcAft>
              <a:buClr>
                <a:schemeClr val="accent1"/>
              </a:buClr>
              <a:buSzPts val="2240"/>
              <a:buFont typeface="Noto Sans Symbols"/>
              <a:buChar char="►"/>
              <a:defRPr b="0" i="0" sz="2800" u="none" cap="none" strike="noStrike">
                <a:solidFill>
                  <a:srgbClr val="3F3F3F"/>
                </a:solidFill>
                <a:latin typeface="Calibri"/>
                <a:ea typeface="Calibri"/>
                <a:cs typeface="Calibri"/>
                <a:sym typeface="Calibri"/>
              </a:defRPr>
            </a:lvl1pPr>
            <a:lvl2pPr indent="-350519" lvl="1" marL="914400" marR="0" rtl="0" algn="l">
              <a:spcBef>
                <a:spcPts val="1000"/>
              </a:spcBef>
              <a:spcAft>
                <a:spcPts val="0"/>
              </a:spcAft>
              <a:buClr>
                <a:schemeClr val="accent1"/>
              </a:buClr>
              <a:buSzPts val="1920"/>
              <a:buFont typeface="Noto Sans Symbols"/>
              <a:buChar char="►"/>
              <a:defRPr b="0" i="0" sz="2400" u="none" cap="none" strike="noStrike">
                <a:solidFill>
                  <a:srgbClr val="3F3F3F"/>
                </a:solidFill>
                <a:latin typeface="Calibri"/>
                <a:ea typeface="Calibri"/>
                <a:cs typeface="Calibri"/>
                <a:sym typeface="Calibri"/>
              </a:defRPr>
            </a:lvl2pPr>
            <a:lvl3pPr indent="-330200" lvl="2" marL="1371600" marR="0" rtl="0" algn="l">
              <a:spcBef>
                <a:spcPts val="1000"/>
              </a:spcBef>
              <a:spcAft>
                <a:spcPts val="0"/>
              </a:spcAft>
              <a:buClr>
                <a:schemeClr val="accent1"/>
              </a:buClr>
              <a:buSzPts val="1600"/>
              <a:buFont typeface="Noto Sans Symbols"/>
              <a:buChar char="►"/>
              <a:defRPr b="0" i="0" sz="2000" u="none" cap="none" strike="noStrike">
                <a:solidFill>
                  <a:srgbClr val="3F3F3F"/>
                </a:solidFill>
                <a:latin typeface="Calibri"/>
                <a:ea typeface="Calibri"/>
                <a:cs typeface="Calibri"/>
                <a:sym typeface="Calibri"/>
              </a:defRPr>
            </a:lvl3pPr>
            <a:lvl4pPr indent="-228600" lvl="3" marL="1828800" marR="0" rtl="0" algn="l">
              <a:spcBef>
                <a:spcPts val="1000"/>
              </a:spcBef>
              <a:spcAft>
                <a:spcPts val="0"/>
              </a:spcAft>
              <a:buClr>
                <a:schemeClr val="accent1"/>
              </a:buClr>
              <a:buSzPts val="960"/>
              <a:buFont typeface="Noto Sans Symbols"/>
              <a:buNone/>
              <a:defRPr b="0" i="0" sz="1200" u="none" cap="none" strike="noStrike">
                <a:solidFill>
                  <a:srgbClr val="3F3F3F"/>
                </a:solidFill>
                <a:latin typeface="Calibri"/>
                <a:ea typeface="Calibri"/>
                <a:cs typeface="Calibri"/>
                <a:sym typeface="Calibri"/>
              </a:defRPr>
            </a:lvl4pPr>
            <a:lvl5pPr indent="-289560" lvl="4" marL="2286000" marR="0" rtl="0" algn="l">
              <a:spcBef>
                <a:spcPts val="1000"/>
              </a:spcBef>
              <a:spcAft>
                <a:spcPts val="0"/>
              </a:spcAft>
              <a:buClr>
                <a:schemeClr val="accent1"/>
              </a:buClr>
              <a:buSzPts val="960"/>
              <a:buFont typeface="Noto Sans Symbols"/>
              <a:buChar char="►"/>
              <a:defRPr b="0" i="0" sz="1200" u="none" cap="none" strike="noStrike">
                <a:solidFill>
                  <a:srgbClr val="3F3F3F"/>
                </a:solidFill>
                <a:latin typeface="Calibri"/>
                <a:ea typeface="Calibri"/>
                <a:cs typeface="Calibri"/>
                <a:sym typeface="Calibri"/>
              </a:defRPr>
            </a:lvl5pPr>
            <a:lvl6pPr indent="-289560" lvl="5" marL="2743200" marR="0" rtl="0" algn="l">
              <a:spcBef>
                <a:spcPts val="1000"/>
              </a:spcBef>
              <a:spcAft>
                <a:spcPts val="0"/>
              </a:spcAft>
              <a:buClr>
                <a:schemeClr val="accent1"/>
              </a:buClr>
              <a:buSzPts val="960"/>
              <a:buFont typeface="Noto Sans Symbols"/>
              <a:buChar char="►"/>
              <a:defRPr b="0" i="0" sz="1200" u="none" cap="none" strike="noStrike">
                <a:solidFill>
                  <a:srgbClr val="3F3F3F"/>
                </a:solidFill>
                <a:latin typeface="Trebuchet MS"/>
                <a:ea typeface="Trebuchet MS"/>
                <a:cs typeface="Trebuchet MS"/>
                <a:sym typeface="Trebuchet MS"/>
              </a:defRPr>
            </a:lvl6pPr>
            <a:lvl7pPr indent="-289560" lvl="6" marL="3200400" marR="0" rtl="0" algn="l">
              <a:spcBef>
                <a:spcPts val="1000"/>
              </a:spcBef>
              <a:spcAft>
                <a:spcPts val="0"/>
              </a:spcAft>
              <a:buClr>
                <a:schemeClr val="accent1"/>
              </a:buClr>
              <a:buSzPts val="960"/>
              <a:buFont typeface="Noto Sans Symbols"/>
              <a:buChar char="►"/>
              <a:defRPr b="0" i="0" sz="1200" u="none" cap="none" strike="noStrike">
                <a:solidFill>
                  <a:srgbClr val="3F3F3F"/>
                </a:solidFill>
                <a:latin typeface="Trebuchet MS"/>
                <a:ea typeface="Trebuchet MS"/>
                <a:cs typeface="Trebuchet MS"/>
                <a:sym typeface="Trebuchet MS"/>
              </a:defRPr>
            </a:lvl7pPr>
            <a:lvl8pPr indent="-289559" lvl="7" marL="3657600" marR="0" rtl="0" algn="l">
              <a:spcBef>
                <a:spcPts val="1000"/>
              </a:spcBef>
              <a:spcAft>
                <a:spcPts val="0"/>
              </a:spcAft>
              <a:buClr>
                <a:schemeClr val="accent1"/>
              </a:buClr>
              <a:buSzPts val="960"/>
              <a:buFont typeface="Noto Sans Symbols"/>
              <a:buChar char="►"/>
              <a:defRPr b="0" i="0" sz="1200" u="none" cap="none" strike="noStrike">
                <a:solidFill>
                  <a:srgbClr val="3F3F3F"/>
                </a:solidFill>
                <a:latin typeface="Trebuchet MS"/>
                <a:ea typeface="Trebuchet MS"/>
                <a:cs typeface="Trebuchet MS"/>
                <a:sym typeface="Trebuchet MS"/>
              </a:defRPr>
            </a:lvl8pPr>
            <a:lvl9pPr indent="-289559" lvl="8" marL="4114800" marR="0" rtl="0" algn="l">
              <a:spcBef>
                <a:spcPts val="1000"/>
              </a:spcBef>
              <a:spcAft>
                <a:spcPts val="0"/>
              </a:spcAft>
              <a:buClr>
                <a:schemeClr val="accent1"/>
              </a:buClr>
              <a:buSzPts val="960"/>
              <a:buFont typeface="Noto Sans Symbols"/>
              <a:buChar char="►"/>
              <a:defRPr b="0" i="0" sz="1200" u="none" cap="none" strike="noStrike">
                <a:solidFill>
                  <a:srgbClr val="3F3F3F"/>
                </a:solidFill>
                <a:latin typeface="Trebuchet MS"/>
                <a:ea typeface="Trebuchet MS"/>
                <a:cs typeface="Trebuchet MS"/>
                <a:sym typeface="Trebuchet MS"/>
              </a:defRPr>
            </a:lvl9pPr>
          </a:lstStyle>
          <a:p/>
        </p:txBody>
      </p:sp>
      <p:graphicFrame>
        <p:nvGraphicFramePr>
          <p:cNvPr id="42" name="Google Shape;42;p58"/>
          <p:cNvGraphicFramePr/>
          <p:nvPr/>
        </p:nvGraphicFramePr>
        <p:xfrm>
          <a:off x="6444343" y="2074332"/>
          <a:ext cx="3000000" cy="3000000"/>
        </p:xfrm>
        <a:graphic>
          <a:graphicData uri="http://schemas.openxmlformats.org/drawingml/2006/table">
            <a:tbl>
              <a:tblPr bandRow="1" firstRow="1">
                <a:noFill/>
                <a:tableStyleId>{D1046A39-4D59-48E0-9D57-52C8EA3D4F80}</a:tableStyleId>
              </a:tblPr>
              <a:tblGrid>
                <a:gridCol w="1843325"/>
                <a:gridCol w="1843325"/>
                <a:gridCol w="1843325"/>
              </a:tblGrid>
              <a:tr h="776150">
                <a:tc>
                  <a:txBody>
                    <a:bodyPr/>
                    <a:lstStyle/>
                    <a:p>
                      <a:pPr indent="0" lvl="0" marL="0" marR="0" rtl="0" algn="l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t/>
                      </a:r>
                      <a:endParaRPr sz="1800"/>
                    </a:p>
                  </a:txBody>
                  <a:tcPr marT="45725" marB="45725" marR="91450" marL="91450"/>
                </a:tc>
                <a:tc>
                  <a:txBody>
                    <a:bodyPr/>
                    <a:lstStyle/>
                    <a:p>
                      <a:pPr indent="0" lvl="0" marL="0" marR="0" rtl="0" algn="l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t/>
                      </a:r>
                      <a:endParaRPr sz="1800"/>
                    </a:p>
                  </a:txBody>
                  <a:tcPr marT="45725" marB="45725" marR="91450" marL="91450"/>
                </a:tc>
                <a:tc>
                  <a:txBody>
                    <a:bodyPr/>
                    <a:lstStyle/>
                    <a:p>
                      <a:pPr indent="0" lvl="0" marL="0" marR="0" rtl="0" algn="l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t/>
                      </a:r>
                      <a:endParaRPr sz="1800"/>
                    </a:p>
                  </a:txBody>
                  <a:tcPr marT="45725" marB="45725" marR="91450" marL="91450"/>
                </a:tc>
              </a:tr>
              <a:tr h="776150">
                <a:tc>
                  <a:txBody>
                    <a:bodyPr/>
                    <a:lstStyle/>
                    <a:p>
                      <a:pPr indent="0" lvl="0" marL="0" marR="0" rtl="0" algn="l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t/>
                      </a:r>
                      <a:endParaRPr sz="1800"/>
                    </a:p>
                  </a:txBody>
                  <a:tcPr marT="45725" marB="45725" marR="91450" marL="91450"/>
                </a:tc>
                <a:tc>
                  <a:txBody>
                    <a:bodyPr/>
                    <a:lstStyle/>
                    <a:p>
                      <a:pPr indent="0" lvl="0" marL="0" marR="0" rtl="0" algn="l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t/>
                      </a:r>
                      <a:endParaRPr sz="1800"/>
                    </a:p>
                  </a:txBody>
                  <a:tcPr marT="45725" marB="45725" marR="91450" marL="91450"/>
                </a:tc>
                <a:tc>
                  <a:txBody>
                    <a:bodyPr/>
                    <a:lstStyle/>
                    <a:p>
                      <a:pPr indent="0" lvl="0" marL="0" marR="0" rtl="0" algn="l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t/>
                      </a:r>
                      <a:endParaRPr sz="1800"/>
                    </a:p>
                  </a:txBody>
                  <a:tcPr marT="45725" marB="45725" marR="91450" marL="91450"/>
                </a:tc>
              </a:tr>
              <a:tr h="776150">
                <a:tc>
                  <a:txBody>
                    <a:bodyPr/>
                    <a:lstStyle/>
                    <a:p>
                      <a:pPr indent="0" lvl="0" marL="0" marR="0" rtl="0" algn="l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t/>
                      </a:r>
                      <a:endParaRPr sz="1800"/>
                    </a:p>
                  </a:txBody>
                  <a:tcPr marT="45725" marB="45725" marR="91450" marL="91450"/>
                </a:tc>
                <a:tc>
                  <a:txBody>
                    <a:bodyPr/>
                    <a:lstStyle/>
                    <a:p>
                      <a:pPr indent="0" lvl="0" marL="0" marR="0" rtl="0" algn="l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t/>
                      </a:r>
                      <a:endParaRPr sz="1800"/>
                    </a:p>
                  </a:txBody>
                  <a:tcPr marT="45725" marB="45725" marR="91450" marL="91450"/>
                </a:tc>
                <a:tc>
                  <a:txBody>
                    <a:bodyPr/>
                    <a:lstStyle/>
                    <a:p>
                      <a:pPr indent="0" lvl="0" marL="0" marR="0" rtl="0" algn="l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t/>
                      </a:r>
                      <a:endParaRPr sz="1800"/>
                    </a:p>
                  </a:txBody>
                  <a:tcPr marT="45725" marB="45725" marR="91450" marL="91450"/>
                </a:tc>
              </a:tr>
              <a:tr h="776150">
                <a:tc>
                  <a:txBody>
                    <a:bodyPr/>
                    <a:lstStyle/>
                    <a:p>
                      <a:pPr indent="0" lvl="0" marL="0" marR="0" rtl="0" algn="l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t/>
                      </a:r>
                      <a:endParaRPr sz="1800"/>
                    </a:p>
                  </a:txBody>
                  <a:tcPr marT="45725" marB="45725" marR="91450" marL="91450"/>
                </a:tc>
                <a:tc>
                  <a:txBody>
                    <a:bodyPr/>
                    <a:lstStyle/>
                    <a:p>
                      <a:pPr indent="0" lvl="0" marL="0" marR="0" rtl="0" algn="l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t/>
                      </a:r>
                      <a:endParaRPr sz="1800"/>
                    </a:p>
                  </a:txBody>
                  <a:tcPr marT="45725" marB="45725" marR="91450" marL="91450"/>
                </a:tc>
                <a:tc>
                  <a:txBody>
                    <a:bodyPr/>
                    <a:lstStyle/>
                    <a:p>
                      <a:pPr indent="0" lvl="0" marL="0" marR="0" rtl="0" algn="l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t/>
                      </a:r>
                      <a:endParaRPr sz="1800"/>
                    </a:p>
                  </a:txBody>
                  <a:tcPr marT="45725" marB="45725" marR="91450" marL="91450"/>
                </a:tc>
              </a:tr>
              <a:tr h="776150">
                <a:tc>
                  <a:txBody>
                    <a:bodyPr/>
                    <a:lstStyle/>
                    <a:p>
                      <a:pPr indent="0" lvl="0" marL="0" marR="0" rtl="0" algn="l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t/>
                      </a:r>
                      <a:endParaRPr sz="1800"/>
                    </a:p>
                  </a:txBody>
                  <a:tcPr marT="45725" marB="45725" marR="91450" marL="91450"/>
                </a:tc>
                <a:tc>
                  <a:txBody>
                    <a:bodyPr/>
                    <a:lstStyle/>
                    <a:p>
                      <a:pPr indent="0" lvl="0" marL="0" marR="0" rtl="0" algn="l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t/>
                      </a:r>
                      <a:endParaRPr sz="1800"/>
                    </a:p>
                  </a:txBody>
                  <a:tcPr marT="45725" marB="45725" marR="91450" marL="91450"/>
                </a:tc>
                <a:tc>
                  <a:txBody>
                    <a:bodyPr/>
                    <a:lstStyle/>
                    <a:p>
                      <a:pPr indent="0" lvl="0" marL="0" marR="0" rtl="0" algn="l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t/>
                      </a:r>
                      <a:endParaRPr sz="1800"/>
                    </a:p>
                  </a:txBody>
                  <a:tcPr marT="45725" marB="45725" marR="91450" marL="91450"/>
                </a:tc>
              </a:tr>
            </a:tbl>
          </a:graphicData>
        </a:graphic>
      </p:graphicFrame>
    </p:spTree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matchingName="1_Layout Personalizado">
  <p:cSld name="1_Layout Personalizado">
    <p:spTree>
      <p:nvGrpSpPr>
        <p:cNvPr id="43" name="Shape 43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aphicFrame>
        <p:nvGraphicFramePr>
          <p:cNvPr id="44" name="Google Shape;44;p59"/>
          <p:cNvGraphicFramePr/>
          <p:nvPr/>
        </p:nvGraphicFramePr>
        <p:xfrm>
          <a:off x="783770" y="1490870"/>
          <a:ext cx="3000000" cy="3000000"/>
        </p:xfrm>
        <a:graphic>
          <a:graphicData uri="http://schemas.openxmlformats.org/drawingml/2006/table">
            <a:tbl>
              <a:tblPr bandRow="1" firstRow="1">
                <a:noFill/>
                <a:tableStyleId>{A26BD753-DA7A-46F2-8E13-276E90115FD5}</a:tableStyleId>
              </a:tblPr>
              <a:tblGrid>
                <a:gridCol w="2076575"/>
                <a:gridCol w="351425"/>
                <a:gridCol w="1214000"/>
                <a:gridCol w="1214000"/>
                <a:gridCol w="1214000"/>
                <a:gridCol w="1214000"/>
                <a:gridCol w="1214000"/>
                <a:gridCol w="1214000"/>
              </a:tblGrid>
              <a:tr h="592725">
                <a:tc>
                  <a:txBody>
                    <a:bodyPr/>
                    <a:lstStyle/>
                    <a:p>
                      <a:pPr indent="0" lvl="0" marL="0" marR="0" rtl="0" algn="l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t/>
                      </a:r>
                      <a:endParaRPr sz="1700"/>
                    </a:p>
                  </a:txBody>
                  <a:tcPr marT="41725" marB="41725" marR="111275" marL="111275">
                    <a:solidFill>
                      <a:srgbClr val="94C11F"/>
                    </a:solidFill>
                  </a:tcPr>
                </a:tc>
                <a:tc>
                  <a:txBody>
                    <a:bodyPr/>
                    <a:lstStyle/>
                    <a:p>
                      <a:pPr indent="0" lvl="0" marL="0" marR="0" rtl="0" algn="l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t/>
                      </a:r>
                      <a:endParaRPr sz="1700"/>
                    </a:p>
                  </a:txBody>
                  <a:tcPr marT="41725" marB="41725" marR="111275" marL="111275">
                    <a:solidFill>
                      <a:srgbClr val="94C11F"/>
                    </a:solidFill>
                  </a:tcPr>
                </a:tc>
                <a:tc>
                  <a:txBody>
                    <a:bodyPr/>
                    <a:lstStyle/>
                    <a:p>
                      <a:pPr indent="0" lvl="0" marL="0" marR="0" rtl="0" algn="l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t/>
                      </a:r>
                      <a:endParaRPr sz="1700"/>
                    </a:p>
                  </a:txBody>
                  <a:tcPr marT="41725" marB="41725" marR="111275" marL="111275">
                    <a:solidFill>
                      <a:srgbClr val="94C11F"/>
                    </a:solidFill>
                  </a:tcPr>
                </a:tc>
                <a:tc>
                  <a:txBody>
                    <a:bodyPr/>
                    <a:lstStyle/>
                    <a:p>
                      <a:pPr indent="0" lvl="0" marL="0" marR="0" rtl="0" algn="l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t/>
                      </a:r>
                      <a:endParaRPr sz="1700"/>
                    </a:p>
                  </a:txBody>
                  <a:tcPr marT="41725" marB="41725" marR="111275" marL="111275">
                    <a:solidFill>
                      <a:srgbClr val="94C11F"/>
                    </a:solidFill>
                  </a:tcPr>
                </a:tc>
                <a:tc>
                  <a:txBody>
                    <a:bodyPr/>
                    <a:lstStyle/>
                    <a:p>
                      <a:pPr indent="0" lvl="0" marL="0" marR="0" rtl="0" algn="l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t/>
                      </a:r>
                      <a:endParaRPr sz="2300"/>
                    </a:p>
                  </a:txBody>
                  <a:tcPr marT="41725" marB="41725" marR="111275" marL="111275">
                    <a:solidFill>
                      <a:srgbClr val="94C11F"/>
                    </a:solidFill>
                  </a:tcPr>
                </a:tc>
                <a:tc>
                  <a:txBody>
                    <a:bodyPr/>
                    <a:lstStyle/>
                    <a:p>
                      <a:pPr indent="0" lvl="0" marL="0" marR="0" rtl="0" algn="l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t/>
                      </a:r>
                      <a:endParaRPr sz="1700"/>
                    </a:p>
                  </a:txBody>
                  <a:tcPr marT="41725" marB="41725" marR="111275" marL="111275">
                    <a:solidFill>
                      <a:srgbClr val="94C11F"/>
                    </a:solidFill>
                  </a:tcPr>
                </a:tc>
                <a:tc>
                  <a:txBody>
                    <a:bodyPr/>
                    <a:lstStyle/>
                    <a:p>
                      <a:pPr indent="0" lvl="0" marL="0" marR="0" rtl="0" algn="l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t/>
                      </a:r>
                      <a:endParaRPr sz="1700"/>
                    </a:p>
                  </a:txBody>
                  <a:tcPr marT="41725" marB="41725" marR="111275" marL="111275">
                    <a:solidFill>
                      <a:srgbClr val="94C11F"/>
                    </a:solidFill>
                  </a:tcPr>
                </a:tc>
                <a:tc>
                  <a:txBody>
                    <a:bodyPr/>
                    <a:lstStyle/>
                    <a:p>
                      <a:pPr indent="0" lvl="0" marL="0" marR="0" rtl="0" algn="l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t/>
                      </a:r>
                      <a:endParaRPr sz="1700"/>
                    </a:p>
                  </a:txBody>
                  <a:tcPr marT="41725" marB="41725" marR="111275" marL="111275">
                    <a:solidFill>
                      <a:srgbClr val="94C11F"/>
                    </a:solidFill>
                  </a:tcPr>
                </a:tc>
              </a:tr>
              <a:tr h="466625">
                <a:tc>
                  <a:txBody>
                    <a:bodyPr/>
                    <a:lstStyle/>
                    <a:p>
                      <a:pPr indent="0" lvl="0" marL="0" marR="0" rtl="0" algn="l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t/>
                      </a:r>
                      <a:endParaRPr sz="1700"/>
                    </a:p>
                  </a:txBody>
                  <a:tcPr marT="41725" marB="41725" marR="111275" marL="111275">
                    <a:solidFill>
                      <a:srgbClr val="D8D8D8">
                        <a:alpha val="20000"/>
                      </a:srgbClr>
                    </a:solidFill>
                  </a:tcPr>
                </a:tc>
                <a:tc>
                  <a:txBody>
                    <a:bodyPr/>
                    <a:lstStyle/>
                    <a:p>
                      <a:pPr indent="0" lvl="0" marL="0" marR="0" rtl="0" algn="l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t/>
                      </a:r>
                      <a:endParaRPr sz="1700"/>
                    </a:p>
                  </a:txBody>
                  <a:tcPr marT="41725" marB="41725" marR="111275" marL="111275">
                    <a:solidFill>
                      <a:srgbClr val="D8D8D8">
                        <a:alpha val="20000"/>
                      </a:srgbClr>
                    </a:solidFill>
                  </a:tcPr>
                </a:tc>
                <a:tc>
                  <a:txBody>
                    <a:bodyPr/>
                    <a:lstStyle/>
                    <a:p>
                      <a:pPr indent="0" lvl="0" marL="0" marR="0" rtl="0" algn="l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t/>
                      </a:r>
                      <a:endParaRPr sz="1700"/>
                    </a:p>
                  </a:txBody>
                  <a:tcPr marT="41725" marB="41725" marR="111275" marL="111275">
                    <a:solidFill>
                      <a:srgbClr val="D8D8D8">
                        <a:alpha val="20000"/>
                      </a:srgbClr>
                    </a:solidFill>
                  </a:tcPr>
                </a:tc>
                <a:tc>
                  <a:txBody>
                    <a:bodyPr/>
                    <a:lstStyle/>
                    <a:p>
                      <a:pPr indent="0" lvl="0" marL="0" marR="0" rtl="0" algn="l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t/>
                      </a:r>
                      <a:endParaRPr sz="1700"/>
                    </a:p>
                  </a:txBody>
                  <a:tcPr marT="41725" marB="41725" marR="111275" marL="111275">
                    <a:solidFill>
                      <a:srgbClr val="D8D8D8">
                        <a:alpha val="20000"/>
                      </a:srgbClr>
                    </a:solidFill>
                  </a:tcPr>
                </a:tc>
                <a:tc>
                  <a:txBody>
                    <a:bodyPr/>
                    <a:lstStyle/>
                    <a:p>
                      <a:pPr indent="0" lvl="0" marL="0" marR="0" rtl="0" algn="l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t/>
                      </a:r>
                      <a:endParaRPr sz="1700"/>
                    </a:p>
                  </a:txBody>
                  <a:tcPr marT="41725" marB="41725" marR="111275" marL="111275">
                    <a:solidFill>
                      <a:srgbClr val="D8D8D8">
                        <a:alpha val="20000"/>
                      </a:srgbClr>
                    </a:solidFill>
                  </a:tcPr>
                </a:tc>
                <a:tc>
                  <a:txBody>
                    <a:bodyPr/>
                    <a:lstStyle/>
                    <a:p>
                      <a:pPr indent="0" lvl="0" marL="0" marR="0" rtl="0" algn="l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t/>
                      </a:r>
                      <a:endParaRPr sz="1700"/>
                    </a:p>
                  </a:txBody>
                  <a:tcPr marT="41725" marB="41725" marR="111275" marL="111275">
                    <a:solidFill>
                      <a:srgbClr val="D8D8D8">
                        <a:alpha val="20000"/>
                      </a:srgbClr>
                    </a:solidFill>
                  </a:tcPr>
                </a:tc>
                <a:tc>
                  <a:txBody>
                    <a:bodyPr/>
                    <a:lstStyle/>
                    <a:p>
                      <a:pPr indent="0" lvl="0" marL="0" marR="0" rtl="0" algn="l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t/>
                      </a:r>
                      <a:endParaRPr sz="1700"/>
                    </a:p>
                  </a:txBody>
                  <a:tcPr marT="41725" marB="41725" marR="111275" marL="111275">
                    <a:solidFill>
                      <a:srgbClr val="D8D8D8">
                        <a:alpha val="20000"/>
                      </a:srgbClr>
                    </a:solidFill>
                  </a:tcPr>
                </a:tc>
                <a:tc>
                  <a:txBody>
                    <a:bodyPr/>
                    <a:lstStyle/>
                    <a:p>
                      <a:pPr indent="0" lvl="0" marL="0" marR="0" rtl="0" algn="l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t/>
                      </a:r>
                      <a:endParaRPr sz="1700"/>
                    </a:p>
                  </a:txBody>
                  <a:tcPr marT="41725" marB="41725" marR="111275" marL="111275">
                    <a:solidFill>
                      <a:srgbClr val="D8D8D8">
                        <a:alpha val="20000"/>
                      </a:srgbClr>
                    </a:solidFill>
                  </a:tcPr>
                </a:tc>
              </a:tr>
              <a:tr h="466625">
                <a:tc>
                  <a:txBody>
                    <a:bodyPr/>
                    <a:lstStyle/>
                    <a:p>
                      <a:pPr indent="0" lvl="0" marL="0" marR="0" rtl="0" algn="l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t/>
                      </a:r>
                      <a:endParaRPr sz="1700"/>
                    </a:p>
                  </a:txBody>
                  <a:tcPr marT="41725" marB="41725" marR="111275" marL="111275"/>
                </a:tc>
                <a:tc>
                  <a:txBody>
                    <a:bodyPr/>
                    <a:lstStyle/>
                    <a:p>
                      <a:pPr indent="0" lvl="0" marL="0" marR="0" rtl="0" algn="l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t/>
                      </a:r>
                      <a:endParaRPr sz="1700"/>
                    </a:p>
                  </a:txBody>
                  <a:tcPr marT="41725" marB="41725" marR="111275" marL="111275"/>
                </a:tc>
                <a:tc>
                  <a:txBody>
                    <a:bodyPr/>
                    <a:lstStyle/>
                    <a:p>
                      <a:pPr indent="0" lvl="0" marL="0" marR="0" rtl="0" algn="l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t/>
                      </a:r>
                      <a:endParaRPr sz="1700"/>
                    </a:p>
                  </a:txBody>
                  <a:tcPr marT="41725" marB="41725" marR="111275" marL="111275"/>
                </a:tc>
                <a:tc>
                  <a:txBody>
                    <a:bodyPr/>
                    <a:lstStyle/>
                    <a:p>
                      <a:pPr indent="0" lvl="0" marL="0" marR="0" rtl="0" algn="l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t/>
                      </a:r>
                      <a:endParaRPr sz="1700"/>
                    </a:p>
                  </a:txBody>
                  <a:tcPr marT="41725" marB="41725" marR="111275" marL="111275"/>
                </a:tc>
                <a:tc>
                  <a:txBody>
                    <a:bodyPr/>
                    <a:lstStyle/>
                    <a:p>
                      <a:pPr indent="0" lvl="0" marL="0" marR="0" rtl="0" algn="l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t/>
                      </a:r>
                      <a:endParaRPr sz="1700"/>
                    </a:p>
                  </a:txBody>
                  <a:tcPr marT="41725" marB="41725" marR="111275" marL="111275"/>
                </a:tc>
                <a:tc>
                  <a:txBody>
                    <a:bodyPr/>
                    <a:lstStyle/>
                    <a:p>
                      <a:pPr indent="0" lvl="0" marL="0" marR="0" rtl="0" algn="l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t/>
                      </a:r>
                      <a:endParaRPr sz="1700"/>
                    </a:p>
                  </a:txBody>
                  <a:tcPr marT="41725" marB="41725" marR="111275" marL="111275"/>
                </a:tc>
                <a:tc>
                  <a:txBody>
                    <a:bodyPr/>
                    <a:lstStyle/>
                    <a:p>
                      <a:pPr indent="0" lvl="0" marL="0" marR="0" rtl="0" algn="l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t/>
                      </a:r>
                      <a:endParaRPr sz="1700"/>
                    </a:p>
                  </a:txBody>
                  <a:tcPr marT="41725" marB="41725" marR="111275" marL="111275"/>
                </a:tc>
                <a:tc>
                  <a:txBody>
                    <a:bodyPr/>
                    <a:lstStyle/>
                    <a:p>
                      <a:pPr indent="0" lvl="0" marL="0" marR="0" rtl="0" algn="l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t/>
                      </a:r>
                      <a:endParaRPr sz="1700"/>
                    </a:p>
                  </a:txBody>
                  <a:tcPr marT="41725" marB="41725" marR="111275" marL="111275"/>
                </a:tc>
              </a:tr>
              <a:tr h="466625">
                <a:tc>
                  <a:txBody>
                    <a:bodyPr/>
                    <a:lstStyle/>
                    <a:p>
                      <a:pPr indent="0" lvl="0" marL="0" marR="0" rtl="0" algn="l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t/>
                      </a:r>
                      <a:endParaRPr sz="1700"/>
                    </a:p>
                  </a:txBody>
                  <a:tcPr marT="41725" marB="41725" marR="111275" marL="111275">
                    <a:solidFill>
                      <a:srgbClr val="D8D8D8">
                        <a:alpha val="20000"/>
                      </a:srgbClr>
                    </a:solidFill>
                  </a:tcPr>
                </a:tc>
                <a:tc>
                  <a:txBody>
                    <a:bodyPr/>
                    <a:lstStyle/>
                    <a:p>
                      <a:pPr indent="0" lvl="0" marL="0" marR="0" rtl="0" algn="l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t/>
                      </a:r>
                      <a:endParaRPr sz="1700"/>
                    </a:p>
                  </a:txBody>
                  <a:tcPr marT="41725" marB="41725" marR="111275" marL="111275">
                    <a:solidFill>
                      <a:srgbClr val="D8D8D8">
                        <a:alpha val="20000"/>
                      </a:srgbClr>
                    </a:solidFill>
                  </a:tcPr>
                </a:tc>
                <a:tc>
                  <a:txBody>
                    <a:bodyPr/>
                    <a:lstStyle/>
                    <a:p>
                      <a:pPr indent="0" lvl="0" marL="0" marR="0" rtl="0" algn="l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t/>
                      </a:r>
                      <a:endParaRPr sz="1700"/>
                    </a:p>
                  </a:txBody>
                  <a:tcPr marT="41725" marB="41725" marR="111275" marL="111275">
                    <a:solidFill>
                      <a:srgbClr val="D8D8D8">
                        <a:alpha val="20000"/>
                      </a:srgbClr>
                    </a:solidFill>
                  </a:tcPr>
                </a:tc>
                <a:tc>
                  <a:txBody>
                    <a:bodyPr/>
                    <a:lstStyle/>
                    <a:p>
                      <a:pPr indent="0" lvl="0" marL="0" marR="0" rtl="0" algn="l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t/>
                      </a:r>
                      <a:endParaRPr sz="1700"/>
                    </a:p>
                  </a:txBody>
                  <a:tcPr marT="41725" marB="41725" marR="111275" marL="111275">
                    <a:solidFill>
                      <a:srgbClr val="D8D8D8">
                        <a:alpha val="20000"/>
                      </a:srgbClr>
                    </a:solidFill>
                  </a:tcPr>
                </a:tc>
                <a:tc>
                  <a:txBody>
                    <a:bodyPr/>
                    <a:lstStyle/>
                    <a:p>
                      <a:pPr indent="0" lvl="0" marL="0" marR="0" rtl="0" algn="l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t/>
                      </a:r>
                      <a:endParaRPr sz="1700"/>
                    </a:p>
                  </a:txBody>
                  <a:tcPr marT="41725" marB="41725" marR="111275" marL="111275">
                    <a:solidFill>
                      <a:srgbClr val="D8D8D8">
                        <a:alpha val="20000"/>
                      </a:srgbClr>
                    </a:solidFill>
                  </a:tcPr>
                </a:tc>
                <a:tc>
                  <a:txBody>
                    <a:bodyPr/>
                    <a:lstStyle/>
                    <a:p>
                      <a:pPr indent="0" lvl="0" marL="0" marR="0" rtl="0" algn="l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t/>
                      </a:r>
                      <a:endParaRPr sz="1700"/>
                    </a:p>
                  </a:txBody>
                  <a:tcPr marT="41725" marB="41725" marR="111275" marL="111275">
                    <a:solidFill>
                      <a:srgbClr val="D8D8D8">
                        <a:alpha val="20000"/>
                      </a:srgbClr>
                    </a:solidFill>
                  </a:tcPr>
                </a:tc>
                <a:tc>
                  <a:txBody>
                    <a:bodyPr/>
                    <a:lstStyle/>
                    <a:p>
                      <a:pPr indent="0" lvl="0" marL="0" marR="0" rtl="0" algn="l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t/>
                      </a:r>
                      <a:endParaRPr sz="1700"/>
                    </a:p>
                  </a:txBody>
                  <a:tcPr marT="41725" marB="41725" marR="111275" marL="111275">
                    <a:solidFill>
                      <a:srgbClr val="D8D8D8">
                        <a:alpha val="20000"/>
                      </a:srgbClr>
                    </a:solidFill>
                  </a:tcPr>
                </a:tc>
                <a:tc>
                  <a:txBody>
                    <a:bodyPr/>
                    <a:lstStyle/>
                    <a:p>
                      <a:pPr indent="0" lvl="0" marL="0" marR="0" rtl="0" algn="l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t/>
                      </a:r>
                      <a:endParaRPr sz="1700"/>
                    </a:p>
                  </a:txBody>
                  <a:tcPr marT="41725" marB="41725" marR="111275" marL="111275">
                    <a:solidFill>
                      <a:srgbClr val="D8D8D8">
                        <a:alpha val="20000"/>
                      </a:srgbClr>
                    </a:solidFill>
                  </a:tcPr>
                </a:tc>
              </a:tr>
              <a:tr h="466625">
                <a:tc>
                  <a:txBody>
                    <a:bodyPr/>
                    <a:lstStyle/>
                    <a:p>
                      <a:pPr indent="0" lvl="0" marL="0" marR="0" rtl="0" algn="l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t/>
                      </a:r>
                      <a:endParaRPr sz="1700"/>
                    </a:p>
                  </a:txBody>
                  <a:tcPr marT="41725" marB="41725" marR="111275" marL="111275"/>
                </a:tc>
                <a:tc>
                  <a:txBody>
                    <a:bodyPr/>
                    <a:lstStyle/>
                    <a:p>
                      <a:pPr indent="0" lvl="0" marL="0" marR="0" rtl="0" algn="l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t/>
                      </a:r>
                      <a:endParaRPr sz="1700"/>
                    </a:p>
                  </a:txBody>
                  <a:tcPr marT="41725" marB="41725" marR="111275" marL="111275"/>
                </a:tc>
                <a:tc>
                  <a:txBody>
                    <a:bodyPr/>
                    <a:lstStyle/>
                    <a:p>
                      <a:pPr indent="0" lvl="0" marL="0" marR="0" rtl="0" algn="l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t/>
                      </a:r>
                      <a:endParaRPr sz="1700"/>
                    </a:p>
                  </a:txBody>
                  <a:tcPr marT="41725" marB="41725" marR="111275" marL="111275"/>
                </a:tc>
                <a:tc>
                  <a:txBody>
                    <a:bodyPr/>
                    <a:lstStyle/>
                    <a:p>
                      <a:pPr indent="0" lvl="0" marL="0" marR="0" rtl="0" algn="l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t/>
                      </a:r>
                      <a:endParaRPr sz="1700"/>
                    </a:p>
                  </a:txBody>
                  <a:tcPr marT="41725" marB="41725" marR="111275" marL="111275"/>
                </a:tc>
                <a:tc>
                  <a:txBody>
                    <a:bodyPr/>
                    <a:lstStyle/>
                    <a:p>
                      <a:pPr indent="0" lvl="0" marL="0" marR="0" rtl="0" algn="l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t/>
                      </a:r>
                      <a:endParaRPr sz="1700"/>
                    </a:p>
                  </a:txBody>
                  <a:tcPr marT="41725" marB="41725" marR="111275" marL="111275"/>
                </a:tc>
                <a:tc>
                  <a:txBody>
                    <a:bodyPr/>
                    <a:lstStyle/>
                    <a:p>
                      <a:pPr indent="0" lvl="0" marL="0" marR="0" rtl="0" algn="l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t/>
                      </a:r>
                      <a:endParaRPr sz="1700"/>
                    </a:p>
                  </a:txBody>
                  <a:tcPr marT="41725" marB="41725" marR="111275" marL="111275"/>
                </a:tc>
                <a:tc>
                  <a:txBody>
                    <a:bodyPr/>
                    <a:lstStyle/>
                    <a:p>
                      <a:pPr indent="0" lvl="0" marL="0" marR="0" rtl="0" algn="l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t/>
                      </a:r>
                      <a:endParaRPr sz="1700"/>
                    </a:p>
                  </a:txBody>
                  <a:tcPr marT="41725" marB="41725" marR="111275" marL="111275"/>
                </a:tc>
                <a:tc>
                  <a:txBody>
                    <a:bodyPr/>
                    <a:lstStyle/>
                    <a:p>
                      <a:pPr indent="0" lvl="0" marL="0" marR="0" rtl="0" algn="l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t/>
                      </a:r>
                      <a:endParaRPr sz="1700"/>
                    </a:p>
                  </a:txBody>
                  <a:tcPr marT="41725" marB="41725" marR="111275" marL="111275"/>
                </a:tc>
              </a:tr>
              <a:tr h="466625">
                <a:tc>
                  <a:txBody>
                    <a:bodyPr/>
                    <a:lstStyle/>
                    <a:p>
                      <a:pPr indent="0" lvl="0" marL="0" marR="0" rtl="0" algn="l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t/>
                      </a:r>
                      <a:endParaRPr sz="1700"/>
                    </a:p>
                  </a:txBody>
                  <a:tcPr marT="41725" marB="41725" marR="111275" marL="111275">
                    <a:solidFill>
                      <a:srgbClr val="D8D8D8">
                        <a:alpha val="20000"/>
                      </a:srgbClr>
                    </a:solidFill>
                  </a:tcPr>
                </a:tc>
                <a:tc>
                  <a:txBody>
                    <a:bodyPr/>
                    <a:lstStyle/>
                    <a:p>
                      <a:pPr indent="0" lvl="0" marL="0" marR="0" rtl="0" algn="l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t/>
                      </a:r>
                      <a:endParaRPr sz="1700"/>
                    </a:p>
                  </a:txBody>
                  <a:tcPr marT="41725" marB="41725" marR="111275" marL="111275">
                    <a:solidFill>
                      <a:srgbClr val="D8D8D8">
                        <a:alpha val="20000"/>
                      </a:srgbClr>
                    </a:solidFill>
                  </a:tcPr>
                </a:tc>
                <a:tc>
                  <a:txBody>
                    <a:bodyPr/>
                    <a:lstStyle/>
                    <a:p>
                      <a:pPr indent="0" lvl="0" marL="0" marR="0" rtl="0" algn="l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t/>
                      </a:r>
                      <a:endParaRPr sz="1700"/>
                    </a:p>
                  </a:txBody>
                  <a:tcPr marT="41725" marB="41725" marR="111275" marL="111275">
                    <a:solidFill>
                      <a:srgbClr val="D8D8D8">
                        <a:alpha val="20000"/>
                      </a:srgbClr>
                    </a:solidFill>
                  </a:tcPr>
                </a:tc>
                <a:tc>
                  <a:txBody>
                    <a:bodyPr/>
                    <a:lstStyle/>
                    <a:p>
                      <a:pPr indent="0" lvl="0" marL="0" marR="0" rtl="0" algn="l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t/>
                      </a:r>
                      <a:endParaRPr sz="1700"/>
                    </a:p>
                  </a:txBody>
                  <a:tcPr marT="41725" marB="41725" marR="111275" marL="111275">
                    <a:solidFill>
                      <a:srgbClr val="D8D8D8">
                        <a:alpha val="20000"/>
                      </a:srgbClr>
                    </a:solidFill>
                  </a:tcPr>
                </a:tc>
                <a:tc>
                  <a:txBody>
                    <a:bodyPr/>
                    <a:lstStyle/>
                    <a:p>
                      <a:pPr indent="0" lvl="0" marL="0" marR="0" rtl="0" algn="l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t/>
                      </a:r>
                      <a:endParaRPr sz="1700"/>
                    </a:p>
                  </a:txBody>
                  <a:tcPr marT="41725" marB="41725" marR="111275" marL="111275">
                    <a:solidFill>
                      <a:srgbClr val="D8D8D8">
                        <a:alpha val="20000"/>
                      </a:srgbClr>
                    </a:solidFill>
                  </a:tcPr>
                </a:tc>
                <a:tc>
                  <a:txBody>
                    <a:bodyPr/>
                    <a:lstStyle/>
                    <a:p>
                      <a:pPr indent="0" lvl="0" marL="0" marR="0" rtl="0" algn="l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t/>
                      </a:r>
                      <a:endParaRPr sz="1700"/>
                    </a:p>
                  </a:txBody>
                  <a:tcPr marT="41725" marB="41725" marR="111275" marL="111275">
                    <a:solidFill>
                      <a:srgbClr val="D8D8D8">
                        <a:alpha val="20000"/>
                      </a:srgbClr>
                    </a:solidFill>
                  </a:tcPr>
                </a:tc>
                <a:tc>
                  <a:txBody>
                    <a:bodyPr/>
                    <a:lstStyle/>
                    <a:p>
                      <a:pPr indent="0" lvl="0" marL="0" marR="0" rtl="0" algn="l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t/>
                      </a:r>
                      <a:endParaRPr sz="1700"/>
                    </a:p>
                  </a:txBody>
                  <a:tcPr marT="41725" marB="41725" marR="111275" marL="111275">
                    <a:solidFill>
                      <a:srgbClr val="D8D8D8">
                        <a:alpha val="20000"/>
                      </a:srgbClr>
                    </a:solidFill>
                  </a:tcPr>
                </a:tc>
                <a:tc>
                  <a:txBody>
                    <a:bodyPr/>
                    <a:lstStyle/>
                    <a:p>
                      <a:pPr indent="0" lvl="0" marL="0" marR="0" rtl="0" algn="l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t/>
                      </a:r>
                      <a:endParaRPr sz="1700"/>
                    </a:p>
                  </a:txBody>
                  <a:tcPr marT="41725" marB="41725" marR="111275" marL="111275">
                    <a:solidFill>
                      <a:srgbClr val="D8D8D8">
                        <a:alpha val="20000"/>
                      </a:srgbClr>
                    </a:solidFill>
                  </a:tcPr>
                </a:tc>
              </a:tr>
              <a:tr h="466625">
                <a:tc>
                  <a:txBody>
                    <a:bodyPr/>
                    <a:lstStyle/>
                    <a:p>
                      <a:pPr indent="0" lvl="0" marL="0" marR="0" rtl="0" algn="l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t/>
                      </a:r>
                      <a:endParaRPr sz="1700"/>
                    </a:p>
                  </a:txBody>
                  <a:tcPr marT="41725" marB="41725" marR="111275" marL="111275"/>
                </a:tc>
                <a:tc>
                  <a:txBody>
                    <a:bodyPr/>
                    <a:lstStyle/>
                    <a:p>
                      <a:pPr indent="0" lvl="0" marL="0" marR="0" rtl="0" algn="l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t/>
                      </a:r>
                      <a:endParaRPr sz="1700"/>
                    </a:p>
                  </a:txBody>
                  <a:tcPr marT="41725" marB="41725" marR="111275" marL="111275"/>
                </a:tc>
                <a:tc>
                  <a:txBody>
                    <a:bodyPr/>
                    <a:lstStyle/>
                    <a:p>
                      <a:pPr indent="0" lvl="0" marL="0" marR="0" rtl="0" algn="l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t/>
                      </a:r>
                      <a:endParaRPr sz="1700"/>
                    </a:p>
                  </a:txBody>
                  <a:tcPr marT="41725" marB="41725" marR="111275" marL="111275"/>
                </a:tc>
                <a:tc>
                  <a:txBody>
                    <a:bodyPr/>
                    <a:lstStyle/>
                    <a:p>
                      <a:pPr indent="0" lvl="0" marL="0" marR="0" rtl="0" algn="l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t/>
                      </a:r>
                      <a:endParaRPr sz="1700"/>
                    </a:p>
                  </a:txBody>
                  <a:tcPr marT="41725" marB="41725" marR="111275" marL="111275"/>
                </a:tc>
                <a:tc>
                  <a:txBody>
                    <a:bodyPr/>
                    <a:lstStyle/>
                    <a:p>
                      <a:pPr indent="0" lvl="0" marL="0" marR="0" rtl="0" algn="l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t/>
                      </a:r>
                      <a:endParaRPr sz="1700"/>
                    </a:p>
                  </a:txBody>
                  <a:tcPr marT="41725" marB="41725" marR="111275" marL="111275"/>
                </a:tc>
                <a:tc>
                  <a:txBody>
                    <a:bodyPr/>
                    <a:lstStyle/>
                    <a:p>
                      <a:pPr indent="0" lvl="0" marL="0" marR="0" rtl="0" algn="l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t/>
                      </a:r>
                      <a:endParaRPr sz="1700"/>
                    </a:p>
                  </a:txBody>
                  <a:tcPr marT="41725" marB="41725" marR="111275" marL="111275"/>
                </a:tc>
                <a:tc>
                  <a:txBody>
                    <a:bodyPr/>
                    <a:lstStyle/>
                    <a:p>
                      <a:pPr indent="0" lvl="0" marL="0" marR="0" rtl="0" algn="l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t/>
                      </a:r>
                      <a:endParaRPr sz="1700"/>
                    </a:p>
                  </a:txBody>
                  <a:tcPr marT="41725" marB="41725" marR="111275" marL="111275"/>
                </a:tc>
                <a:tc>
                  <a:txBody>
                    <a:bodyPr/>
                    <a:lstStyle/>
                    <a:p>
                      <a:pPr indent="0" lvl="0" marL="0" marR="0" rtl="0" algn="l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t/>
                      </a:r>
                      <a:endParaRPr sz="1700"/>
                    </a:p>
                  </a:txBody>
                  <a:tcPr marT="41725" marB="41725" marR="111275" marL="111275"/>
                </a:tc>
              </a:tr>
              <a:tr h="543150">
                <a:tc>
                  <a:txBody>
                    <a:bodyPr/>
                    <a:lstStyle/>
                    <a:p>
                      <a:pPr indent="0" lvl="0" marL="0" marR="0" rtl="0" algn="l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t/>
                      </a:r>
                      <a:endParaRPr sz="1700"/>
                    </a:p>
                  </a:txBody>
                  <a:tcPr marT="41725" marB="41725" marR="111275" marL="111275">
                    <a:solidFill>
                      <a:srgbClr val="D8D8D8">
                        <a:alpha val="20000"/>
                      </a:srgbClr>
                    </a:solidFill>
                  </a:tcPr>
                </a:tc>
                <a:tc>
                  <a:txBody>
                    <a:bodyPr/>
                    <a:lstStyle/>
                    <a:p>
                      <a:pPr indent="0" lvl="0" marL="0" marR="0" rtl="0" algn="l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t/>
                      </a:r>
                      <a:endParaRPr sz="1700"/>
                    </a:p>
                  </a:txBody>
                  <a:tcPr marT="41725" marB="41725" marR="111275" marL="111275">
                    <a:solidFill>
                      <a:srgbClr val="D8D8D8">
                        <a:alpha val="20000"/>
                      </a:srgbClr>
                    </a:solidFill>
                  </a:tcPr>
                </a:tc>
                <a:tc>
                  <a:txBody>
                    <a:bodyPr/>
                    <a:lstStyle/>
                    <a:p>
                      <a:pPr indent="0" lvl="0" marL="0" marR="0" rtl="0" algn="l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t/>
                      </a:r>
                      <a:endParaRPr sz="1700"/>
                    </a:p>
                  </a:txBody>
                  <a:tcPr marT="41725" marB="41725" marR="111275" marL="111275">
                    <a:solidFill>
                      <a:srgbClr val="D8D8D8">
                        <a:alpha val="20000"/>
                      </a:srgbClr>
                    </a:solidFill>
                  </a:tcPr>
                </a:tc>
                <a:tc>
                  <a:txBody>
                    <a:bodyPr/>
                    <a:lstStyle/>
                    <a:p>
                      <a:pPr indent="0" lvl="0" marL="0" marR="0" rtl="0" algn="l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t/>
                      </a:r>
                      <a:endParaRPr sz="1700"/>
                    </a:p>
                  </a:txBody>
                  <a:tcPr marT="41725" marB="41725" marR="111275" marL="111275">
                    <a:solidFill>
                      <a:srgbClr val="D8D8D8">
                        <a:alpha val="20000"/>
                      </a:srgbClr>
                    </a:solidFill>
                  </a:tcPr>
                </a:tc>
                <a:tc>
                  <a:txBody>
                    <a:bodyPr/>
                    <a:lstStyle/>
                    <a:p>
                      <a:pPr indent="0" lvl="0" marL="0" marR="0" rtl="0" algn="l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t/>
                      </a:r>
                      <a:endParaRPr sz="1700"/>
                    </a:p>
                  </a:txBody>
                  <a:tcPr marT="41725" marB="41725" marR="111275" marL="111275">
                    <a:solidFill>
                      <a:srgbClr val="D8D8D8">
                        <a:alpha val="20000"/>
                      </a:srgbClr>
                    </a:solidFill>
                  </a:tcPr>
                </a:tc>
                <a:tc>
                  <a:txBody>
                    <a:bodyPr/>
                    <a:lstStyle/>
                    <a:p>
                      <a:pPr indent="0" lvl="0" marL="0" marR="0" rtl="0" algn="l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t/>
                      </a:r>
                      <a:endParaRPr sz="1700"/>
                    </a:p>
                  </a:txBody>
                  <a:tcPr marT="41725" marB="41725" marR="111275" marL="111275">
                    <a:solidFill>
                      <a:srgbClr val="D8D8D8">
                        <a:alpha val="20000"/>
                      </a:srgbClr>
                    </a:solidFill>
                  </a:tcPr>
                </a:tc>
                <a:tc>
                  <a:txBody>
                    <a:bodyPr/>
                    <a:lstStyle/>
                    <a:p>
                      <a:pPr indent="0" lvl="0" marL="0" marR="0" rtl="0" algn="l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t/>
                      </a:r>
                      <a:endParaRPr sz="1700"/>
                    </a:p>
                  </a:txBody>
                  <a:tcPr marT="41725" marB="41725" marR="111275" marL="111275">
                    <a:solidFill>
                      <a:srgbClr val="D8D8D8">
                        <a:alpha val="20000"/>
                      </a:srgbClr>
                    </a:solidFill>
                  </a:tcPr>
                </a:tc>
                <a:tc>
                  <a:txBody>
                    <a:bodyPr/>
                    <a:lstStyle/>
                    <a:p>
                      <a:pPr indent="0" lvl="0" marL="0" marR="0" rtl="0" algn="l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t/>
                      </a:r>
                      <a:endParaRPr sz="1700"/>
                    </a:p>
                  </a:txBody>
                  <a:tcPr marT="41725" marB="41725" marR="111275" marL="111275">
                    <a:solidFill>
                      <a:srgbClr val="D8D8D8">
                        <a:alpha val="20000"/>
                      </a:srgbClr>
                    </a:solidFill>
                  </a:tcPr>
                </a:tc>
              </a:tr>
              <a:tr h="466625">
                <a:tc>
                  <a:txBody>
                    <a:bodyPr/>
                    <a:lstStyle/>
                    <a:p>
                      <a:pPr indent="0" lvl="0" marL="0" marR="0" rtl="0" algn="l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t/>
                      </a:r>
                      <a:endParaRPr sz="1700"/>
                    </a:p>
                  </a:txBody>
                  <a:tcPr marT="41725" marB="41725" marR="111275" marL="111275"/>
                </a:tc>
                <a:tc>
                  <a:txBody>
                    <a:bodyPr/>
                    <a:lstStyle/>
                    <a:p>
                      <a:pPr indent="0" lvl="0" marL="0" marR="0" rtl="0" algn="l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t/>
                      </a:r>
                      <a:endParaRPr sz="1700"/>
                    </a:p>
                  </a:txBody>
                  <a:tcPr marT="41725" marB="41725" marR="111275" marL="111275"/>
                </a:tc>
                <a:tc>
                  <a:txBody>
                    <a:bodyPr/>
                    <a:lstStyle/>
                    <a:p>
                      <a:pPr indent="0" lvl="0" marL="0" marR="0" rtl="0" algn="l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t/>
                      </a:r>
                      <a:endParaRPr sz="1700"/>
                    </a:p>
                  </a:txBody>
                  <a:tcPr marT="41725" marB="41725" marR="111275" marL="111275"/>
                </a:tc>
                <a:tc>
                  <a:txBody>
                    <a:bodyPr/>
                    <a:lstStyle/>
                    <a:p>
                      <a:pPr indent="0" lvl="0" marL="0" marR="0" rtl="0" algn="l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t/>
                      </a:r>
                      <a:endParaRPr sz="1700"/>
                    </a:p>
                  </a:txBody>
                  <a:tcPr marT="41725" marB="41725" marR="111275" marL="111275"/>
                </a:tc>
                <a:tc>
                  <a:txBody>
                    <a:bodyPr/>
                    <a:lstStyle/>
                    <a:p>
                      <a:pPr indent="0" lvl="0" marL="0" marR="0" rtl="0" algn="l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t/>
                      </a:r>
                      <a:endParaRPr sz="1700"/>
                    </a:p>
                  </a:txBody>
                  <a:tcPr marT="41725" marB="41725" marR="111275" marL="111275"/>
                </a:tc>
                <a:tc>
                  <a:txBody>
                    <a:bodyPr/>
                    <a:lstStyle/>
                    <a:p>
                      <a:pPr indent="0" lvl="0" marL="0" marR="0" rtl="0" algn="l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t/>
                      </a:r>
                      <a:endParaRPr sz="1700"/>
                    </a:p>
                  </a:txBody>
                  <a:tcPr marT="41725" marB="41725" marR="111275" marL="111275"/>
                </a:tc>
                <a:tc>
                  <a:txBody>
                    <a:bodyPr/>
                    <a:lstStyle/>
                    <a:p>
                      <a:pPr indent="0" lvl="0" marL="0" marR="0" rtl="0" algn="l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t/>
                      </a:r>
                      <a:endParaRPr sz="1700"/>
                    </a:p>
                  </a:txBody>
                  <a:tcPr marT="41725" marB="41725" marR="111275" marL="111275"/>
                </a:tc>
                <a:tc>
                  <a:txBody>
                    <a:bodyPr/>
                    <a:lstStyle/>
                    <a:p>
                      <a:pPr indent="0" lvl="0" marL="0" marR="0" rtl="0" algn="l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t/>
                      </a:r>
                      <a:endParaRPr sz="1700"/>
                    </a:p>
                  </a:txBody>
                  <a:tcPr marT="41725" marB="41725" marR="111275" marL="111275"/>
                </a:tc>
              </a:tr>
              <a:tr h="466625">
                <a:tc>
                  <a:txBody>
                    <a:bodyPr/>
                    <a:lstStyle/>
                    <a:p>
                      <a:pPr indent="0" lvl="0" marL="0" marR="0" rtl="0" algn="l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t/>
                      </a:r>
                      <a:endParaRPr sz="1700"/>
                    </a:p>
                  </a:txBody>
                  <a:tcPr marT="41725" marB="41725" marR="111275" marL="111275">
                    <a:solidFill>
                      <a:srgbClr val="D8D8D8">
                        <a:alpha val="20000"/>
                      </a:srgbClr>
                    </a:solidFill>
                  </a:tcPr>
                </a:tc>
                <a:tc>
                  <a:txBody>
                    <a:bodyPr/>
                    <a:lstStyle/>
                    <a:p>
                      <a:pPr indent="0" lvl="0" marL="0" marR="0" rtl="0" algn="l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t/>
                      </a:r>
                      <a:endParaRPr sz="1700"/>
                    </a:p>
                  </a:txBody>
                  <a:tcPr marT="41725" marB="41725" marR="111275" marL="111275">
                    <a:solidFill>
                      <a:srgbClr val="D8D8D8">
                        <a:alpha val="20000"/>
                      </a:srgbClr>
                    </a:solidFill>
                  </a:tcPr>
                </a:tc>
                <a:tc>
                  <a:txBody>
                    <a:bodyPr/>
                    <a:lstStyle/>
                    <a:p>
                      <a:pPr indent="0" lvl="0" marL="0" marR="0" rtl="0" algn="l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t/>
                      </a:r>
                      <a:endParaRPr sz="1700"/>
                    </a:p>
                  </a:txBody>
                  <a:tcPr marT="41725" marB="41725" marR="111275" marL="111275">
                    <a:solidFill>
                      <a:srgbClr val="D8D8D8">
                        <a:alpha val="20000"/>
                      </a:srgbClr>
                    </a:solidFill>
                  </a:tcPr>
                </a:tc>
                <a:tc>
                  <a:txBody>
                    <a:bodyPr/>
                    <a:lstStyle/>
                    <a:p>
                      <a:pPr indent="0" lvl="0" marL="0" marR="0" rtl="0" algn="l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t/>
                      </a:r>
                      <a:endParaRPr sz="1700"/>
                    </a:p>
                  </a:txBody>
                  <a:tcPr marT="41725" marB="41725" marR="111275" marL="111275">
                    <a:solidFill>
                      <a:srgbClr val="D8D8D8">
                        <a:alpha val="20000"/>
                      </a:srgbClr>
                    </a:solidFill>
                  </a:tcPr>
                </a:tc>
                <a:tc>
                  <a:txBody>
                    <a:bodyPr/>
                    <a:lstStyle/>
                    <a:p>
                      <a:pPr indent="0" lvl="0" marL="0" marR="0" rtl="0" algn="l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t/>
                      </a:r>
                      <a:endParaRPr sz="1700"/>
                    </a:p>
                  </a:txBody>
                  <a:tcPr marT="41725" marB="41725" marR="111275" marL="111275">
                    <a:solidFill>
                      <a:srgbClr val="D8D8D8">
                        <a:alpha val="20000"/>
                      </a:srgbClr>
                    </a:solidFill>
                  </a:tcPr>
                </a:tc>
                <a:tc>
                  <a:txBody>
                    <a:bodyPr/>
                    <a:lstStyle/>
                    <a:p>
                      <a:pPr indent="0" lvl="0" marL="0" marR="0" rtl="0" algn="l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t/>
                      </a:r>
                      <a:endParaRPr sz="1700"/>
                    </a:p>
                  </a:txBody>
                  <a:tcPr marT="41725" marB="41725" marR="111275" marL="111275">
                    <a:solidFill>
                      <a:srgbClr val="D8D8D8">
                        <a:alpha val="20000"/>
                      </a:srgbClr>
                    </a:solidFill>
                  </a:tcPr>
                </a:tc>
                <a:tc>
                  <a:txBody>
                    <a:bodyPr/>
                    <a:lstStyle/>
                    <a:p>
                      <a:pPr indent="0" lvl="0" marL="0" marR="0" rtl="0" algn="l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t/>
                      </a:r>
                      <a:endParaRPr sz="1700"/>
                    </a:p>
                  </a:txBody>
                  <a:tcPr marT="41725" marB="41725" marR="111275" marL="111275">
                    <a:solidFill>
                      <a:srgbClr val="D8D8D8">
                        <a:alpha val="20000"/>
                      </a:srgbClr>
                    </a:solidFill>
                  </a:tcPr>
                </a:tc>
                <a:tc>
                  <a:txBody>
                    <a:bodyPr/>
                    <a:lstStyle/>
                    <a:p>
                      <a:pPr indent="0" lvl="0" marL="0" marR="0" rtl="0" algn="l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t/>
                      </a:r>
                      <a:endParaRPr sz="1700"/>
                    </a:p>
                  </a:txBody>
                  <a:tcPr marT="41725" marB="41725" marR="111275" marL="111275">
                    <a:solidFill>
                      <a:srgbClr val="D8D8D8">
                        <a:alpha val="20000"/>
                      </a:srgbClr>
                    </a:solidFill>
                  </a:tcPr>
                </a:tc>
              </a:tr>
            </a:tbl>
          </a:graphicData>
        </a:graphic>
      </p:graphicFrame>
    </p:spTree>
  </p:cSld>
  <p:clrMapOvr>
    <a:masterClrMapping/>
  </p:clrMapOvr>
</p:sldLayout>
</file>

<file path=ppt/slideLayouts/slideLayout12.xml><?xml version="1.0" encoding="utf-8"?>
<p:sldLayout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matchingName="Organograma">
  <p:cSld name="Organograma">
    <p:spTree>
      <p:nvGrpSpPr>
        <p:cNvPr id="45" name="Shape 45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</p:cSld>
  <p:clrMapOvr>
    <a:masterClrMapping/>
  </p:clrMapOvr>
</p:sldLayout>
</file>

<file path=ppt/slideLayouts/slideLayout13.xml><?xml version="1.0" encoding="utf-8"?>
<p:sldLayout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matchingName="Layout Personalizado">
  <p:cSld name="Layout Personalizado">
    <p:spTree>
      <p:nvGrpSpPr>
        <p:cNvPr id="46" name="Shape 46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7" name="Google Shape;47;p61"/>
          <p:cNvSpPr txBox="1"/>
          <p:nvPr>
            <p:ph type="ctrTitle"/>
          </p:nvPr>
        </p:nvSpPr>
        <p:spPr>
          <a:xfrm>
            <a:off x="1680815" y="1072680"/>
            <a:ext cx="5681273" cy="537635"/>
          </a:xfrm>
          <a:prstGeom prst="rect">
            <a:avLst/>
          </a:prstGeom>
          <a:noFill/>
          <a:ln>
            <a:noFill/>
          </a:ln>
        </p:spPr>
        <p:txBody>
          <a:bodyPr anchorCtr="0" anchor="t" bIns="45700" lIns="91425" spcFirstLastPara="1" rIns="91425" wrap="square" tIns="45700">
            <a:noAutofit/>
          </a:bodyPr>
          <a:lstStyle>
            <a:lvl1pPr lvl="0" marR="0" rtl="0" algn="l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3600"/>
              <a:buFont typeface="Calibri"/>
              <a:buNone/>
              <a:defRPr b="1" i="0" sz="36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1pPr>
            <a:lvl2pPr lvl="1" marR="0" rtl="0" algn="l"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1800" u="none" cap="none" strike="noStrike">
                <a:solidFill>
                  <a:schemeClr val="dk2"/>
                </a:solidFill>
              </a:defRPr>
            </a:lvl2pPr>
            <a:lvl3pPr lvl="2" marR="0" rtl="0" algn="l"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1800" u="none" cap="none" strike="noStrike">
                <a:solidFill>
                  <a:schemeClr val="dk2"/>
                </a:solidFill>
              </a:defRPr>
            </a:lvl3pPr>
            <a:lvl4pPr lvl="3" marR="0" rtl="0" algn="l"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1800" u="none" cap="none" strike="noStrike">
                <a:solidFill>
                  <a:schemeClr val="dk2"/>
                </a:solidFill>
              </a:defRPr>
            </a:lvl4pPr>
            <a:lvl5pPr lvl="4" marR="0" rtl="0" algn="l"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1800" u="none" cap="none" strike="noStrike">
                <a:solidFill>
                  <a:schemeClr val="dk2"/>
                </a:solidFill>
              </a:defRPr>
            </a:lvl5pPr>
            <a:lvl6pPr lvl="5" marR="0" rtl="0" algn="l"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1800" u="none" cap="none" strike="noStrike">
                <a:solidFill>
                  <a:schemeClr val="dk2"/>
                </a:solidFill>
              </a:defRPr>
            </a:lvl6pPr>
            <a:lvl7pPr lvl="6" marR="0" rtl="0" algn="l"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1800" u="none" cap="none" strike="noStrike">
                <a:solidFill>
                  <a:schemeClr val="dk2"/>
                </a:solidFill>
              </a:defRPr>
            </a:lvl7pPr>
            <a:lvl8pPr lvl="7" marR="0" rtl="0" algn="l"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1800" u="none" cap="none" strike="noStrike">
                <a:solidFill>
                  <a:schemeClr val="dk2"/>
                </a:solidFill>
              </a:defRPr>
            </a:lvl8pPr>
            <a:lvl9pPr lvl="8" marR="0" rtl="0" algn="l"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1800" u="none" cap="none" strike="noStrike">
                <a:solidFill>
                  <a:schemeClr val="dk2"/>
                </a:solidFill>
              </a:defRPr>
            </a:lvl9pPr>
          </a:lstStyle>
          <a:p/>
        </p:txBody>
      </p:sp>
      <p:sp>
        <p:nvSpPr>
          <p:cNvPr id="48" name="Google Shape;48;p61"/>
          <p:cNvSpPr txBox="1"/>
          <p:nvPr/>
        </p:nvSpPr>
        <p:spPr>
          <a:xfrm>
            <a:off x="796233" y="1732248"/>
            <a:ext cx="5390806" cy="5324535"/>
          </a:xfrm>
          <a:prstGeom prst="rect">
            <a:avLst/>
          </a:prstGeom>
          <a:noFill/>
          <a:ln>
            <a:noFill/>
          </a:ln>
        </p:spPr>
        <p:txBody>
          <a:bodyPr anchorCtr="0" anchor="t" bIns="45700" lIns="91425" spcFirstLastPara="1" rIns="91425" wrap="square" tIns="45700">
            <a:spAutoFit/>
          </a:bodyPr>
          <a:lstStyle/>
          <a:p>
            <a:pPr indent="0" lvl="0" marL="0" marR="0" rtl="0" algn="l">
              <a:spcBef>
                <a:spcPts val="0"/>
              </a:spcBef>
              <a:spcAft>
                <a:spcPts val="0"/>
              </a:spcAft>
              <a:buNone/>
            </a:pPr>
            <a:r>
              <a:rPr lang="pt-BR" sz="2000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rPr>
              <a:t>SOBRENOME, Nome. </a:t>
            </a:r>
            <a:r>
              <a:rPr b="1" lang="pt-BR" sz="2000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rPr>
              <a:t>Título da Obra</a:t>
            </a:r>
            <a:r>
              <a:rPr lang="pt-BR" sz="2000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rPr>
              <a:t>. Cidade: Editora, Ano.</a:t>
            </a:r>
            <a:endParaRPr/>
          </a:p>
          <a:p>
            <a:pPr indent="0" lvl="0" marL="0" marR="0" rtl="0" algn="l">
              <a:spcBef>
                <a:spcPts val="0"/>
              </a:spcBef>
              <a:spcAft>
                <a:spcPts val="0"/>
              </a:spcAft>
              <a:buNone/>
            </a:pPr>
            <a:r>
              <a:rPr lang="pt-BR" sz="2000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rPr>
              <a:t>SOBRENOME, Nome. </a:t>
            </a:r>
            <a:r>
              <a:rPr b="1" lang="pt-BR" sz="2000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rPr>
              <a:t>Título da Obra</a:t>
            </a:r>
            <a:r>
              <a:rPr lang="pt-BR" sz="2000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rPr>
              <a:t>. Cidade: Editora, Ano.</a:t>
            </a:r>
            <a:endParaRPr/>
          </a:p>
          <a:p>
            <a:pPr indent="0" lvl="0" marL="0" marR="0" rtl="0" algn="l">
              <a:spcBef>
                <a:spcPts val="0"/>
              </a:spcBef>
              <a:spcAft>
                <a:spcPts val="0"/>
              </a:spcAft>
              <a:buNone/>
            </a:pPr>
            <a:r>
              <a:rPr lang="pt-BR" sz="2000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rPr>
              <a:t>SOBRENOME, Nome. </a:t>
            </a:r>
            <a:r>
              <a:rPr b="1" lang="pt-BR" sz="2000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rPr>
              <a:t>Título da Obra</a:t>
            </a:r>
            <a:r>
              <a:rPr lang="pt-BR" sz="2000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rPr>
              <a:t>. Cidade: Editora, Ano.</a:t>
            </a:r>
            <a:endParaRPr/>
          </a:p>
          <a:p>
            <a:pPr indent="0" lvl="0" marL="0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2000"/>
              <a:buFont typeface="Calibri"/>
              <a:buNone/>
            </a:pPr>
            <a:r>
              <a:rPr lang="pt-BR" sz="2000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rPr>
              <a:t>SOBRENOME, Nome. </a:t>
            </a:r>
            <a:r>
              <a:rPr b="1" lang="pt-BR" sz="2000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rPr>
              <a:t>Título da Obra</a:t>
            </a:r>
            <a:r>
              <a:rPr lang="pt-BR" sz="2000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rPr>
              <a:t>. Cidade: Editora, Ano.</a:t>
            </a:r>
            <a:endParaRPr/>
          </a:p>
          <a:p>
            <a:pPr indent="0" lvl="0" marL="0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2000"/>
              <a:buFont typeface="Calibri"/>
              <a:buNone/>
            </a:pPr>
            <a:r>
              <a:rPr lang="pt-BR" sz="2000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rPr>
              <a:t>SOBRENOME, Nome. </a:t>
            </a:r>
            <a:r>
              <a:rPr b="1" lang="pt-BR" sz="2000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rPr>
              <a:t>Título da Obra</a:t>
            </a:r>
            <a:r>
              <a:rPr lang="pt-BR" sz="2000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rPr>
              <a:t>. Cidade: Editora, Ano.</a:t>
            </a:r>
            <a:endParaRPr/>
          </a:p>
          <a:p>
            <a:pPr indent="0" lvl="0" marL="0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2000"/>
              <a:buFont typeface="Calibri"/>
              <a:buNone/>
            </a:pPr>
            <a:r>
              <a:rPr lang="pt-BR" sz="2000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rPr>
              <a:t>SOBRENOME, Nome. </a:t>
            </a:r>
            <a:r>
              <a:rPr b="1" lang="pt-BR" sz="2000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rPr>
              <a:t>Título da Obra</a:t>
            </a:r>
            <a:r>
              <a:rPr lang="pt-BR" sz="2000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rPr>
              <a:t>. Cidade: Editora, Ano.</a:t>
            </a:r>
            <a:endParaRPr/>
          </a:p>
          <a:p>
            <a:pPr indent="0" lvl="0" marL="0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2000"/>
              <a:buFont typeface="Calibri"/>
              <a:buNone/>
            </a:pPr>
            <a:r>
              <a:rPr lang="pt-BR" sz="2000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rPr>
              <a:t>SOBRENOME, Nome. </a:t>
            </a:r>
            <a:r>
              <a:rPr b="1" lang="pt-BR" sz="2000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rPr>
              <a:t>Título da Obra</a:t>
            </a:r>
            <a:r>
              <a:rPr lang="pt-BR" sz="2000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rPr>
              <a:t>. Cidade: Editora, Ano.</a:t>
            </a:r>
            <a:endParaRPr/>
          </a:p>
          <a:p>
            <a:pPr indent="0" lvl="0" marL="0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2000"/>
              <a:buFont typeface="Calibri"/>
              <a:buNone/>
            </a:pPr>
            <a:r>
              <a:rPr lang="pt-BR" sz="2000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rPr>
              <a:t>SOBRENOME, Nome. </a:t>
            </a:r>
            <a:r>
              <a:rPr b="1" lang="pt-BR" sz="2000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rPr>
              <a:t>Título da Obra</a:t>
            </a:r>
            <a:r>
              <a:rPr lang="pt-BR" sz="2000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rPr>
              <a:t>. Cidade: Editora, Ano.</a:t>
            </a:r>
            <a:endParaRPr/>
          </a:p>
          <a:p>
            <a:pPr indent="0" lvl="0" marL="0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2000"/>
              <a:buFont typeface="Trebuchet MS"/>
              <a:buNone/>
            </a:pPr>
            <a:r>
              <a:t/>
            </a:r>
            <a:endParaRPr sz="2000">
              <a:solidFill>
                <a:schemeClr val="dk1"/>
              </a:solidFill>
              <a:latin typeface="Calibri"/>
              <a:ea typeface="Calibri"/>
              <a:cs typeface="Calibri"/>
              <a:sym typeface="Calibri"/>
            </a:endParaRPr>
          </a:p>
        </p:txBody>
      </p:sp>
      <p:sp>
        <p:nvSpPr>
          <p:cNvPr id="49" name="Google Shape;49;p61"/>
          <p:cNvSpPr txBox="1"/>
          <p:nvPr/>
        </p:nvSpPr>
        <p:spPr>
          <a:xfrm>
            <a:off x="6187039" y="1732248"/>
            <a:ext cx="5390806" cy="4708981"/>
          </a:xfrm>
          <a:prstGeom prst="rect">
            <a:avLst/>
          </a:prstGeom>
          <a:noFill/>
          <a:ln>
            <a:noFill/>
          </a:ln>
        </p:spPr>
        <p:txBody>
          <a:bodyPr anchorCtr="0" anchor="t" bIns="45700" lIns="91425" spcFirstLastPara="1" rIns="91425" wrap="square" tIns="45700">
            <a:spAutoFit/>
          </a:bodyPr>
          <a:lstStyle/>
          <a:p>
            <a:pPr indent="0" lvl="0" marL="0" marR="0" rtl="0" algn="l">
              <a:spcBef>
                <a:spcPts val="0"/>
              </a:spcBef>
              <a:spcAft>
                <a:spcPts val="0"/>
              </a:spcAft>
              <a:buNone/>
            </a:pPr>
            <a:r>
              <a:rPr lang="pt-BR" sz="2000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rPr>
              <a:t>SOBRENOME, Nome. </a:t>
            </a:r>
            <a:r>
              <a:rPr b="1" lang="pt-BR" sz="2000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rPr>
              <a:t>Título da Obra</a:t>
            </a:r>
            <a:r>
              <a:rPr lang="pt-BR" sz="2000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rPr>
              <a:t>. Cidade: Editora, Ano.</a:t>
            </a:r>
            <a:endParaRPr/>
          </a:p>
          <a:p>
            <a:pPr indent="0" lvl="0" marL="0" marR="0" rtl="0" algn="l">
              <a:spcBef>
                <a:spcPts val="0"/>
              </a:spcBef>
              <a:spcAft>
                <a:spcPts val="0"/>
              </a:spcAft>
              <a:buNone/>
            </a:pPr>
            <a:r>
              <a:rPr lang="pt-BR" sz="2000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rPr>
              <a:t>SOBRENOME, Nome. </a:t>
            </a:r>
            <a:r>
              <a:rPr b="1" lang="pt-BR" sz="2000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rPr>
              <a:t>Título da Obra</a:t>
            </a:r>
            <a:r>
              <a:rPr lang="pt-BR" sz="2000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rPr>
              <a:t>. Cidade: Editora, Ano.</a:t>
            </a:r>
            <a:endParaRPr/>
          </a:p>
          <a:p>
            <a:pPr indent="0" lvl="0" marL="0" marR="0" rtl="0" algn="l">
              <a:spcBef>
                <a:spcPts val="0"/>
              </a:spcBef>
              <a:spcAft>
                <a:spcPts val="0"/>
              </a:spcAft>
              <a:buNone/>
            </a:pPr>
            <a:r>
              <a:rPr lang="pt-BR" sz="2000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rPr>
              <a:t>SOBRENOME, Nome. </a:t>
            </a:r>
            <a:r>
              <a:rPr b="1" lang="pt-BR" sz="2000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rPr>
              <a:t>Título da Obra</a:t>
            </a:r>
            <a:r>
              <a:rPr lang="pt-BR" sz="2000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rPr>
              <a:t>. Cidade: Editora, Ano.</a:t>
            </a:r>
            <a:endParaRPr/>
          </a:p>
          <a:p>
            <a:pPr indent="0" lvl="0" marL="0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2000"/>
              <a:buFont typeface="Calibri"/>
              <a:buNone/>
            </a:pPr>
            <a:r>
              <a:rPr lang="pt-BR" sz="2000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rPr>
              <a:t>SOBRENOME, Nome. </a:t>
            </a:r>
            <a:r>
              <a:rPr b="1" lang="pt-BR" sz="2000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rPr>
              <a:t>Título da Obra</a:t>
            </a:r>
            <a:r>
              <a:rPr lang="pt-BR" sz="2000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rPr>
              <a:t>. Cidade: Editora, Ano.</a:t>
            </a:r>
            <a:endParaRPr/>
          </a:p>
          <a:p>
            <a:pPr indent="0" lvl="0" marL="0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2000"/>
              <a:buFont typeface="Calibri"/>
              <a:buNone/>
            </a:pPr>
            <a:r>
              <a:rPr lang="pt-BR" sz="2000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rPr>
              <a:t>SOBRENOME, Nome. </a:t>
            </a:r>
            <a:r>
              <a:rPr b="1" lang="pt-BR" sz="2000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rPr>
              <a:t>Título da Obra</a:t>
            </a:r>
            <a:r>
              <a:rPr lang="pt-BR" sz="2000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rPr>
              <a:t>. Cidade: Editora, Ano.</a:t>
            </a:r>
            <a:endParaRPr/>
          </a:p>
          <a:p>
            <a:pPr indent="0" lvl="0" marL="0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2000"/>
              <a:buFont typeface="Calibri"/>
              <a:buNone/>
            </a:pPr>
            <a:r>
              <a:rPr lang="pt-BR" sz="2000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rPr>
              <a:t>SOBRENOME, Nome. </a:t>
            </a:r>
            <a:r>
              <a:rPr b="1" lang="pt-BR" sz="2000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rPr>
              <a:t>Título da Obra</a:t>
            </a:r>
            <a:r>
              <a:rPr lang="pt-BR" sz="2000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rPr>
              <a:t>. Cidade: Editora, Ano.</a:t>
            </a:r>
            <a:endParaRPr/>
          </a:p>
          <a:p>
            <a:pPr indent="0" lvl="0" marL="0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2000"/>
              <a:buFont typeface="Calibri"/>
              <a:buNone/>
            </a:pPr>
            <a:r>
              <a:rPr lang="pt-BR" sz="2000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rPr>
              <a:t>SOBRENOME, Nome. </a:t>
            </a:r>
            <a:r>
              <a:rPr b="1" lang="pt-BR" sz="2000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rPr>
              <a:t>Título da Obra</a:t>
            </a:r>
            <a:r>
              <a:rPr lang="pt-BR" sz="2000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rPr>
              <a:t>. Cidade: Editora, Ano.</a:t>
            </a:r>
            <a:endParaRPr/>
          </a:p>
          <a:p>
            <a:pPr indent="0" lvl="0" marL="0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2000"/>
              <a:buFont typeface="Trebuchet MS"/>
              <a:buNone/>
            </a:pPr>
            <a:r>
              <a:t/>
            </a:r>
            <a:endParaRPr sz="2000">
              <a:solidFill>
                <a:schemeClr val="dk1"/>
              </a:solidFill>
              <a:latin typeface="Calibri"/>
              <a:ea typeface="Calibri"/>
              <a:cs typeface="Calibri"/>
              <a:sym typeface="Calibri"/>
            </a:endParaRPr>
          </a:p>
        </p:txBody>
      </p:sp>
    </p:spTree>
  </p:cSld>
  <p:clrMapOvr>
    <a:masterClrMapping/>
  </p:clrMapOvr>
</p:sldLayout>
</file>

<file path=ppt/slideMasters/_rels/slideMaster1.xml.rels><?xml version="1.0" encoding="UTF-8" standalone="yes"?><Relationships xmlns="http://schemas.openxmlformats.org/package/2006/relationships"><Relationship Id="rId11" Type="http://schemas.openxmlformats.org/officeDocument/2006/relationships/slideLayout" Target="../slideLayouts/slideLayout10.xml"/><Relationship Id="rId10" Type="http://schemas.openxmlformats.org/officeDocument/2006/relationships/slideLayout" Target="../slideLayouts/slideLayout9.xml"/><Relationship Id="rId13" Type="http://schemas.openxmlformats.org/officeDocument/2006/relationships/slideLayout" Target="../slideLayouts/slideLayout12.xml"/><Relationship Id="rId12" Type="http://schemas.openxmlformats.org/officeDocument/2006/relationships/slideLayout" Target="../slideLayouts/slideLayout11.xml"/><Relationship Id="rId1" Type="http://schemas.openxmlformats.org/officeDocument/2006/relationships/image" Target="../media/image2.png"/><Relationship Id="rId2" Type="http://schemas.openxmlformats.org/officeDocument/2006/relationships/slideLayout" Target="../slideLayouts/slideLayout1.xml"/><Relationship Id="rId3" Type="http://schemas.openxmlformats.org/officeDocument/2006/relationships/slideLayout" Target="../slideLayouts/slideLayout2.xml"/><Relationship Id="rId4" Type="http://schemas.openxmlformats.org/officeDocument/2006/relationships/slideLayout" Target="../slideLayouts/slideLayout3.xml"/><Relationship Id="rId9" Type="http://schemas.openxmlformats.org/officeDocument/2006/relationships/slideLayout" Target="../slideLayouts/slideLayout8.xml"/><Relationship Id="rId15" Type="http://schemas.openxmlformats.org/officeDocument/2006/relationships/theme" Target="../theme/theme1.xml"/><Relationship Id="rId14" Type="http://schemas.openxmlformats.org/officeDocument/2006/relationships/slideLayout" Target="../slideLayouts/slideLayout13.xml"/><Relationship Id="rId5" Type="http://schemas.openxmlformats.org/officeDocument/2006/relationships/slideLayout" Target="../slideLayouts/slideLayout4.xml"/><Relationship Id="rId6" Type="http://schemas.openxmlformats.org/officeDocument/2006/relationships/slideLayout" Target="../slideLayouts/slideLayout5.xml"/><Relationship Id="rId7" Type="http://schemas.openxmlformats.org/officeDocument/2006/relationships/slideLayout" Target="../slideLayouts/slideLayout6.xml"/><Relationship Id="rId8" Type="http://schemas.openxmlformats.org/officeDocument/2006/relationships/slideLayout" Target="../slideLayouts/slideLayout7.xml"/></Relationships>
</file>

<file path=ppt/slideMasters/slideMaster1.xml><?xml version="1.0" encoding="utf-8"?>
<p:sldMaster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>
  <p:cSld>
    <p:bg>
      <p:bgPr>
        <a:solidFill>
          <a:schemeClr val="lt1"/>
        </a:solidFill>
      </p:bgPr>
    </p:bg>
    <p:spTree>
      <p:nvGrpSpPr>
        <p:cNvPr id="9" name="Shape 9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" name="Google Shape;10;p48"/>
          <p:cNvSpPr/>
          <p:nvPr/>
        </p:nvSpPr>
        <p:spPr>
          <a:xfrm>
            <a:off x="1285875" y="1"/>
            <a:ext cx="10906125" cy="1053548"/>
          </a:xfrm>
          <a:prstGeom prst="rect">
            <a:avLst/>
          </a:prstGeom>
          <a:solidFill>
            <a:srgbClr val="72B93C"/>
          </a:solidFill>
          <a:ln>
            <a:noFill/>
          </a:ln>
          <a:effectLst>
            <a:outerShdw blurRad="50800" rotWithShape="0" algn="tl" dir="2700000" dist="38100">
              <a:srgbClr val="000000">
                <a:alpha val="40000"/>
              </a:srgbClr>
            </a:outerShdw>
          </a:effectLst>
        </p:spPr>
        <p:txBody>
          <a:bodyPr anchorCtr="0" anchor="ctr" bIns="45700" lIns="91425" spcFirstLastPara="1" rIns="91425" wrap="square" tIns="45700">
            <a:noAutofit/>
          </a:bodyPr>
          <a:lstStyle/>
          <a:p>
            <a:pPr indent="0" lvl="0" marL="0" marR="0" rt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800"/>
              <a:buFont typeface="Trebuchet MS"/>
              <a:buNone/>
            </a:pPr>
            <a:r>
              <a:t/>
            </a:r>
            <a:endParaRPr b="0" i="0" sz="1800" u="none" cap="none" strike="noStrike">
              <a:solidFill>
                <a:srgbClr val="FFFFFF"/>
              </a:solidFill>
              <a:latin typeface="Calibri"/>
              <a:ea typeface="Calibri"/>
              <a:cs typeface="Calibri"/>
              <a:sym typeface="Calibri"/>
            </a:endParaRPr>
          </a:p>
        </p:txBody>
      </p:sp>
      <p:sp>
        <p:nvSpPr>
          <p:cNvPr id="11" name="Google Shape;11;p48"/>
          <p:cNvSpPr txBox="1"/>
          <p:nvPr/>
        </p:nvSpPr>
        <p:spPr>
          <a:xfrm>
            <a:off x="1769192" y="232735"/>
            <a:ext cx="9889407" cy="588080"/>
          </a:xfrm>
          <a:prstGeom prst="rect">
            <a:avLst/>
          </a:prstGeom>
          <a:noFill/>
          <a:ln>
            <a:noFill/>
          </a:ln>
          <a:effectLst>
            <a:outerShdw blurRad="50800" rotWithShape="0" algn="tl" dir="2700000" dist="38100">
              <a:srgbClr val="000000">
                <a:alpha val="40000"/>
              </a:srgbClr>
            </a:outerShdw>
          </a:effectLst>
        </p:spPr>
        <p:txBody>
          <a:bodyPr anchorCtr="0" anchor="t" bIns="45700" lIns="91425" spcFirstLastPara="1" rIns="91425" wrap="square" tIns="45700">
            <a:noAutofit/>
          </a:bodyPr>
          <a:lstStyle/>
          <a:p>
            <a:pPr indent="0" lvl="0" marL="0" marR="0" rtl="0" algn="l"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3200"/>
              <a:buFont typeface="Open Sans"/>
              <a:buNone/>
            </a:pPr>
            <a:r>
              <a:rPr b="1" i="0" lang="pt-BR" sz="3200" u="none" cap="none" strike="noStrike">
                <a:solidFill>
                  <a:schemeClr val="lt1"/>
                </a:solidFill>
                <a:latin typeface="Open Sans"/>
                <a:ea typeface="Open Sans"/>
                <a:cs typeface="Open Sans"/>
                <a:sym typeface="Open Sans"/>
              </a:rPr>
              <a:t>Formações Complementares</a:t>
            </a:r>
            <a:endParaRPr b="1" i="0" sz="3200" u="none" cap="none" strike="noStrike">
              <a:solidFill>
                <a:schemeClr val="lt1"/>
              </a:solidFill>
              <a:latin typeface="Trebuchet MS"/>
              <a:ea typeface="Trebuchet MS"/>
              <a:cs typeface="Trebuchet MS"/>
              <a:sym typeface="Trebuchet MS"/>
            </a:endParaRPr>
          </a:p>
        </p:txBody>
      </p:sp>
      <p:sp>
        <p:nvSpPr>
          <p:cNvPr id="12" name="Google Shape;12;p48"/>
          <p:cNvSpPr/>
          <p:nvPr/>
        </p:nvSpPr>
        <p:spPr>
          <a:xfrm>
            <a:off x="0" y="-71718"/>
            <a:ext cx="1666726" cy="1473136"/>
          </a:xfrm>
          <a:prstGeom prst="rect">
            <a:avLst/>
          </a:prstGeom>
          <a:solidFill>
            <a:srgbClr val="399736"/>
          </a:solidFill>
          <a:ln>
            <a:noFill/>
          </a:ln>
          <a:effectLst>
            <a:outerShdw blurRad="50800" rotWithShape="0" algn="tl" dir="2700000" dist="38100">
              <a:srgbClr val="000000">
                <a:alpha val="40000"/>
              </a:srgbClr>
            </a:outerShdw>
          </a:effectLst>
        </p:spPr>
        <p:txBody>
          <a:bodyPr anchorCtr="0" anchor="ctr" bIns="45700" lIns="91425" spcFirstLastPara="1" rIns="91425" wrap="square" tIns="45700">
            <a:noAutofit/>
          </a:bodyPr>
          <a:lstStyle/>
          <a:p>
            <a:pPr indent="0" lvl="0" marL="0" marR="0" rt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800"/>
              <a:buFont typeface="Trebuchet MS"/>
              <a:buNone/>
            </a:pPr>
            <a:r>
              <a:t/>
            </a:r>
            <a:endParaRPr b="0" i="0" sz="1800" u="none" cap="none" strike="noStrike">
              <a:solidFill>
                <a:srgbClr val="FFFFFF"/>
              </a:solidFill>
              <a:latin typeface="Calibri"/>
              <a:ea typeface="Calibri"/>
              <a:cs typeface="Calibri"/>
              <a:sym typeface="Calibri"/>
            </a:endParaRPr>
          </a:p>
        </p:txBody>
      </p:sp>
      <p:pic>
        <p:nvPicPr>
          <p:cNvPr id="13" name="Google Shape;13;p48"/>
          <p:cNvPicPr preferRelativeResize="0"/>
          <p:nvPr/>
        </p:nvPicPr>
        <p:blipFill rotWithShape="1">
          <a:blip r:embed="rId1">
            <a:alphaModFix/>
          </a:blip>
          <a:srcRect b="0" l="0" r="0" t="0"/>
          <a:stretch/>
        </p:blipFill>
        <p:spPr>
          <a:xfrm>
            <a:off x="203829" y="0"/>
            <a:ext cx="1259067" cy="1259067"/>
          </a:xfrm>
          <a:prstGeom prst="rect">
            <a:avLst/>
          </a:prstGeom>
          <a:noFill/>
          <a:ln>
            <a:noFill/>
          </a:ln>
          <a:effectLst>
            <a:outerShdw blurRad="50800" rotWithShape="0" algn="tl" dir="2700000" dist="38100">
              <a:srgbClr val="000000">
                <a:alpha val="82745"/>
              </a:srgbClr>
            </a:outerShdw>
          </a:effectLst>
        </p:spPr>
      </p:pic>
    </p:spTree>
  </p:cSld>
  <p:clrMap accent1="accent1" accent2="accent2" accent3="accent3" accent4="accent4" accent5="accent5" accent6="accent6" bg1="lt1" bg2="dk2" tx1="dk1" tx2="lt2" folHlink="folHlink" hlink="hlink"/>
  <p:sldLayoutIdLst>
    <p:sldLayoutId id="2147483649" r:id="rId2"/>
    <p:sldLayoutId id="2147483650" r:id="rId3"/>
    <p:sldLayoutId id="2147483651" r:id="rId4"/>
    <p:sldLayoutId id="2147483652" r:id="rId5"/>
    <p:sldLayoutId id="2147483653" r:id="rId6"/>
    <p:sldLayoutId id="2147483654" r:id="rId7"/>
    <p:sldLayoutId id="2147483655" r:id="rId8"/>
    <p:sldLayoutId id="2147483656" r:id="rId9"/>
    <p:sldLayoutId id="2147483657" r:id="rId10"/>
    <p:sldLayoutId id="2147483658" r:id="rId11"/>
    <p:sldLayoutId id="2147483659" r:id="rId12"/>
    <p:sldLayoutId id="2147483660" r:id="rId13"/>
    <p:sldLayoutId id="2147483661" r:id="rId14"/>
  </p:sldLayoutIdLst>
  <p:hf dt="0" ftr="0" hdr="0" sldNum="0"/>
  <p:txStyles>
    <p:titleStyle>
      <a:defPPr lvl="0" marR="0" rtl="0" algn="l">
        <a:lnSpc>
          <a:spcPct val="100000"/>
        </a:lnSpc>
        <a:spcBef>
          <a:spcPts val="0"/>
        </a:spcBef>
        <a:spcAft>
          <a:spcPts val="0"/>
        </a:spcAft>
      </a:defPPr>
      <a:lvl1pPr lvl="0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1pPr>
      <a:lvl2pPr lvl="1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2pPr>
      <a:lvl3pPr lvl="2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3pPr>
      <a:lvl4pPr lvl="3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4pPr>
      <a:lvl5pPr lvl="4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5pPr>
      <a:lvl6pPr lvl="5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6pPr>
      <a:lvl7pPr lvl="6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7pPr>
      <a:lvl8pPr lvl="7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8pPr>
      <a:lvl9pPr lvl="8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9pPr>
    </p:titleStyle>
    <p:bodyStyle>
      <a:defPPr lvl="0" marR="0" rtl="0" algn="l">
        <a:lnSpc>
          <a:spcPct val="100000"/>
        </a:lnSpc>
        <a:spcBef>
          <a:spcPts val="0"/>
        </a:spcBef>
        <a:spcAft>
          <a:spcPts val="0"/>
        </a:spcAft>
      </a:defPPr>
      <a:lvl1pPr lvl="0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1pPr>
      <a:lvl2pPr lvl="1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2pPr>
      <a:lvl3pPr lvl="2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3pPr>
      <a:lvl4pPr lvl="3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4pPr>
      <a:lvl5pPr lvl="4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5pPr>
      <a:lvl6pPr lvl="5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6pPr>
      <a:lvl7pPr lvl="6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7pPr>
      <a:lvl8pPr lvl="7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8pPr>
      <a:lvl9pPr lvl="8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9pPr>
    </p:bodyStyle>
    <p:otherStyle>
      <a:defPPr lvl="0" marR="0" rtl="0" algn="l">
        <a:lnSpc>
          <a:spcPct val="100000"/>
        </a:lnSpc>
        <a:spcBef>
          <a:spcPts val="0"/>
        </a:spcBef>
        <a:spcAft>
          <a:spcPts val="0"/>
        </a:spcAft>
      </a:defPPr>
      <a:lvl1pPr lvl="0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1pPr>
      <a:lvl2pPr lvl="1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2pPr>
      <a:lvl3pPr lvl="2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3pPr>
      <a:lvl4pPr lvl="3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4pPr>
      <a:lvl5pPr lvl="4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5pPr>
      <a:lvl6pPr lvl="5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6pPr>
      <a:lvl7pPr lvl="6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7pPr>
      <a:lvl8pPr lvl="7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8pPr>
      <a:lvl9pPr lvl="8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9pPr>
    </p:otherStyle>
  </p:txStyles>
</p:sldMaster>
</file>

<file path=ppt/slides/_rels/slide1.xml.rels><?xml version="1.0" encoding="UTF-8" standalone="yes"?>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notesSlide" Target="../notesSlides/notesSlide1.xml"/></Relationships>
</file>

<file path=ppt/slides/_rels/slide2.xml.rels><?xml version="1.0" encoding="UTF-8" standalone="yes"?><Relationships xmlns="http://schemas.openxmlformats.org/package/2006/relationships"><Relationship Id="rId1" Type="http://schemas.openxmlformats.org/officeDocument/2006/relationships/slideLayout" Target="../slideLayouts/slideLayout2.xml"/><Relationship Id="rId2" Type="http://schemas.openxmlformats.org/officeDocument/2006/relationships/notesSlide" Target="../notesSlides/notesSlide2.xml"/></Relationships>
</file>

<file path=ppt/slides/_rels/slide3.xml.rels><?xml version="1.0" encoding="UTF-8" standalone="yes"?><Relationships xmlns="http://schemas.openxmlformats.org/package/2006/relationships"><Relationship Id="rId1" Type="http://schemas.openxmlformats.org/officeDocument/2006/relationships/slideLayout" Target="../slideLayouts/slideLayout2.xml"/><Relationship Id="rId2" Type="http://schemas.openxmlformats.org/officeDocument/2006/relationships/notesSlide" Target="../notesSlides/notesSlide3.xml"/><Relationship Id="rId3" Type="http://schemas.openxmlformats.org/officeDocument/2006/relationships/image" Target="../media/image6.png"/><Relationship Id="rId4" Type="http://schemas.openxmlformats.org/officeDocument/2006/relationships/image" Target="../media/image1.jpg"/><Relationship Id="rId9" Type="http://schemas.openxmlformats.org/officeDocument/2006/relationships/hyperlink" Target="https://www1.educacao.pe.gov.br/cpar/" TargetMode="External"/><Relationship Id="rId5" Type="http://schemas.openxmlformats.org/officeDocument/2006/relationships/image" Target="../media/image15.gif"/><Relationship Id="rId6" Type="http://schemas.openxmlformats.org/officeDocument/2006/relationships/hyperlink" Target="https://www1.educacao.pe.gov.br/cpar/" TargetMode="External"/><Relationship Id="rId7" Type="http://schemas.openxmlformats.org/officeDocument/2006/relationships/hyperlink" Target="https://www1.educacao.pe.gov.br/cpar/" TargetMode="External"/><Relationship Id="rId8" Type="http://schemas.openxmlformats.org/officeDocument/2006/relationships/hyperlink" Target="https://www1.educacao.pe.gov.br/cpar/" TargetMode="External"/></Relationships>
</file>

<file path=ppt/slides/_rels/slide4.xml.rels><?xml version="1.0" encoding="UTF-8" standalone="yes"?><Relationships xmlns="http://schemas.openxmlformats.org/package/2006/relationships"><Relationship Id="rId1" Type="http://schemas.openxmlformats.org/officeDocument/2006/relationships/slideLayout" Target="../slideLayouts/slideLayout2.xml"/><Relationship Id="rId2" Type="http://schemas.openxmlformats.org/officeDocument/2006/relationships/notesSlide" Target="../notesSlides/notesSlide4.xml"/><Relationship Id="rId3" Type="http://schemas.openxmlformats.org/officeDocument/2006/relationships/image" Target="../media/image13.gif"/><Relationship Id="rId4" Type="http://schemas.openxmlformats.org/officeDocument/2006/relationships/image" Target="../media/image8.png"/><Relationship Id="rId9" Type="http://schemas.openxmlformats.org/officeDocument/2006/relationships/hyperlink" Target="https://www1.educacao.pe.gov.br/cpar/" TargetMode="External"/><Relationship Id="rId5" Type="http://schemas.openxmlformats.org/officeDocument/2006/relationships/image" Target="../media/image9.png"/><Relationship Id="rId6" Type="http://schemas.openxmlformats.org/officeDocument/2006/relationships/hyperlink" Target="https://www1.educacao.pe.gov.br/cpar/" TargetMode="External"/><Relationship Id="rId7" Type="http://schemas.openxmlformats.org/officeDocument/2006/relationships/hyperlink" Target="https://www1.educacao.pe.gov.br/cpar/" TargetMode="External"/><Relationship Id="rId8" Type="http://schemas.openxmlformats.org/officeDocument/2006/relationships/hyperlink" Target="https://www1.educacao.pe.gov.br/cpar/" TargetMode="External"/></Relationships>
</file>

<file path=ppt/slides/_rels/slide5.xml.rels><?xml version="1.0" encoding="UTF-8" standalone="yes"?><Relationships xmlns="http://schemas.openxmlformats.org/package/2006/relationships"><Relationship Id="rId1" Type="http://schemas.openxmlformats.org/officeDocument/2006/relationships/slideLayout" Target="../slideLayouts/slideLayout2.xml"/><Relationship Id="rId2" Type="http://schemas.openxmlformats.org/officeDocument/2006/relationships/notesSlide" Target="../notesSlides/notesSlide5.xml"/><Relationship Id="rId3" Type="http://schemas.openxmlformats.org/officeDocument/2006/relationships/image" Target="../media/image11.gif"/><Relationship Id="rId4" Type="http://schemas.openxmlformats.org/officeDocument/2006/relationships/hyperlink" Target="https://www1.educacao.pe.gov.br/cpar/" TargetMode="External"/><Relationship Id="rId5" Type="http://schemas.openxmlformats.org/officeDocument/2006/relationships/hyperlink" Target="https://www1.educacao.pe.gov.br/cpar/" TargetMode="External"/></Relationships>
</file>

<file path=ppt/slides/_rels/slide6.xml.rels><?xml version="1.0" encoding="UTF-8" standalone="yes"?><Relationships xmlns="http://schemas.openxmlformats.org/package/2006/relationships"><Relationship Id="rId1" Type="http://schemas.openxmlformats.org/officeDocument/2006/relationships/slideLayout" Target="../slideLayouts/slideLayout2.xml"/><Relationship Id="rId2" Type="http://schemas.openxmlformats.org/officeDocument/2006/relationships/notesSlide" Target="../notesSlides/notesSlide6.xml"/><Relationship Id="rId3" Type="http://schemas.openxmlformats.org/officeDocument/2006/relationships/image" Target="../media/image10.gif"/><Relationship Id="rId4" Type="http://schemas.openxmlformats.org/officeDocument/2006/relationships/hyperlink" Target="https://www1.educacao.pe.gov.br/cpar/" TargetMode="External"/><Relationship Id="rId5" Type="http://schemas.openxmlformats.org/officeDocument/2006/relationships/hyperlink" Target="https://www1.educacao.pe.gov.br/cpar/" TargetMode="External"/></Relationships>
</file>

<file path=ppt/slides/_rels/slide7.xml.rels><?xml version="1.0" encoding="UTF-8" standalone="yes"?><Relationships xmlns="http://schemas.openxmlformats.org/package/2006/relationships"><Relationship Id="rId1" Type="http://schemas.openxmlformats.org/officeDocument/2006/relationships/slideLayout" Target="../slideLayouts/slideLayout2.xml"/><Relationship Id="rId2" Type="http://schemas.openxmlformats.org/officeDocument/2006/relationships/notesSlide" Target="../notesSlides/notesSlide7.xml"/><Relationship Id="rId3" Type="http://schemas.openxmlformats.org/officeDocument/2006/relationships/image" Target="../media/image12.gif"/><Relationship Id="rId4" Type="http://schemas.openxmlformats.org/officeDocument/2006/relationships/image" Target="../media/image19.png"/><Relationship Id="rId5" Type="http://schemas.openxmlformats.org/officeDocument/2006/relationships/hyperlink" Target="https://www1.educacao.pe.gov.br/cpar/" TargetMode="External"/><Relationship Id="rId6" Type="http://schemas.openxmlformats.org/officeDocument/2006/relationships/hyperlink" Target="https://www1.educacao.pe.gov.br/cpar/" TargetMode="External"/></Relationships>
</file>

<file path=ppt/slides/_rels/slide8.xml.rels><?xml version="1.0" encoding="UTF-8" standalone="yes"?><Relationships xmlns="http://schemas.openxmlformats.org/package/2006/relationships"><Relationship Id="rId1" Type="http://schemas.openxmlformats.org/officeDocument/2006/relationships/slideLayout" Target="../slideLayouts/slideLayout2.xml"/><Relationship Id="rId2" Type="http://schemas.openxmlformats.org/officeDocument/2006/relationships/notesSlide" Target="../notesSlides/notesSlide8.xml"/></Relationships>
</file>

<file path=ppt/slides/_rels/slide9.xml.rels><?xml version="1.0" encoding="UTF-8" standalone="yes"?><Relationships xmlns="http://schemas.openxmlformats.org/package/2006/relationships"><Relationship Id="rId1" Type="http://schemas.openxmlformats.org/officeDocument/2006/relationships/slideLayout" Target="../slideLayouts/slideLayout2.xml"/><Relationship Id="rId2" Type="http://schemas.openxmlformats.org/officeDocument/2006/relationships/notesSlide" Target="../notesSlides/notesSlide9.xml"/><Relationship Id="rId3" Type="http://schemas.openxmlformats.org/officeDocument/2006/relationships/image" Target="../media/image18.png"/><Relationship Id="rId4" Type="http://schemas.openxmlformats.org/officeDocument/2006/relationships/hyperlink" Target="https://www1.educacao.pe.gov.br/cpar/" TargetMode="External"/><Relationship Id="rId5" Type="http://schemas.openxmlformats.org/officeDocument/2006/relationships/hyperlink" Target="https://www1.educacao.pe.gov.br/cpar/" TargetMode="External"/></Relationships>
</file>

<file path=ppt/slides/_rels/slide10.xml.rels><?xml version="1.0" encoding="UTF-8" standalone="yes"?><Relationships xmlns="http://schemas.openxmlformats.org/package/2006/relationships"><Relationship Id="rId1" Type="http://schemas.openxmlformats.org/officeDocument/2006/relationships/slideLayout" Target="../slideLayouts/slideLayout2.xml"/><Relationship Id="rId2" Type="http://schemas.openxmlformats.org/officeDocument/2006/relationships/notesSlide" Target="../notesSlides/notesSlide10.xml"/><Relationship Id="rId3" Type="http://schemas.openxmlformats.org/officeDocument/2006/relationships/image" Target="../media/image17.png"/><Relationship Id="rId4" Type="http://schemas.openxmlformats.org/officeDocument/2006/relationships/image" Target="../media/image14.png"/><Relationship Id="rId5" Type="http://schemas.openxmlformats.org/officeDocument/2006/relationships/hyperlink" Target="https://www1.educacao.pe.gov.br/cpar/" TargetMode="External"/><Relationship Id="rId6" Type="http://schemas.openxmlformats.org/officeDocument/2006/relationships/hyperlink" Target="https://www1.educacao.pe.gov.br/cpar/" TargetMode="External"/><Relationship Id="rId7" Type="http://schemas.openxmlformats.org/officeDocument/2006/relationships/hyperlink" Target="https://www1.educacao.pe.gov.br/cpar/" TargetMode="External"/><Relationship Id="rId8" Type="http://schemas.openxmlformats.org/officeDocument/2006/relationships/hyperlink" Target="https://www1.educacao.pe.gov.br/cpar/" TargetMode="External"/></Relationships>
</file>

<file path=ppt/slides/_rels/slide11.xml.rels><?xml version="1.0" encoding="UTF-8" standalone="yes"?><Relationships xmlns="http://schemas.openxmlformats.org/package/2006/relationships"><Relationship Id="rId1" Type="http://schemas.openxmlformats.org/officeDocument/2006/relationships/slideLayout" Target="../slideLayouts/slideLayout2.xml"/><Relationship Id="rId2" Type="http://schemas.openxmlformats.org/officeDocument/2006/relationships/notesSlide" Target="../notesSlides/notesSlide11.xml"/><Relationship Id="rId3" Type="http://schemas.openxmlformats.org/officeDocument/2006/relationships/image" Target="../media/image26.png"/><Relationship Id="rId4" Type="http://schemas.openxmlformats.org/officeDocument/2006/relationships/hyperlink" Target="https://www1.educacao.pe.gov.br/cpar/" TargetMode="External"/><Relationship Id="rId5" Type="http://schemas.openxmlformats.org/officeDocument/2006/relationships/hyperlink" Target="https://www1.educacao.pe.gov.br/cpar/" TargetMode="External"/></Relationships>
</file>

<file path=ppt/slides/_rels/slide12.xml.rels><?xml version="1.0" encoding="UTF-8" standalone="yes"?><Relationships xmlns="http://schemas.openxmlformats.org/package/2006/relationships"><Relationship Id="rId1" Type="http://schemas.openxmlformats.org/officeDocument/2006/relationships/slideLayout" Target="../slideLayouts/slideLayout2.xml"/><Relationship Id="rId2" Type="http://schemas.openxmlformats.org/officeDocument/2006/relationships/notesSlide" Target="../notesSlides/notesSlide12.xml"/></Relationships>
</file>

<file path=ppt/slides/_rels/slide13.xml.rels><?xml version="1.0" encoding="UTF-8" standalone="yes"?><Relationships xmlns="http://schemas.openxmlformats.org/package/2006/relationships"><Relationship Id="rId1" Type="http://schemas.openxmlformats.org/officeDocument/2006/relationships/slideLayout" Target="../slideLayouts/slideLayout2.xml"/><Relationship Id="rId2" Type="http://schemas.openxmlformats.org/officeDocument/2006/relationships/notesSlide" Target="../notesSlides/notesSlide13.xml"/></Relationships>
</file>

<file path=ppt/slides/_rels/slide14.xml.rels><?xml version="1.0" encoding="UTF-8" standalone="yes"?><Relationships xmlns="http://schemas.openxmlformats.org/package/2006/relationships"><Relationship Id="rId1" Type="http://schemas.openxmlformats.org/officeDocument/2006/relationships/slideLayout" Target="../slideLayouts/slideLayout2.xml"/><Relationship Id="rId2" Type="http://schemas.openxmlformats.org/officeDocument/2006/relationships/notesSlide" Target="../notesSlides/notesSlide14.xml"/></Relationships>
</file>

<file path=ppt/slides/_rels/slide15.xml.rels><?xml version="1.0" encoding="UTF-8" standalone="yes"?><Relationships xmlns="http://schemas.openxmlformats.org/package/2006/relationships"><Relationship Id="rId1" Type="http://schemas.openxmlformats.org/officeDocument/2006/relationships/slideLayout" Target="../slideLayouts/slideLayout2.xml"/><Relationship Id="rId2" Type="http://schemas.openxmlformats.org/officeDocument/2006/relationships/notesSlide" Target="../notesSlides/notesSlide15.xml"/><Relationship Id="rId3" Type="http://schemas.openxmlformats.org/officeDocument/2006/relationships/image" Target="../media/image16.png"/><Relationship Id="rId4" Type="http://schemas.openxmlformats.org/officeDocument/2006/relationships/image" Target="../media/image24.png"/><Relationship Id="rId5" Type="http://schemas.openxmlformats.org/officeDocument/2006/relationships/hyperlink" Target="https://www1.educacao.pe.gov.br/cpar/" TargetMode="External"/><Relationship Id="rId6" Type="http://schemas.openxmlformats.org/officeDocument/2006/relationships/hyperlink" Target="https://www1.educacao.pe.gov.br/cpar/" TargetMode="External"/><Relationship Id="rId7" Type="http://schemas.openxmlformats.org/officeDocument/2006/relationships/hyperlink" Target="https://www1.educacao.pe.gov.br/cpar/" TargetMode="External"/><Relationship Id="rId8" Type="http://schemas.openxmlformats.org/officeDocument/2006/relationships/hyperlink" Target="https://www1.educacao.pe.gov.br/cpar/" TargetMode="External"/></Relationships>
</file>

<file path=ppt/slides/_rels/slide16.xml.rels><?xml version="1.0" encoding="UTF-8" standalone="yes"?><Relationships xmlns="http://schemas.openxmlformats.org/package/2006/relationships"><Relationship Id="rId1" Type="http://schemas.openxmlformats.org/officeDocument/2006/relationships/slideLayout" Target="../slideLayouts/slideLayout2.xml"/><Relationship Id="rId2" Type="http://schemas.openxmlformats.org/officeDocument/2006/relationships/notesSlide" Target="../notesSlides/notesSlide16.xml"/><Relationship Id="rId3" Type="http://schemas.openxmlformats.org/officeDocument/2006/relationships/image" Target="../media/image22.png"/><Relationship Id="rId4" Type="http://schemas.openxmlformats.org/officeDocument/2006/relationships/image" Target="../media/image23.png"/><Relationship Id="rId5" Type="http://schemas.openxmlformats.org/officeDocument/2006/relationships/image" Target="../media/image20.png"/><Relationship Id="rId6" Type="http://schemas.openxmlformats.org/officeDocument/2006/relationships/image" Target="../media/image21.jpg"/><Relationship Id="rId7" Type="http://schemas.openxmlformats.org/officeDocument/2006/relationships/hyperlink" Target="https://www1.educacao.pe.gov.br/cpar/" TargetMode="External"/><Relationship Id="rId8" Type="http://schemas.openxmlformats.org/officeDocument/2006/relationships/hyperlink" Target="https://www1.educacao.pe.gov.br/cpar/" TargetMode="External"/></Relationships>
</file>

<file path=ppt/slides/_rels/slide17.xml.rels><?xml version="1.0" encoding="UTF-8" standalone="yes"?><Relationships xmlns="http://schemas.openxmlformats.org/package/2006/relationships"><Relationship Id="rId1" Type="http://schemas.openxmlformats.org/officeDocument/2006/relationships/slideLayout" Target="../slideLayouts/slideLayout2.xml"/><Relationship Id="rId2" Type="http://schemas.openxmlformats.org/officeDocument/2006/relationships/notesSlide" Target="../notesSlides/notesSlide17.xml"/><Relationship Id="rId3" Type="http://schemas.openxmlformats.org/officeDocument/2006/relationships/image" Target="../media/image21.jpg"/><Relationship Id="rId4" Type="http://schemas.openxmlformats.org/officeDocument/2006/relationships/hyperlink" Target="https://www1.educacao.pe.gov.br/cpar/" TargetMode="External"/><Relationship Id="rId5" Type="http://schemas.openxmlformats.org/officeDocument/2006/relationships/hyperlink" Target="https://www1.educacao.pe.gov.br/cpar/" TargetMode="External"/></Relationships>
</file>

<file path=ppt/slides/_rels/slide18.xml.rels><?xml version="1.0" encoding="UTF-8" standalone="yes"?><Relationships xmlns="http://schemas.openxmlformats.org/package/2006/relationships"><Relationship Id="rId1" Type="http://schemas.openxmlformats.org/officeDocument/2006/relationships/slideLayout" Target="../slideLayouts/slideLayout2.xml"/><Relationship Id="rId2" Type="http://schemas.openxmlformats.org/officeDocument/2006/relationships/notesSlide" Target="../notesSlides/notesSlide18.xml"/><Relationship Id="rId3" Type="http://schemas.openxmlformats.org/officeDocument/2006/relationships/image" Target="../media/image28.jpg"/><Relationship Id="rId4" Type="http://schemas.openxmlformats.org/officeDocument/2006/relationships/image" Target="../media/image27.jpg"/><Relationship Id="rId5" Type="http://schemas.openxmlformats.org/officeDocument/2006/relationships/hyperlink" Target="https://www.researchgate.net/figure/Poste-da-rede-eletrica-com-transformador-pendurado-Fonte-Os-autores_fig3_287375757" TargetMode="External"/></Relationships>
</file>

<file path=ppt/slides/_rels/slide19.xml.rels><?xml version="1.0" encoding="UTF-8" standalone="yes"?><Relationships xmlns="http://schemas.openxmlformats.org/package/2006/relationships"><Relationship Id="rId1" Type="http://schemas.openxmlformats.org/officeDocument/2006/relationships/slideLayout" Target="../slideLayouts/slideLayout2.xml"/><Relationship Id="rId2" Type="http://schemas.openxmlformats.org/officeDocument/2006/relationships/notesSlide" Target="../notesSlides/notesSlide19.xml"/><Relationship Id="rId3" Type="http://schemas.openxmlformats.org/officeDocument/2006/relationships/image" Target="../media/image30.jpg"/><Relationship Id="rId4" Type="http://schemas.openxmlformats.org/officeDocument/2006/relationships/image" Target="../media/image25.png"/><Relationship Id="rId5" Type="http://schemas.openxmlformats.org/officeDocument/2006/relationships/hyperlink" Target="https://www.researchgate.net/figure/Poste-da-rede-eletrica-com-transformador-pendurado-Fonte-Os-autores_fig3_287375757" TargetMode="External"/></Relationships>
</file>

<file path=ppt/slides/_rels/slide20.xml.rels><?xml version="1.0" encoding="UTF-8" standalone="yes"?><Relationships xmlns="http://schemas.openxmlformats.org/package/2006/relationships"><Relationship Id="rId1" Type="http://schemas.openxmlformats.org/officeDocument/2006/relationships/slideLayout" Target="../slideLayouts/slideLayout2.xml"/><Relationship Id="rId2" Type="http://schemas.openxmlformats.org/officeDocument/2006/relationships/notesSlide" Target="../notesSlides/notesSlide20.xml"/><Relationship Id="rId3" Type="http://schemas.openxmlformats.org/officeDocument/2006/relationships/image" Target="../media/image29.jpg"/><Relationship Id="rId4" Type="http://schemas.openxmlformats.org/officeDocument/2006/relationships/hyperlink" Target="https://www.researchgate.net/figure/Poste-da-rede-eletrica-com-transformador-pendurado-Fonte-Os-autores_fig3_287375757" TargetMode="External"/></Relationships>
</file>

<file path=ppt/slides/_rels/slide21.xml.rels><?xml version="1.0" encoding="UTF-8" standalone="yes"?><Relationships xmlns="http://schemas.openxmlformats.org/package/2006/relationships"><Relationship Id="rId1" Type="http://schemas.openxmlformats.org/officeDocument/2006/relationships/slideLayout" Target="../slideLayouts/slideLayout2.xml"/><Relationship Id="rId2" Type="http://schemas.openxmlformats.org/officeDocument/2006/relationships/notesSlide" Target="../notesSlides/notesSlide21.xml"/><Relationship Id="rId3" Type="http://schemas.openxmlformats.org/officeDocument/2006/relationships/image" Target="../media/image31.jpg"/><Relationship Id="rId4" Type="http://schemas.openxmlformats.org/officeDocument/2006/relationships/hyperlink" Target="https://www.researchgate.net/figure/Poste-da-rede-eletrica-com-transformador-pendurado-Fonte-Os-autores_fig3_287375757" TargetMode="External"/></Relationships>
</file>

<file path=ppt/slides/_rels/slide22.xml.rels><?xml version="1.0" encoding="UTF-8" standalone="yes"?><Relationships xmlns="http://schemas.openxmlformats.org/package/2006/relationships"><Relationship Id="rId1" Type="http://schemas.openxmlformats.org/officeDocument/2006/relationships/slideLayout" Target="../slideLayouts/slideLayout2.xml"/><Relationship Id="rId2" Type="http://schemas.openxmlformats.org/officeDocument/2006/relationships/notesSlide" Target="../notesSlides/notesSlide22.xml"/><Relationship Id="rId3" Type="http://schemas.openxmlformats.org/officeDocument/2006/relationships/image" Target="../media/image35.jpg"/><Relationship Id="rId4" Type="http://schemas.openxmlformats.org/officeDocument/2006/relationships/hyperlink" Target="https://www.researchgate.net/figure/Poste-da-rede-eletrica-com-transformador-pendurado-Fonte-Os-autores_fig3_287375757" TargetMode="External"/></Relationships>
</file>

<file path=ppt/slides/_rels/slide23.xml.rels><?xml version="1.0" encoding="UTF-8" standalone="yes"?><Relationships xmlns="http://schemas.openxmlformats.org/package/2006/relationships"><Relationship Id="rId1" Type="http://schemas.openxmlformats.org/officeDocument/2006/relationships/slideLayout" Target="../slideLayouts/slideLayout2.xml"/><Relationship Id="rId2" Type="http://schemas.openxmlformats.org/officeDocument/2006/relationships/notesSlide" Target="../notesSlides/notesSlide23.xml"/><Relationship Id="rId3" Type="http://schemas.openxmlformats.org/officeDocument/2006/relationships/image" Target="../media/image40.jpg"/><Relationship Id="rId4" Type="http://schemas.openxmlformats.org/officeDocument/2006/relationships/image" Target="../media/image38.png"/><Relationship Id="rId5" Type="http://schemas.openxmlformats.org/officeDocument/2006/relationships/hyperlink" Target="https://www.researchgate.net/figure/Poste-da-rede-eletrica-com-transformador-pendurado-Fonte-Os-autores_fig3_287375757" TargetMode="External"/></Relationships>
</file>

<file path=ppt/slides/_rels/slide24.xml.rels><?xml version="1.0" encoding="UTF-8" standalone="yes"?><Relationships xmlns="http://schemas.openxmlformats.org/package/2006/relationships"><Relationship Id="rId1" Type="http://schemas.openxmlformats.org/officeDocument/2006/relationships/slideLayout" Target="../slideLayouts/slideLayout2.xml"/><Relationship Id="rId2" Type="http://schemas.openxmlformats.org/officeDocument/2006/relationships/notesSlide" Target="../notesSlides/notesSlide24.xml"/><Relationship Id="rId3" Type="http://schemas.openxmlformats.org/officeDocument/2006/relationships/image" Target="../media/image45.jpg"/><Relationship Id="rId4" Type="http://schemas.openxmlformats.org/officeDocument/2006/relationships/image" Target="../media/image34.jpg"/><Relationship Id="rId5" Type="http://schemas.openxmlformats.org/officeDocument/2006/relationships/hyperlink" Target="https://www.researchgate.net/figure/Poste-da-rede-eletrica-com-transformador-pendurado-Fonte-Os-autores_fig3_287375757" TargetMode="External"/></Relationships>
</file>

<file path=ppt/slides/_rels/slide25.xml.rels><?xml version="1.0" encoding="UTF-8" standalone="yes"?><Relationships xmlns="http://schemas.openxmlformats.org/package/2006/relationships"><Relationship Id="rId1" Type="http://schemas.openxmlformats.org/officeDocument/2006/relationships/slideLayout" Target="../slideLayouts/slideLayout2.xml"/><Relationship Id="rId2" Type="http://schemas.openxmlformats.org/officeDocument/2006/relationships/notesSlide" Target="../notesSlides/notesSlide25.xml"/></Relationships>
</file>

<file path=ppt/slides/_rels/slide26.xml.rels><?xml version="1.0" encoding="UTF-8" standalone="yes"?><Relationships xmlns="http://schemas.openxmlformats.org/package/2006/relationships"><Relationship Id="rId1" Type="http://schemas.openxmlformats.org/officeDocument/2006/relationships/slideLayout" Target="../slideLayouts/slideLayout2.xml"/><Relationship Id="rId2" Type="http://schemas.openxmlformats.org/officeDocument/2006/relationships/notesSlide" Target="../notesSlides/notesSlide26.xml"/><Relationship Id="rId3" Type="http://schemas.openxmlformats.org/officeDocument/2006/relationships/image" Target="../media/image45.jpg"/><Relationship Id="rId4" Type="http://schemas.openxmlformats.org/officeDocument/2006/relationships/image" Target="../media/image34.jpg"/><Relationship Id="rId5" Type="http://schemas.openxmlformats.org/officeDocument/2006/relationships/hyperlink" Target="https://www.researchgate.net/figure/Poste-da-rede-eletrica-com-transformador-pendurado-Fonte-Os-autores_fig3_287375757" TargetMode="External"/></Relationships>
</file>

<file path=ppt/slides/_rels/slide27.xml.rels><?xml version="1.0" encoding="UTF-8" standalone="yes"?><Relationships xmlns="http://schemas.openxmlformats.org/package/2006/relationships"><Relationship Id="rId1" Type="http://schemas.openxmlformats.org/officeDocument/2006/relationships/slideLayout" Target="../slideLayouts/slideLayout2.xml"/><Relationship Id="rId2" Type="http://schemas.openxmlformats.org/officeDocument/2006/relationships/notesSlide" Target="../notesSlides/notesSlide27.xml"/><Relationship Id="rId3" Type="http://schemas.openxmlformats.org/officeDocument/2006/relationships/image" Target="../media/image36.png"/><Relationship Id="rId4" Type="http://schemas.openxmlformats.org/officeDocument/2006/relationships/hyperlink" Target="https://www.researchgate.net/figure/Poste-da-rede-eletrica-com-transformador-pendurado-Fonte-Os-autores_fig3_287375757" TargetMode="External"/></Relationships>
</file>

<file path=ppt/slides/_rels/slide28.xml.rels><?xml version="1.0" encoding="UTF-8" standalone="yes"?><Relationships xmlns="http://schemas.openxmlformats.org/package/2006/relationships"><Relationship Id="rId1" Type="http://schemas.openxmlformats.org/officeDocument/2006/relationships/slideLayout" Target="../slideLayouts/slideLayout2.xml"/><Relationship Id="rId2" Type="http://schemas.openxmlformats.org/officeDocument/2006/relationships/notesSlide" Target="../notesSlides/notesSlide28.xml"/><Relationship Id="rId3" Type="http://schemas.openxmlformats.org/officeDocument/2006/relationships/image" Target="../media/image37.png"/><Relationship Id="rId4" Type="http://schemas.openxmlformats.org/officeDocument/2006/relationships/hyperlink" Target="https://www.researchgate.net/figure/Poste-da-rede-eletrica-com-transformador-pendurado-Fonte-Os-autores_fig3_287375757" TargetMode="External"/></Relationships>
</file>

<file path=ppt/slides/_rels/slide29.xml.rels><?xml version="1.0" encoding="UTF-8" standalone="yes"?><Relationships xmlns="http://schemas.openxmlformats.org/package/2006/relationships"><Relationship Id="rId1" Type="http://schemas.openxmlformats.org/officeDocument/2006/relationships/slideLayout" Target="../slideLayouts/slideLayout2.xml"/><Relationship Id="rId2" Type="http://schemas.openxmlformats.org/officeDocument/2006/relationships/notesSlide" Target="../notesSlides/notesSlide29.xml"/><Relationship Id="rId3" Type="http://schemas.openxmlformats.org/officeDocument/2006/relationships/image" Target="../media/image37.png"/><Relationship Id="rId4" Type="http://schemas.openxmlformats.org/officeDocument/2006/relationships/hyperlink" Target="https://www.researchgate.net/figure/Poste-da-rede-eletrica-com-transformador-pendurado-Fonte-Os-autores_fig3_287375757" TargetMode="External"/></Relationships>
</file>

<file path=ppt/slides/_rels/slide30.xml.rels><?xml version="1.0" encoding="UTF-8" standalone="yes"?><Relationships xmlns="http://schemas.openxmlformats.org/package/2006/relationships"><Relationship Id="rId1" Type="http://schemas.openxmlformats.org/officeDocument/2006/relationships/slideLayout" Target="../slideLayouts/slideLayout2.xml"/><Relationship Id="rId2" Type="http://schemas.openxmlformats.org/officeDocument/2006/relationships/notesSlide" Target="../notesSlides/notesSlide30.xml"/><Relationship Id="rId3" Type="http://schemas.openxmlformats.org/officeDocument/2006/relationships/image" Target="../media/image37.png"/><Relationship Id="rId4" Type="http://schemas.openxmlformats.org/officeDocument/2006/relationships/hyperlink" Target="https://www.researchgate.net/figure/Poste-da-rede-eletrica-com-transformador-pendurado-Fonte-Os-autores_fig3_287375757" TargetMode="External"/></Relationships>
</file>

<file path=ppt/slides/_rels/slide31.xml.rels><?xml version="1.0" encoding="UTF-8" standalone="yes"?><Relationships xmlns="http://schemas.openxmlformats.org/package/2006/relationships"><Relationship Id="rId1" Type="http://schemas.openxmlformats.org/officeDocument/2006/relationships/slideLayout" Target="../slideLayouts/slideLayout2.xml"/><Relationship Id="rId2" Type="http://schemas.openxmlformats.org/officeDocument/2006/relationships/notesSlide" Target="../notesSlides/notesSlide31.xml"/><Relationship Id="rId3" Type="http://schemas.openxmlformats.org/officeDocument/2006/relationships/image" Target="../media/image42.gif"/><Relationship Id="rId4" Type="http://schemas.openxmlformats.org/officeDocument/2006/relationships/hyperlink" Target="https://www.researchgate.net/figure/Poste-da-rede-eletrica-com-transformador-pendurado-Fonte-Os-autores_fig3_287375757" TargetMode="External"/></Relationships>
</file>

<file path=ppt/slides/_rels/slide32.xml.rels><?xml version="1.0" encoding="UTF-8" standalone="yes"?><Relationships xmlns="http://schemas.openxmlformats.org/package/2006/relationships"><Relationship Id="rId1" Type="http://schemas.openxmlformats.org/officeDocument/2006/relationships/slideLayout" Target="../slideLayouts/slideLayout2.xml"/><Relationship Id="rId2" Type="http://schemas.openxmlformats.org/officeDocument/2006/relationships/notesSlide" Target="../notesSlides/notesSlide32.xml"/><Relationship Id="rId3" Type="http://schemas.openxmlformats.org/officeDocument/2006/relationships/image" Target="../media/image47.jpg"/><Relationship Id="rId4" Type="http://schemas.openxmlformats.org/officeDocument/2006/relationships/hyperlink" Target="https://www.researchgate.net/figure/Poste-da-rede-eletrica-com-transformador-pendurado-Fonte-Os-autores_fig3_287375757" TargetMode="External"/></Relationships>
</file>

<file path=ppt/slides/_rels/slide33.xml.rels><?xml version="1.0" encoding="UTF-8" standalone="yes"?><Relationships xmlns="http://schemas.openxmlformats.org/package/2006/relationships"><Relationship Id="rId1" Type="http://schemas.openxmlformats.org/officeDocument/2006/relationships/slideLayout" Target="../slideLayouts/slideLayout2.xml"/><Relationship Id="rId2" Type="http://schemas.openxmlformats.org/officeDocument/2006/relationships/notesSlide" Target="../notesSlides/notesSlide33.xml"/><Relationship Id="rId3" Type="http://schemas.openxmlformats.org/officeDocument/2006/relationships/image" Target="../media/image33.png"/><Relationship Id="rId4" Type="http://schemas.openxmlformats.org/officeDocument/2006/relationships/hyperlink" Target="https://www.researchgate.net/figure/Poste-da-rede-eletrica-com-transformador-pendurado-Fonte-Os-autores_fig3_287375757" TargetMode="External"/></Relationships>
</file>

<file path=ppt/slides/_rels/slide34.xml.rels><?xml version="1.0" encoding="UTF-8" standalone="yes"?><Relationships xmlns="http://schemas.openxmlformats.org/package/2006/relationships"><Relationship Id="rId1" Type="http://schemas.openxmlformats.org/officeDocument/2006/relationships/slideLayout" Target="../slideLayouts/slideLayout2.xml"/><Relationship Id="rId2" Type="http://schemas.openxmlformats.org/officeDocument/2006/relationships/notesSlide" Target="../notesSlides/notesSlide34.xml"/></Relationships>
</file>

<file path=ppt/slides/_rels/slide35.xml.rels><?xml version="1.0" encoding="UTF-8" standalone="yes"?><Relationships xmlns="http://schemas.openxmlformats.org/package/2006/relationships"><Relationship Id="rId1" Type="http://schemas.openxmlformats.org/officeDocument/2006/relationships/slideLayout" Target="../slideLayouts/slideLayout2.xml"/><Relationship Id="rId2" Type="http://schemas.openxmlformats.org/officeDocument/2006/relationships/notesSlide" Target="../notesSlides/notesSlide35.xml"/></Relationships>
</file>

<file path=ppt/slides/_rels/slide36.xml.rels><?xml version="1.0" encoding="UTF-8" standalone="yes"?><Relationships xmlns="http://schemas.openxmlformats.org/package/2006/relationships"><Relationship Id="rId1" Type="http://schemas.openxmlformats.org/officeDocument/2006/relationships/slideLayout" Target="../slideLayouts/slideLayout2.xml"/><Relationship Id="rId2" Type="http://schemas.openxmlformats.org/officeDocument/2006/relationships/notesSlide" Target="../notesSlides/notesSlide36.xml"/></Relationships>
</file>

<file path=ppt/slides/_rels/slide37.xml.rels><?xml version="1.0" encoding="UTF-8" standalone="yes"?><Relationships xmlns="http://schemas.openxmlformats.org/package/2006/relationships"><Relationship Id="rId1" Type="http://schemas.openxmlformats.org/officeDocument/2006/relationships/slideLayout" Target="../slideLayouts/slideLayout2.xml"/><Relationship Id="rId2" Type="http://schemas.openxmlformats.org/officeDocument/2006/relationships/notesSlide" Target="../notesSlides/notesSlide37.xml"/><Relationship Id="rId3" Type="http://schemas.openxmlformats.org/officeDocument/2006/relationships/image" Target="../media/image39.png"/></Relationships>
</file>

<file path=ppt/slides/_rels/slide38.xml.rels><?xml version="1.0" encoding="UTF-8" standalone="yes"?><Relationships xmlns="http://schemas.openxmlformats.org/package/2006/relationships"><Relationship Id="rId1" Type="http://schemas.openxmlformats.org/officeDocument/2006/relationships/slideLayout" Target="../slideLayouts/slideLayout2.xml"/><Relationship Id="rId2" Type="http://schemas.openxmlformats.org/officeDocument/2006/relationships/notesSlide" Target="../notesSlides/notesSlide38.xml"/><Relationship Id="rId3" Type="http://schemas.openxmlformats.org/officeDocument/2006/relationships/image" Target="../media/image32.png"/></Relationships>
</file>

<file path=ppt/slides/_rels/slide39.xml.rels><?xml version="1.0" encoding="UTF-8" standalone="yes"?><Relationships xmlns="http://schemas.openxmlformats.org/package/2006/relationships"><Relationship Id="rId1" Type="http://schemas.openxmlformats.org/officeDocument/2006/relationships/slideLayout" Target="../slideLayouts/slideLayout2.xml"/><Relationship Id="rId2" Type="http://schemas.openxmlformats.org/officeDocument/2006/relationships/notesSlide" Target="../notesSlides/notesSlide39.xml"/></Relationships>
</file>

<file path=ppt/slides/_rels/slide40.xml.rels><?xml version="1.0" encoding="UTF-8" standalone="yes"?><Relationships xmlns="http://schemas.openxmlformats.org/package/2006/relationships"><Relationship Id="rId1" Type="http://schemas.openxmlformats.org/officeDocument/2006/relationships/slideLayout" Target="../slideLayouts/slideLayout2.xml"/><Relationship Id="rId2" Type="http://schemas.openxmlformats.org/officeDocument/2006/relationships/notesSlide" Target="../notesSlides/notesSlide40.xml"/></Relationships>
</file>

<file path=ppt/slides/_rels/slide41.xml.rels><?xml version="1.0" encoding="UTF-8" standalone="yes"?><Relationships xmlns="http://schemas.openxmlformats.org/package/2006/relationships"><Relationship Id="rId11" Type="http://schemas.openxmlformats.org/officeDocument/2006/relationships/hyperlink" Target="https://www.youtube.com/watch?v=Kst1OKvXAIY&amp;list=PLTI_xX1p_3I8zFQ116PwPaJuNtnGb4Iv-&amp;index=2" TargetMode="External"/><Relationship Id="rId10" Type="http://schemas.openxmlformats.org/officeDocument/2006/relationships/hyperlink" Target="https://www.youtube.com/watch?v=Kst1OKvXAIY&amp;list=PLTI_xX1p_3I8zFQ116PwPaJuNtnGb4Iv-&amp;index=2" TargetMode="External"/><Relationship Id="rId13" Type="http://schemas.openxmlformats.org/officeDocument/2006/relationships/hyperlink" Target="https://www.youtube.com/watch?v=Kst1OKvXAIY&amp;list=PLTI_xX1p_3I8zFQ116PwPaJuNtnGb4Iv-&amp;index=2" TargetMode="External"/><Relationship Id="rId12" Type="http://schemas.openxmlformats.org/officeDocument/2006/relationships/hyperlink" Target="https://www.youtube.com/watch?v=Kst1OKvXAIY&amp;list=PLTI_xX1p_3I8zFQ116PwPaJuNtnGb4Iv-&amp;index=2" TargetMode="External"/><Relationship Id="rId1" Type="http://schemas.openxmlformats.org/officeDocument/2006/relationships/slideLayout" Target="../slideLayouts/slideLayout2.xml"/><Relationship Id="rId2" Type="http://schemas.openxmlformats.org/officeDocument/2006/relationships/notesSlide" Target="../notesSlides/notesSlide41.xml"/><Relationship Id="rId3" Type="http://schemas.openxmlformats.org/officeDocument/2006/relationships/hyperlink" Target="https://www.youtube.com/watch?v=vOd9imqTAps&amp;t=3s" TargetMode="External"/><Relationship Id="rId4" Type="http://schemas.openxmlformats.org/officeDocument/2006/relationships/hyperlink" Target="https://www.youtube.com/watch?v=vOd9imqTAps&amp;t=3s" TargetMode="External"/><Relationship Id="rId9" Type="http://schemas.openxmlformats.org/officeDocument/2006/relationships/hyperlink" Target="https://www.youtube.com/watch?v=vOd9imqTAps&amp;t=3s" TargetMode="External"/><Relationship Id="rId14" Type="http://schemas.openxmlformats.org/officeDocument/2006/relationships/hyperlink" Target="https://www.youtube.com/watch?v=Kst1OKvXAIY&amp;list=PLTI_xX1p_3I8zFQ116PwPaJuNtnGb4Iv-&amp;index=2" TargetMode="External"/><Relationship Id="rId5" Type="http://schemas.openxmlformats.org/officeDocument/2006/relationships/hyperlink" Target="https://www.youtube.com/watch?v=vOd9imqTAps&amp;t=3s" TargetMode="External"/><Relationship Id="rId6" Type="http://schemas.openxmlformats.org/officeDocument/2006/relationships/hyperlink" Target="https://www.youtube.com/watch?v=vOd9imqTAps&amp;t=3s" TargetMode="External"/><Relationship Id="rId7" Type="http://schemas.openxmlformats.org/officeDocument/2006/relationships/hyperlink" Target="https://www.youtube.com/watch?v=vOd9imqTAps&amp;t=3s" TargetMode="External"/><Relationship Id="rId8" Type="http://schemas.openxmlformats.org/officeDocument/2006/relationships/hyperlink" Target="https://www.youtube.com/watch?v=vOd9imqTAps&amp;t=3s" TargetMode="External"/></Relationships>
</file>

<file path=ppt/slides/_rels/slide42.xml.rels><?xml version="1.0" encoding="UTF-8" standalone="yes"?><Relationships xmlns="http://schemas.openxmlformats.org/package/2006/relationships"><Relationship Id="rId1" Type="http://schemas.openxmlformats.org/officeDocument/2006/relationships/slideLayout" Target="../slideLayouts/slideLayout2.xml"/><Relationship Id="rId2" Type="http://schemas.openxmlformats.org/officeDocument/2006/relationships/notesSlide" Target="../notesSlides/notesSlide42.xml"/><Relationship Id="rId3" Type="http://schemas.openxmlformats.org/officeDocument/2006/relationships/image" Target="../media/image44.png"/><Relationship Id="rId4" Type="http://schemas.openxmlformats.org/officeDocument/2006/relationships/image" Target="../media/image41.png"/><Relationship Id="rId5" Type="http://schemas.openxmlformats.org/officeDocument/2006/relationships/hyperlink" Target="https://www.researchgate.net/figure/Poste-da-rede-eletrica-com-transformador-pendurado-Fonte-Os-autores_fig3_287375757" TargetMode="External"/></Relationships>
</file>

<file path=ppt/slides/_rels/slide43.xml.rels><?xml version="1.0" encoding="UTF-8" standalone="yes"?><Relationships xmlns="http://schemas.openxmlformats.org/package/2006/relationships"><Relationship Id="rId1" Type="http://schemas.openxmlformats.org/officeDocument/2006/relationships/slideLayout" Target="../slideLayouts/slideLayout2.xml"/><Relationship Id="rId2" Type="http://schemas.openxmlformats.org/officeDocument/2006/relationships/notesSlide" Target="../notesSlides/notesSlide43.xml"/><Relationship Id="rId3" Type="http://schemas.openxmlformats.org/officeDocument/2006/relationships/image" Target="../media/image43.png"/><Relationship Id="rId4" Type="http://schemas.openxmlformats.org/officeDocument/2006/relationships/hyperlink" Target="https://www.researchgate.net/figure/Poste-da-rede-eletrica-com-transformador-pendurado-Fonte-Os-autores_fig3_287375757" TargetMode="External"/></Relationships>
</file>

<file path=ppt/slides/_rels/slide44.xml.rels><?xml version="1.0" encoding="UTF-8" standalone="yes"?><Relationships xmlns="http://schemas.openxmlformats.org/package/2006/relationships"><Relationship Id="rId1" Type="http://schemas.openxmlformats.org/officeDocument/2006/relationships/slideLayout" Target="../slideLayouts/slideLayout2.xml"/><Relationship Id="rId2" Type="http://schemas.openxmlformats.org/officeDocument/2006/relationships/notesSlide" Target="../notesSlides/notesSlide44.xml"/><Relationship Id="rId3" Type="http://schemas.openxmlformats.org/officeDocument/2006/relationships/image" Target="../media/image46.jpg"/><Relationship Id="rId4" Type="http://schemas.openxmlformats.org/officeDocument/2006/relationships/hyperlink" Target="https://www.researchgate.net/figure/Poste-da-rede-eletrica-com-transformador-pendurado-Fonte-Os-autores_fig3_287375757" TargetMode="External"/></Relationships>
</file>

<file path=ppt/slides/_rels/slide45.xml.rels><?xml version="1.0" encoding="UTF-8" standalone="yes"?><Relationships xmlns="http://schemas.openxmlformats.org/package/2006/relationships"><Relationship Id="rId1" Type="http://schemas.openxmlformats.org/officeDocument/2006/relationships/slideLayout" Target="../slideLayouts/slideLayout2.xml"/><Relationship Id="rId2" Type="http://schemas.openxmlformats.org/officeDocument/2006/relationships/notesSlide" Target="../notesSlides/notesSlide45.xml"/><Relationship Id="rId3" Type="http://schemas.openxmlformats.org/officeDocument/2006/relationships/image" Target="../media/image49.jpg"/><Relationship Id="rId4" Type="http://schemas.openxmlformats.org/officeDocument/2006/relationships/hyperlink" Target="https://www.researchgate.net/figure/Poste-da-rede-eletrica-com-transformador-pendurado-Fonte-Os-autores_fig3_287375757" TargetMode="External"/></Relationships>
</file>

<file path=ppt/slides/_rels/slide46.xml.rels><?xml version="1.0" encoding="UTF-8" standalone="yes"?><Relationships xmlns="http://schemas.openxmlformats.org/package/2006/relationships"><Relationship Id="rId1" Type="http://schemas.openxmlformats.org/officeDocument/2006/relationships/slideLayout" Target="../slideLayouts/slideLayout2.xml"/><Relationship Id="rId2" Type="http://schemas.openxmlformats.org/officeDocument/2006/relationships/notesSlide" Target="../notesSlides/notesSlide46.xml"/><Relationship Id="rId3" Type="http://schemas.openxmlformats.org/officeDocument/2006/relationships/image" Target="../media/image48.png"/><Relationship Id="rId4" Type="http://schemas.openxmlformats.org/officeDocument/2006/relationships/hyperlink" Target="https://www.researchgate.net/figure/Poste-da-rede-eletrica-com-transformador-pendurado-Fonte-Os-autores_fig3_287375757" TargetMode="External"/></Relationships>
</file>

<file path=ppt/slides/_rels/slide47.xml.rels><?xml version="1.0" encoding="UTF-8" standalone="yes"?><Relationships xmlns="http://schemas.openxmlformats.org/package/2006/relationships"><Relationship Id="rId1" Type="http://schemas.openxmlformats.org/officeDocument/2006/relationships/slideLayout" Target="../slideLayouts/slideLayout3.xml"/><Relationship Id="rId2" Type="http://schemas.openxmlformats.org/officeDocument/2006/relationships/notesSlide" Target="../notesSlides/notesSlide47.xml"/></Relationships>
</file>

<file path=ppt/slides/slide1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>
  <p:cSld>
    <p:spTree>
      <p:nvGrpSpPr>
        <p:cNvPr id="54" name="Shape 54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5" name="Google Shape;55;p1"/>
          <p:cNvSpPr txBox="1"/>
          <p:nvPr/>
        </p:nvSpPr>
        <p:spPr>
          <a:xfrm>
            <a:off x="4534262" y="2629002"/>
            <a:ext cx="5851514" cy="1460727"/>
          </a:xfrm>
          <a:prstGeom prst="rect">
            <a:avLst/>
          </a:prstGeom>
          <a:noFill/>
          <a:ln>
            <a:noFill/>
          </a:ln>
        </p:spPr>
        <p:txBody>
          <a:bodyPr anchorCtr="0" anchor="t" bIns="45700" lIns="91425" spcFirstLastPara="1" rIns="91425" wrap="square" tIns="45700">
            <a:normAutofit/>
          </a:bodyPr>
          <a:lstStyle/>
          <a:p>
            <a:pPr indent="0" lvl="0" marL="0" marR="0" rtl="0" algn="l"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3600"/>
              <a:buFont typeface="Open Sans"/>
              <a:buNone/>
            </a:pPr>
            <a:r>
              <a:rPr b="1" i="0" lang="pt-BR" sz="3600" u="none" cap="none" strike="noStrike">
                <a:solidFill>
                  <a:schemeClr val="lt1"/>
                </a:solidFill>
                <a:latin typeface="Open Sans"/>
                <a:ea typeface="Open Sans"/>
                <a:cs typeface="Open Sans"/>
                <a:sym typeface="Open Sans"/>
              </a:rPr>
              <a:t>Eletromagnetismo - Transformadores</a:t>
            </a:r>
            <a:br>
              <a:rPr b="1" i="0" lang="pt-BR" sz="3600" u="none" cap="none" strike="noStrike">
                <a:solidFill>
                  <a:schemeClr val="lt1"/>
                </a:solidFill>
                <a:latin typeface="Open Sans"/>
                <a:ea typeface="Open Sans"/>
                <a:cs typeface="Open Sans"/>
                <a:sym typeface="Open Sans"/>
              </a:rPr>
            </a:br>
            <a:r>
              <a:rPr b="0" i="0" lang="pt-BR" sz="3600" u="none" cap="none" strike="noStrike">
                <a:solidFill>
                  <a:schemeClr val="lt1"/>
                </a:solidFill>
                <a:latin typeface="Open Sans"/>
                <a:ea typeface="Open Sans"/>
                <a:cs typeface="Open Sans"/>
                <a:sym typeface="Open Sans"/>
              </a:rPr>
              <a:t>Jean Marcel Espinoza</a:t>
            </a:r>
            <a:endParaRPr b="0" i="0" sz="3600" u="none" cap="none" strike="noStrike">
              <a:solidFill>
                <a:schemeClr val="lt1"/>
              </a:solidFill>
              <a:latin typeface="Open Sans"/>
              <a:ea typeface="Open Sans"/>
              <a:cs typeface="Open Sans"/>
              <a:sym typeface="Open Sans"/>
            </a:endParaRPr>
          </a:p>
        </p:txBody>
      </p:sp>
    </p:spTree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>
  <p:cSld>
    <p:spTree>
      <p:nvGrpSpPr>
        <p:cNvPr id="61" name="Shape 61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2" name="Google Shape;62;p2"/>
          <p:cNvSpPr/>
          <p:nvPr/>
        </p:nvSpPr>
        <p:spPr>
          <a:xfrm>
            <a:off x="961292" y="829994"/>
            <a:ext cx="9142200" cy="1468080"/>
          </a:xfrm>
          <a:prstGeom prst="rect">
            <a:avLst/>
          </a:prstGeom>
          <a:noFill/>
          <a:ln>
            <a:noFill/>
          </a:ln>
        </p:spPr>
        <p:txBody>
          <a:bodyPr anchorCtr="0" anchor="ctr" bIns="45000" lIns="90000" spcFirstLastPara="1" rIns="90000" wrap="square" tIns="45000">
            <a:noAutofit/>
          </a:bodyPr>
          <a:lstStyle/>
          <a:p>
            <a:pPr indent="0" lvl="0" marL="0" marR="0" rt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</a:pPr>
            <a:r>
              <a:rPr b="1" i="0" lang="pt-BR" sz="4000" u="none" cap="none" strike="noStrike">
                <a:solidFill>
                  <a:srgbClr val="000000"/>
                </a:solidFill>
                <a:latin typeface="Calibri"/>
                <a:ea typeface="Calibri"/>
                <a:cs typeface="Calibri"/>
                <a:sym typeface="Calibri"/>
              </a:rPr>
              <a:t>T</a:t>
            </a:r>
            <a:r>
              <a:rPr b="1" lang="pt-BR" sz="4000">
                <a:latin typeface="Calibri"/>
                <a:ea typeface="Calibri"/>
                <a:cs typeface="Calibri"/>
                <a:sym typeface="Calibri"/>
              </a:rPr>
              <a:t>ransformadores ou trafos:</a:t>
            </a:r>
            <a:endParaRPr b="1" i="0" sz="4000" u="none" cap="none" strike="noStrike">
              <a:solidFill>
                <a:schemeClr val="dk1"/>
              </a:solidFill>
              <a:latin typeface="Calibri"/>
              <a:ea typeface="Calibri"/>
              <a:cs typeface="Calibri"/>
              <a:sym typeface="Calibri"/>
            </a:endParaRPr>
          </a:p>
        </p:txBody>
      </p:sp>
      <p:sp>
        <p:nvSpPr>
          <p:cNvPr id="63" name="Google Shape;63;p2"/>
          <p:cNvSpPr/>
          <p:nvPr/>
        </p:nvSpPr>
        <p:spPr>
          <a:xfrm>
            <a:off x="286698" y="2128957"/>
            <a:ext cx="11616803" cy="5371920"/>
          </a:xfrm>
          <a:prstGeom prst="rect">
            <a:avLst/>
          </a:prstGeom>
          <a:noFill/>
          <a:ln>
            <a:noFill/>
          </a:ln>
        </p:spPr>
        <p:txBody>
          <a:bodyPr anchorCtr="0" anchor="t" bIns="45000" lIns="90000" spcFirstLastPara="1" rIns="90000" wrap="square" tIns="45000">
            <a:noAutofit/>
          </a:bodyPr>
          <a:lstStyle/>
          <a:p>
            <a:pPr indent="0" lvl="0" marL="0" marR="0" rtl="0" algn="just">
              <a:spcBef>
                <a:spcPts val="0"/>
              </a:spcBef>
              <a:spcAft>
                <a:spcPts val="0"/>
              </a:spcAft>
              <a:buNone/>
            </a:pPr>
            <a:r>
              <a:rPr b="0" i="0" lang="pt-BR" sz="3600" u="none" cap="none" strike="noStrike">
                <a:solidFill>
                  <a:srgbClr val="2A5010"/>
                </a:solidFill>
                <a:latin typeface="Calibri"/>
                <a:ea typeface="Calibri"/>
                <a:cs typeface="Calibri"/>
                <a:sym typeface="Calibri"/>
              </a:rPr>
              <a:t>Por que precisamos estudar este tópico?</a:t>
            </a:r>
            <a:endParaRPr b="0" i="0" sz="3600" u="none" cap="none" strike="noStrike">
              <a:solidFill>
                <a:srgbClr val="2A5010"/>
              </a:solidFill>
              <a:latin typeface="Calibri"/>
              <a:ea typeface="Calibri"/>
              <a:cs typeface="Calibri"/>
              <a:sym typeface="Calibri"/>
            </a:endParaRPr>
          </a:p>
          <a:p>
            <a:pPr indent="-455759" lvl="0" marL="457200" marR="0" rtl="0" algn="just">
              <a:spcBef>
                <a:spcPts val="1202"/>
              </a:spcBef>
              <a:spcAft>
                <a:spcPts val="0"/>
              </a:spcAft>
              <a:buClr>
                <a:srgbClr val="000000"/>
              </a:buClr>
              <a:buSzPts val="2800"/>
              <a:buFont typeface="Noto Sans Symbols"/>
              <a:buChar char="-"/>
            </a:pPr>
            <a:r>
              <a:rPr b="0" i="0" lang="pt-BR" sz="2800" u="none" cap="none" strike="noStrike">
                <a:solidFill>
                  <a:srgbClr val="000000"/>
                </a:solidFill>
                <a:latin typeface="Calibri"/>
                <a:ea typeface="Calibri"/>
                <a:cs typeface="Calibri"/>
                <a:sym typeface="Calibri"/>
              </a:rPr>
              <a:t>Os transformadores permitem a transmissão a grandes distâncias usando altos níveis de tensão e reduzindo as perdas elétricas dos sistemas;</a:t>
            </a:r>
            <a:endParaRPr b="0" i="0" sz="2800" u="none" cap="none" strike="noStrike">
              <a:solidFill>
                <a:schemeClr val="dk1"/>
              </a:solidFill>
              <a:latin typeface="Calibri"/>
              <a:ea typeface="Calibri"/>
              <a:cs typeface="Calibri"/>
              <a:sym typeface="Calibri"/>
            </a:endParaRPr>
          </a:p>
          <a:p>
            <a:pPr indent="-455759" lvl="0" marL="457200" marR="0" rtl="0" algn="just">
              <a:spcBef>
                <a:spcPts val="1202"/>
              </a:spcBef>
              <a:spcAft>
                <a:spcPts val="0"/>
              </a:spcAft>
              <a:buClr>
                <a:srgbClr val="000000"/>
              </a:buClr>
              <a:buSzPts val="2800"/>
              <a:buFont typeface="Noto Sans Symbols"/>
              <a:buChar char="-"/>
            </a:pPr>
            <a:r>
              <a:rPr b="0" i="0" lang="pt-BR" sz="2800" u="none" cap="none" strike="noStrike">
                <a:solidFill>
                  <a:srgbClr val="000000"/>
                </a:solidFill>
                <a:latin typeface="Calibri"/>
                <a:ea typeface="Calibri"/>
                <a:cs typeface="Calibri"/>
                <a:sym typeface="Calibri"/>
              </a:rPr>
              <a:t>Entender os aspectos básicos do campo magnético que estabelecem os fundamentos da operação dos transformadores;</a:t>
            </a:r>
            <a:endParaRPr b="0" i="0" sz="2800" u="none" cap="none" strike="noStrike">
              <a:solidFill>
                <a:schemeClr val="dk1"/>
              </a:solidFill>
              <a:latin typeface="Calibri"/>
              <a:ea typeface="Calibri"/>
              <a:cs typeface="Calibri"/>
              <a:sym typeface="Calibri"/>
            </a:endParaRPr>
          </a:p>
          <a:p>
            <a:pPr indent="-455759" lvl="0" marL="457200" marR="0" rtl="0" algn="just">
              <a:spcBef>
                <a:spcPts val="1202"/>
              </a:spcBef>
              <a:spcAft>
                <a:spcPts val="0"/>
              </a:spcAft>
              <a:buClr>
                <a:srgbClr val="000000"/>
              </a:buClr>
              <a:buSzPts val="2800"/>
              <a:buFont typeface="Noto Sans Symbols"/>
              <a:buChar char="-"/>
            </a:pPr>
            <a:r>
              <a:rPr b="0" i="0" lang="pt-BR" sz="2800" u="none" cap="none" strike="noStrike">
                <a:solidFill>
                  <a:srgbClr val="000000"/>
                </a:solidFill>
                <a:latin typeface="Calibri"/>
                <a:ea typeface="Calibri"/>
                <a:cs typeface="Calibri"/>
                <a:sym typeface="Calibri"/>
              </a:rPr>
              <a:t>Desenvolver circuitos equivalentes que representem o comportamento dos transformadores.</a:t>
            </a:r>
            <a:endParaRPr b="0" i="0" sz="2800" u="none" cap="none" strike="noStrike">
              <a:solidFill>
                <a:schemeClr val="dk1"/>
              </a:solidFill>
              <a:latin typeface="Calibri"/>
              <a:ea typeface="Calibri"/>
              <a:cs typeface="Calibri"/>
              <a:sym typeface="Calibri"/>
            </a:endParaRPr>
          </a:p>
        </p:txBody>
      </p:sp>
    </p:spTree>
  </p:cSld>
  <p:clrMapOvr>
    <a:masterClrMapping/>
  </p:clrMapOvr>
  <p:transition>
    <p:fade/>
  </p:transition>
  <p:timing>
    <p:tnLst>
      <p:par>
        <p:cTn dur="indefinite" nodeType="tmRoot" restart="never">
          <p:childTnLst>
            <p:seq concurrent="1" nextAc="seek">
              <p:cTn dur="indefinite" id="2" nodeType="mainSeq">
                <p:childTnLst>
                  <p:par>
                    <p:cTn fill="hold">
                      <p:stCondLst>
                        <p:cond delay="indefinite"/>
                      </p:stCondLst>
                      <p:childTnLst>
                        <p:par>
                          <p:cTn fill="hold">
                            <p:stCondLst>
                              <p:cond delay="0"/>
                            </p:stCondLst>
                            <p:childTnLst>
                              <p:par>
                                <p:cTn fill="hold" nodeType="clickEffect" presetClass="entr" presetID="10" presetSubtype="0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filter="fade" transition="in">
                                      <p:cBhvr>
                                        <p:cTn dur="1000"/>
                                        <p:tgtEl>
                                          <p:spTgt spid="6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>
                  <p:tgtEl>
                    <p:sldTgt/>
                  </p:tgtEl>
                </p:cond>
              </p:prevCondLst>
              <p:nextCondLst>
                <p:cond evt="onNext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3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>
  <p:cSld>
    <p:bg>
      <p:bgPr>
        <a:solidFill>
          <a:srgbClr val="FFFFFF"/>
        </a:solidFill>
      </p:bgPr>
    </p:bg>
    <p:spTree>
      <p:nvGrpSpPr>
        <p:cNvPr id="68" name="Shape 68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9" name="Google Shape;69;p3"/>
          <p:cNvSpPr/>
          <p:nvPr/>
        </p:nvSpPr>
        <p:spPr>
          <a:xfrm>
            <a:off x="1678080" y="1925280"/>
            <a:ext cx="8665920" cy="459360"/>
          </a:xfrm>
          <a:custGeom>
            <a:rect b="b" l="l" r="r" t="t"/>
            <a:pathLst>
              <a:path extrusionOk="0" h="21600" w="21600">
                <a:moveTo>
                  <a:pt x="0" y="0"/>
                </a:moveTo>
                <a:lnTo>
                  <a:pt x="21600" y="0"/>
                </a:lnTo>
                <a:lnTo>
                  <a:pt x="21600" y="21600"/>
                </a:lnTo>
                <a:lnTo>
                  <a:pt x="0" y="21600"/>
                </a:lnTo>
                <a:lnTo>
                  <a:pt x="0" y="0"/>
                </a:lnTo>
                <a:close/>
              </a:path>
            </a:pathLst>
          </a:custGeom>
          <a:noFill/>
          <a:ln>
            <a:noFill/>
          </a:ln>
        </p:spPr>
        <p:txBody>
          <a:bodyPr anchorCtr="0" anchor="t" bIns="46800" lIns="90000" spcFirstLastPara="1" rIns="90000" wrap="square" tIns="46800">
            <a:spAutoFit/>
          </a:bodyPr>
          <a:lstStyle/>
          <a:p>
            <a:pPr indent="-361440" lvl="0" marL="361800" marR="0" rtl="0" algn="just">
              <a:spcBef>
                <a:spcPts val="0"/>
              </a:spcBef>
              <a:spcAft>
                <a:spcPts val="0"/>
              </a:spcAft>
              <a:buClr>
                <a:srgbClr val="339933"/>
              </a:buClr>
              <a:buSzPts val="2400"/>
              <a:buFont typeface="Noto Sans Symbols"/>
              <a:buChar char="■"/>
            </a:pPr>
            <a:r>
              <a:rPr b="0" i="0" lang="pt-BR" sz="2400" u="none" cap="none" strike="noStrike">
                <a:solidFill>
                  <a:srgbClr val="000000"/>
                </a:solidFill>
                <a:latin typeface="Calibri"/>
                <a:ea typeface="Calibri"/>
                <a:cs typeface="Calibri"/>
                <a:sym typeface="Calibri"/>
              </a:rPr>
              <a:t>Produção de um campo magnético.</a:t>
            </a:r>
            <a:endParaRPr b="0" i="0" sz="2400" u="none" cap="none" strike="noStrike">
              <a:solidFill>
                <a:schemeClr val="dk1"/>
              </a:solidFill>
              <a:latin typeface="Calibri"/>
              <a:ea typeface="Calibri"/>
              <a:cs typeface="Calibri"/>
              <a:sym typeface="Calibri"/>
            </a:endParaRPr>
          </a:p>
        </p:txBody>
      </p:sp>
      <p:sp>
        <p:nvSpPr>
          <p:cNvPr id="70" name="Google Shape;70;p3"/>
          <p:cNvSpPr/>
          <p:nvPr/>
        </p:nvSpPr>
        <p:spPr>
          <a:xfrm>
            <a:off x="1678080" y="5006880"/>
            <a:ext cx="8665560" cy="825120"/>
          </a:xfrm>
          <a:custGeom>
            <a:rect b="b" l="l" r="r" t="t"/>
            <a:pathLst>
              <a:path extrusionOk="0" h="21600" w="21600">
                <a:moveTo>
                  <a:pt x="0" y="0"/>
                </a:moveTo>
                <a:lnTo>
                  <a:pt x="21600" y="0"/>
                </a:lnTo>
                <a:lnTo>
                  <a:pt x="21600" y="21600"/>
                </a:lnTo>
                <a:lnTo>
                  <a:pt x="0" y="21600"/>
                </a:lnTo>
                <a:lnTo>
                  <a:pt x="0" y="0"/>
                </a:lnTo>
                <a:close/>
              </a:path>
            </a:pathLst>
          </a:custGeom>
          <a:noFill/>
          <a:ln>
            <a:noFill/>
          </a:ln>
        </p:spPr>
        <p:txBody>
          <a:bodyPr anchorCtr="0" anchor="t" bIns="46800" lIns="90000" spcFirstLastPara="1" rIns="90000" wrap="square" tIns="46800">
            <a:spAutoFit/>
          </a:bodyPr>
          <a:lstStyle/>
          <a:p>
            <a:pPr indent="-361439" lvl="0" marL="363240" marR="0" rtl="0" algn="ctr">
              <a:spcBef>
                <a:spcPts val="0"/>
              </a:spcBef>
              <a:spcAft>
                <a:spcPts val="0"/>
              </a:spcAft>
              <a:buNone/>
            </a:pPr>
            <a:r>
              <a:rPr b="0" i="0" lang="pt-BR" sz="2400" u="none" cap="none" strike="noStrike">
                <a:solidFill>
                  <a:srgbClr val="000000"/>
                </a:solidFill>
                <a:latin typeface="Calibri"/>
                <a:ea typeface="Calibri"/>
                <a:cs typeface="Calibri"/>
                <a:sym typeface="Calibri"/>
              </a:rPr>
              <a:t>“</a:t>
            </a:r>
            <a:r>
              <a:rPr b="0" i="1" lang="pt-BR" sz="2400" u="none" cap="none" strike="noStrike">
                <a:solidFill>
                  <a:srgbClr val="000000"/>
                </a:solidFill>
                <a:latin typeface="Calibri"/>
                <a:ea typeface="Calibri"/>
                <a:cs typeface="Calibri"/>
                <a:sym typeface="Calibri"/>
              </a:rPr>
              <a:t>Quando um condutor é percorrido por uma corrente elétrica surge em torno dele um campo magnético</a:t>
            </a:r>
            <a:r>
              <a:rPr b="0" i="0" lang="pt-BR" sz="2400" u="none" cap="none" strike="noStrike">
                <a:solidFill>
                  <a:srgbClr val="000000"/>
                </a:solidFill>
                <a:latin typeface="Calibri"/>
                <a:ea typeface="Calibri"/>
                <a:cs typeface="Calibri"/>
                <a:sym typeface="Calibri"/>
              </a:rPr>
              <a:t>”.</a:t>
            </a:r>
            <a:endParaRPr b="0" i="0" sz="2400" u="none" cap="none" strike="noStrike">
              <a:solidFill>
                <a:schemeClr val="dk1"/>
              </a:solidFill>
              <a:latin typeface="Calibri"/>
              <a:ea typeface="Calibri"/>
              <a:cs typeface="Calibri"/>
              <a:sym typeface="Calibri"/>
            </a:endParaRPr>
          </a:p>
        </p:txBody>
      </p:sp>
      <p:sp>
        <p:nvSpPr>
          <p:cNvPr id="71" name="Google Shape;71;p3"/>
          <p:cNvSpPr/>
          <p:nvPr/>
        </p:nvSpPr>
        <p:spPr>
          <a:xfrm>
            <a:off x="1678080" y="5965920"/>
            <a:ext cx="8665560" cy="459360"/>
          </a:xfrm>
          <a:custGeom>
            <a:rect b="b" l="l" r="r" t="t"/>
            <a:pathLst>
              <a:path extrusionOk="0" h="21600" w="21600">
                <a:moveTo>
                  <a:pt x="0" y="0"/>
                </a:moveTo>
                <a:lnTo>
                  <a:pt x="21600" y="0"/>
                </a:lnTo>
                <a:lnTo>
                  <a:pt x="21600" y="21600"/>
                </a:lnTo>
                <a:lnTo>
                  <a:pt x="0" y="21600"/>
                </a:lnTo>
                <a:lnTo>
                  <a:pt x="0" y="0"/>
                </a:lnTo>
                <a:close/>
              </a:path>
            </a:pathLst>
          </a:custGeom>
          <a:noFill/>
          <a:ln>
            <a:noFill/>
          </a:ln>
        </p:spPr>
        <p:txBody>
          <a:bodyPr anchorCtr="0" anchor="t" bIns="46800" lIns="90000" spcFirstLastPara="1" rIns="90000" wrap="square" tIns="46800">
            <a:spAutoFit/>
          </a:bodyPr>
          <a:lstStyle/>
          <a:p>
            <a:pPr indent="-361440" lvl="0" marL="361800" marR="0" rtl="0" algn="just">
              <a:spcBef>
                <a:spcPts val="0"/>
              </a:spcBef>
              <a:spcAft>
                <a:spcPts val="0"/>
              </a:spcAft>
              <a:buClr>
                <a:srgbClr val="339933"/>
              </a:buClr>
              <a:buSzPts val="2400"/>
              <a:buFont typeface="Noto Sans Symbols"/>
              <a:buChar char="■"/>
            </a:pPr>
            <a:r>
              <a:rPr b="0" i="0" lang="pt-BR" sz="2400" u="none" cap="none" strike="noStrike">
                <a:solidFill>
                  <a:srgbClr val="000000"/>
                </a:solidFill>
                <a:latin typeface="Calibri"/>
                <a:ea typeface="Calibri"/>
                <a:cs typeface="Calibri"/>
                <a:sym typeface="Calibri"/>
              </a:rPr>
              <a:t>Lei de Ampère.</a:t>
            </a:r>
            <a:endParaRPr b="0" i="0" sz="2400" u="none" cap="none" strike="noStrike">
              <a:solidFill>
                <a:schemeClr val="dk1"/>
              </a:solidFill>
              <a:latin typeface="Calibri"/>
              <a:ea typeface="Calibri"/>
              <a:cs typeface="Calibri"/>
              <a:sym typeface="Calibri"/>
            </a:endParaRPr>
          </a:p>
        </p:txBody>
      </p:sp>
      <p:sp>
        <p:nvSpPr>
          <p:cNvPr id="72" name="Google Shape;72;p3"/>
          <p:cNvSpPr txBox="1"/>
          <p:nvPr/>
        </p:nvSpPr>
        <p:spPr>
          <a:xfrm>
            <a:off x="5646720" y="3002040"/>
            <a:ext cx="167760" cy="310680"/>
          </a:xfrm>
          <a:prstGeom prst="rect">
            <a:avLst/>
          </a:prstGeom>
          <a:blipFill rotWithShape="1">
            <a:blip r:embed="rId3">
              <a:alphaModFix/>
            </a:blip>
            <a:stretch>
              <a:fillRect b="-11764" l="0" r="-42853" t="0"/>
            </a:stretch>
          </a:blipFill>
          <a:ln>
            <a:noFill/>
          </a:ln>
        </p:spPr>
        <p:txBody>
          <a:bodyPr anchorCtr="0" anchor="t" bIns="45700" lIns="91425" spcFirstLastPara="1" rIns="91425" wrap="square" tIns="45700">
            <a:noAutofit/>
          </a:bodyPr>
          <a:lstStyle/>
          <a:p>
            <a:pPr indent="0" lvl="0" marL="0" marR="0" rtl="0" algn="l">
              <a:spcBef>
                <a:spcPts val="0"/>
              </a:spcBef>
              <a:spcAft>
                <a:spcPts val="0"/>
              </a:spcAft>
              <a:buNone/>
            </a:pPr>
            <a:r>
              <a:rPr b="0" i="0" lang="pt-BR" sz="1800" u="none" cap="none" strike="noStrike">
                <a:latin typeface="Trebuchet MS"/>
                <a:ea typeface="Trebuchet MS"/>
                <a:cs typeface="Trebuchet MS"/>
                <a:sym typeface="Trebuchet MS"/>
              </a:rPr>
              <a:t> </a:t>
            </a:r>
            <a:endParaRPr/>
          </a:p>
        </p:txBody>
      </p:sp>
      <p:pic>
        <p:nvPicPr>
          <p:cNvPr id="73" name="Google Shape;73;p3"/>
          <p:cNvPicPr preferRelativeResize="0"/>
          <p:nvPr/>
        </p:nvPicPr>
        <p:blipFill rotWithShape="1">
          <a:blip r:embed="rId4">
            <a:alphaModFix/>
          </a:blip>
          <a:srcRect b="0" l="0" r="0" t="0"/>
          <a:stretch/>
        </p:blipFill>
        <p:spPr>
          <a:xfrm>
            <a:off x="7975560" y="2014560"/>
            <a:ext cx="1980720" cy="2314080"/>
          </a:xfrm>
          <a:prstGeom prst="rect">
            <a:avLst/>
          </a:prstGeom>
          <a:noFill/>
          <a:ln>
            <a:noFill/>
          </a:ln>
        </p:spPr>
      </p:pic>
      <p:sp>
        <p:nvSpPr>
          <p:cNvPr id="74" name="Google Shape;74;p3"/>
          <p:cNvSpPr/>
          <p:nvPr/>
        </p:nvSpPr>
        <p:spPr>
          <a:xfrm>
            <a:off x="7777200" y="4289400"/>
            <a:ext cx="2447280" cy="398520"/>
          </a:xfrm>
          <a:prstGeom prst="rect">
            <a:avLst/>
          </a:prstGeom>
          <a:noFill/>
          <a:ln>
            <a:noFill/>
          </a:ln>
        </p:spPr>
        <p:txBody>
          <a:bodyPr anchorCtr="0" anchor="t" bIns="46800" lIns="90000" spcFirstLastPara="1" rIns="90000" wrap="square" tIns="46800">
            <a:spAutoFit/>
          </a:bodyPr>
          <a:lstStyle/>
          <a:p>
            <a:pPr indent="0" lvl="0" marL="0" marR="0" rtl="0" algn="r">
              <a:spcBef>
                <a:spcPts val="0"/>
              </a:spcBef>
              <a:spcAft>
                <a:spcPts val="0"/>
              </a:spcAft>
              <a:buNone/>
            </a:pPr>
            <a:r>
              <a:rPr lang="pt-BR" sz="2000">
                <a:solidFill>
                  <a:srgbClr val="000000"/>
                </a:solidFill>
                <a:latin typeface="Calibri"/>
                <a:ea typeface="Calibri"/>
                <a:cs typeface="Calibri"/>
                <a:sym typeface="Calibri"/>
              </a:rPr>
              <a:t>André-Marie Ampère </a:t>
            </a:r>
            <a:endParaRPr sz="2000">
              <a:solidFill>
                <a:schemeClr val="dk1"/>
              </a:solidFill>
              <a:latin typeface="Calibri"/>
              <a:ea typeface="Calibri"/>
              <a:cs typeface="Calibri"/>
              <a:sym typeface="Calibri"/>
            </a:endParaRPr>
          </a:p>
        </p:txBody>
      </p:sp>
      <p:pic>
        <p:nvPicPr>
          <p:cNvPr id="75" name="Google Shape;75;p3"/>
          <p:cNvPicPr preferRelativeResize="0"/>
          <p:nvPr/>
        </p:nvPicPr>
        <p:blipFill rotWithShape="1">
          <a:blip r:embed="rId5">
            <a:alphaModFix/>
          </a:blip>
          <a:srcRect b="0" l="0" r="0" t="0"/>
          <a:stretch/>
        </p:blipFill>
        <p:spPr>
          <a:xfrm>
            <a:off x="2438400" y="2316240"/>
            <a:ext cx="4343040" cy="2704680"/>
          </a:xfrm>
          <a:prstGeom prst="rect">
            <a:avLst/>
          </a:prstGeom>
          <a:noFill/>
          <a:ln>
            <a:noFill/>
          </a:ln>
        </p:spPr>
      </p:pic>
      <p:sp>
        <p:nvSpPr>
          <p:cNvPr id="76" name="Google Shape;76;p3"/>
          <p:cNvSpPr/>
          <p:nvPr/>
        </p:nvSpPr>
        <p:spPr>
          <a:xfrm>
            <a:off x="961292" y="829994"/>
            <a:ext cx="9142200" cy="1468080"/>
          </a:xfrm>
          <a:prstGeom prst="rect">
            <a:avLst/>
          </a:prstGeom>
          <a:noFill/>
          <a:ln>
            <a:noFill/>
          </a:ln>
        </p:spPr>
        <p:txBody>
          <a:bodyPr anchorCtr="0" anchor="ctr" bIns="45000" lIns="90000" spcFirstLastPara="1" rIns="90000" wrap="square" tIns="45000">
            <a:noAutofit/>
          </a:bodyPr>
          <a:lstStyle/>
          <a:p>
            <a:pPr indent="0" lvl="0" marL="0" marR="0" rt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</a:pPr>
            <a:r>
              <a:rPr b="1" lang="pt-BR" sz="4000">
                <a:solidFill>
                  <a:srgbClr val="000000"/>
                </a:solidFill>
                <a:latin typeface="Calibri"/>
                <a:ea typeface="Calibri"/>
                <a:cs typeface="Calibri"/>
                <a:sym typeface="Calibri"/>
              </a:rPr>
              <a:t>Transformadores ou trafos:</a:t>
            </a:r>
            <a:endParaRPr b="1" sz="4000">
              <a:solidFill>
                <a:schemeClr val="dk1"/>
              </a:solidFill>
              <a:latin typeface="Calibri"/>
              <a:ea typeface="Calibri"/>
              <a:cs typeface="Calibri"/>
              <a:sym typeface="Calibri"/>
            </a:endParaRPr>
          </a:p>
        </p:txBody>
      </p:sp>
      <p:sp>
        <p:nvSpPr>
          <p:cNvPr id="77" name="Google Shape;77;p3"/>
          <p:cNvSpPr txBox="1"/>
          <p:nvPr/>
        </p:nvSpPr>
        <p:spPr>
          <a:xfrm>
            <a:off x="7191275" y="4616900"/>
            <a:ext cx="3372900" cy="554100"/>
          </a:xfrm>
          <a:prstGeom prst="rect">
            <a:avLst/>
          </a:prstGeom>
          <a:noFill/>
          <a:ln>
            <a:noFill/>
          </a:ln>
        </p:spPr>
        <p:txBody>
          <a:bodyPr anchorCtr="0" anchor="t" bIns="91425" lIns="91425" spcFirstLastPara="1" rIns="91425" wrap="square" tIns="91425">
            <a:spAutoFit/>
          </a:bodyPr>
          <a:lstStyle/>
          <a:p>
            <a:pPr indent="0" lvl="0" marL="0" rtl="0" algn="ctr">
              <a:spcBef>
                <a:spcPts val="0"/>
              </a:spcBef>
              <a:spcAft>
                <a:spcPts val="0"/>
              </a:spcAft>
              <a:buNone/>
            </a:pPr>
            <a:r>
              <a:rPr b="1" lang="pt-BR" sz="1200">
                <a:latin typeface="Times New Roman"/>
                <a:ea typeface="Times New Roman"/>
                <a:cs typeface="Times New Roman"/>
                <a:sym typeface="Times New Roman"/>
              </a:rPr>
              <a:t>Fonte</a:t>
            </a:r>
            <a:r>
              <a:rPr lang="pt-BR" sz="1200">
                <a:latin typeface="Times New Roman"/>
                <a:ea typeface="Times New Roman"/>
                <a:cs typeface="Times New Roman"/>
                <a:sym typeface="Times New Roman"/>
              </a:rPr>
              <a:t>:</a:t>
            </a:r>
            <a:r>
              <a:rPr lang="pt-BR" sz="1200">
                <a:uFill>
                  <a:noFill/>
                </a:uFill>
                <a:latin typeface="Times New Roman"/>
                <a:ea typeface="Times New Roman"/>
                <a:cs typeface="Times New Roman"/>
                <a:sym typeface="Times New Roman"/>
                <a:hlinkClick r:id="rId6"/>
              </a:rPr>
              <a:t> </a:t>
            </a:r>
            <a:r>
              <a:rPr lang="pt-BR" sz="1200" u="sng">
                <a:latin typeface="Times New Roman"/>
                <a:ea typeface="Times New Roman"/>
                <a:cs typeface="Times New Roman"/>
                <a:sym typeface="Times New Roman"/>
                <a:hlinkClick r:id="rId7"/>
              </a:rPr>
              <a:t>https://www1.educacao.pe.gov.br/cpar/</a:t>
            </a:r>
            <a:r>
              <a:rPr lang="pt-BR" sz="1200"/>
              <a:t>. Acesso em 31 ago. 2021.</a:t>
            </a:r>
            <a:endParaRPr sz="1200"/>
          </a:p>
        </p:txBody>
      </p:sp>
      <p:sp>
        <p:nvSpPr>
          <p:cNvPr id="78" name="Google Shape;78;p3"/>
          <p:cNvSpPr txBox="1"/>
          <p:nvPr/>
        </p:nvSpPr>
        <p:spPr>
          <a:xfrm>
            <a:off x="2923475" y="4616900"/>
            <a:ext cx="3372900" cy="554100"/>
          </a:xfrm>
          <a:prstGeom prst="rect">
            <a:avLst/>
          </a:prstGeom>
          <a:noFill/>
          <a:ln>
            <a:noFill/>
          </a:ln>
        </p:spPr>
        <p:txBody>
          <a:bodyPr anchorCtr="0" anchor="t" bIns="91425" lIns="91425" spcFirstLastPara="1" rIns="91425" wrap="square" tIns="91425">
            <a:spAutoFit/>
          </a:bodyPr>
          <a:lstStyle/>
          <a:p>
            <a:pPr indent="0" lvl="0" marL="0" rtl="0" algn="ctr">
              <a:spcBef>
                <a:spcPts val="0"/>
              </a:spcBef>
              <a:spcAft>
                <a:spcPts val="0"/>
              </a:spcAft>
              <a:buNone/>
            </a:pPr>
            <a:r>
              <a:rPr b="1" lang="pt-BR" sz="1200">
                <a:latin typeface="Times New Roman"/>
                <a:ea typeface="Times New Roman"/>
                <a:cs typeface="Times New Roman"/>
                <a:sym typeface="Times New Roman"/>
              </a:rPr>
              <a:t>Fonte</a:t>
            </a:r>
            <a:r>
              <a:rPr lang="pt-BR" sz="1200">
                <a:latin typeface="Times New Roman"/>
                <a:ea typeface="Times New Roman"/>
                <a:cs typeface="Times New Roman"/>
                <a:sym typeface="Times New Roman"/>
              </a:rPr>
              <a:t>:</a:t>
            </a:r>
            <a:r>
              <a:rPr lang="pt-BR" sz="1200">
                <a:uFill>
                  <a:noFill/>
                </a:uFill>
                <a:latin typeface="Times New Roman"/>
                <a:ea typeface="Times New Roman"/>
                <a:cs typeface="Times New Roman"/>
                <a:sym typeface="Times New Roman"/>
                <a:hlinkClick r:id="rId8"/>
              </a:rPr>
              <a:t> </a:t>
            </a:r>
            <a:r>
              <a:rPr lang="pt-BR" sz="1200" u="sng">
                <a:latin typeface="Times New Roman"/>
                <a:ea typeface="Times New Roman"/>
                <a:cs typeface="Times New Roman"/>
                <a:sym typeface="Times New Roman"/>
                <a:hlinkClick r:id="rId9"/>
              </a:rPr>
              <a:t>https://www1.educacao.pe.gov.br/cpar/</a:t>
            </a:r>
            <a:r>
              <a:rPr lang="pt-BR" sz="1200"/>
              <a:t>. Acesso em 31 ago. 2021.</a:t>
            </a:r>
            <a:endParaRPr sz="1200"/>
          </a:p>
        </p:txBody>
      </p:sp>
    </p:spTree>
  </p:cSld>
  <p:clrMapOvr>
    <a:masterClrMapping/>
  </p:clrMapOvr>
  <p:timing>
    <p:tnLst>
      <p:par>
        <p:cTn dur="indefinite" nodeType="tmRoot" restart="never">
          <p:childTnLst>
            <p:seq concurrent="1" nextAc="seek">
              <p:cTn dur="indefinite" id="2" nodeType="mainSeq">
                <p:childTnLst>
                  <p:par>
                    <p:cTn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fill="hold">
                            <p:stCondLst>
                              <p:cond delay="0"/>
                            </p:stCondLst>
                            <p:childTnLst>
                              <p:par>
                                <p:cTn fill="hold" nodeType="withEffect" presetClass="entr" presetID="10" presetSubtype="0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filter="fade" transition="in">
                                      <p:cBhvr>
                                        <p:cTn dur="1000"/>
                                        <p:tgtEl>
                                          <p:spTgt spid="7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>
                  <p:tgtEl>
                    <p:sldTgt/>
                  </p:tgtEl>
                </p:cond>
              </p:prevCondLst>
              <p:nextCondLst>
                <p:cond evt="onNext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4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>
  <p:cSld>
    <p:bg>
      <p:bgPr>
        <a:solidFill>
          <a:srgbClr val="FFFFFF"/>
        </a:solidFill>
      </p:bgPr>
    </p:bg>
    <p:spTree>
      <p:nvGrpSpPr>
        <p:cNvPr id="83" name="Shape 83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4" name="Google Shape;84;p4"/>
          <p:cNvSpPr/>
          <p:nvPr/>
        </p:nvSpPr>
        <p:spPr>
          <a:xfrm>
            <a:off x="319163" y="1763724"/>
            <a:ext cx="8665920" cy="459360"/>
          </a:xfrm>
          <a:custGeom>
            <a:rect b="b" l="l" r="r" t="t"/>
            <a:pathLst>
              <a:path extrusionOk="0" h="21600" w="21600">
                <a:moveTo>
                  <a:pt x="0" y="0"/>
                </a:moveTo>
                <a:lnTo>
                  <a:pt x="21600" y="0"/>
                </a:lnTo>
                <a:lnTo>
                  <a:pt x="21600" y="21600"/>
                </a:lnTo>
                <a:lnTo>
                  <a:pt x="0" y="21600"/>
                </a:lnTo>
                <a:lnTo>
                  <a:pt x="0" y="0"/>
                </a:lnTo>
                <a:close/>
              </a:path>
            </a:pathLst>
          </a:custGeom>
          <a:noFill/>
          <a:ln>
            <a:noFill/>
          </a:ln>
        </p:spPr>
        <p:txBody>
          <a:bodyPr anchorCtr="0" anchor="t" bIns="46800" lIns="90000" spcFirstLastPara="1" rIns="90000" wrap="square" tIns="46800">
            <a:spAutoFit/>
          </a:bodyPr>
          <a:lstStyle/>
          <a:p>
            <a:pPr indent="-361440" lvl="0" marL="361800" marR="0" rtl="0" algn="just">
              <a:spcBef>
                <a:spcPts val="0"/>
              </a:spcBef>
              <a:spcAft>
                <a:spcPts val="0"/>
              </a:spcAft>
              <a:buClr>
                <a:srgbClr val="339933"/>
              </a:buClr>
              <a:buSzPts val="2400"/>
              <a:buFont typeface="Noto Sans Symbols"/>
              <a:buChar char="■"/>
            </a:pPr>
            <a:r>
              <a:rPr lang="pt-BR" sz="2400">
                <a:solidFill>
                  <a:srgbClr val="000000"/>
                </a:solidFill>
                <a:latin typeface="Calibri"/>
                <a:ea typeface="Calibri"/>
                <a:cs typeface="Calibri"/>
                <a:sym typeface="Calibri"/>
              </a:rPr>
              <a:t>Lei de Faraday.</a:t>
            </a:r>
            <a:endParaRPr sz="2400">
              <a:solidFill>
                <a:schemeClr val="dk1"/>
              </a:solidFill>
              <a:latin typeface="Calibri"/>
              <a:ea typeface="Calibri"/>
              <a:cs typeface="Calibri"/>
              <a:sym typeface="Calibri"/>
            </a:endParaRPr>
          </a:p>
        </p:txBody>
      </p:sp>
      <p:pic>
        <p:nvPicPr>
          <p:cNvPr id="85" name="Google Shape;85;p4"/>
          <p:cNvPicPr preferRelativeResize="0"/>
          <p:nvPr/>
        </p:nvPicPr>
        <p:blipFill rotWithShape="1">
          <a:blip r:embed="rId3">
            <a:alphaModFix/>
          </a:blip>
          <a:srcRect b="0" l="0" r="0" t="0"/>
          <a:stretch/>
        </p:blipFill>
        <p:spPr>
          <a:xfrm>
            <a:off x="1929000" y="2296800"/>
            <a:ext cx="5714640" cy="3047760"/>
          </a:xfrm>
          <a:prstGeom prst="rect">
            <a:avLst/>
          </a:prstGeom>
          <a:noFill/>
          <a:ln>
            <a:noFill/>
          </a:ln>
        </p:spPr>
      </p:pic>
      <p:sp>
        <p:nvSpPr>
          <p:cNvPr id="86" name="Google Shape;86;p4"/>
          <p:cNvSpPr txBox="1"/>
          <p:nvPr/>
        </p:nvSpPr>
        <p:spPr>
          <a:xfrm>
            <a:off x="5980080" y="3038400"/>
            <a:ext cx="164880" cy="203040"/>
          </a:xfrm>
          <a:prstGeom prst="rect">
            <a:avLst/>
          </a:prstGeom>
          <a:blipFill rotWithShape="1">
            <a:blip r:embed="rId4">
              <a:alphaModFix/>
            </a:blip>
            <a:stretch>
              <a:fillRect b="-55879" l="0" r="-59258" t="0"/>
            </a:stretch>
          </a:blipFill>
          <a:ln>
            <a:noFill/>
          </a:ln>
        </p:spPr>
        <p:txBody>
          <a:bodyPr anchorCtr="0" anchor="t" bIns="45700" lIns="91425" spcFirstLastPara="1" rIns="91425" wrap="square" tIns="45700">
            <a:noAutofit/>
          </a:bodyPr>
          <a:lstStyle/>
          <a:p>
            <a:pPr indent="0" lvl="0" marL="0" marR="0" rtl="0" algn="l">
              <a:spcBef>
                <a:spcPts val="0"/>
              </a:spcBef>
              <a:spcAft>
                <a:spcPts val="0"/>
              </a:spcAft>
              <a:buNone/>
            </a:pPr>
            <a:r>
              <a:rPr lang="pt-BR" sz="1800">
                <a:latin typeface="Trebuchet MS"/>
                <a:ea typeface="Trebuchet MS"/>
                <a:cs typeface="Trebuchet MS"/>
                <a:sym typeface="Trebuchet MS"/>
              </a:rPr>
              <a:t> </a:t>
            </a:r>
            <a:endParaRPr/>
          </a:p>
        </p:txBody>
      </p:sp>
      <p:sp>
        <p:nvSpPr>
          <p:cNvPr id="87" name="Google Shape;87;p4"/>
          <p:cNvSpPr/>
          <p:nvPr/>
        </p:nvSpPr>
        <p:spPr>
          <a:xfrm>
            <a:off x="8596186" y="4595374"/>
            <a:ext cx="1897920" cy="398520"/>
          </a:xfrm>
          <a:prstGeom prst="rect">
            <a:avLst/>
          </a:prstGeom>
          <a:noFill/>
          <a:ln>
            <a:noFill/>
          </a:ln>
        </p:spPr>
        <p:txBody>
          <a:bodyPr anchorCtr="0" anchor="t" bIns="46800" lIns="90000" spcFirstLastPara="1" rIns="90000" wrap="square" tIns="46800">
            <a:spAutoFit/>
          </a:bodyPr>
          <a:lstStyle/>
          <a:p>
            <a:pPr indent="0" lvl="0" marL="0" marR="0" rtl="0" algn="r">
              <a:spcBef>
                <a:spcPts val="0"/>
              </a:spcBef>
              <a:spcAft>
                <a:spcPts val="0"/>
              </a:spcAft>
              <a:buNone/>
            </a:pPr>
            <a:r>
              <a:rPr lang="pt-BR" sz="2000">
                <a:solidFill>
                  <a:srgbClr val="000000"/>
                </a:solidFill>
                <a:latin typeface="Calibri"/>
                <a:ea typeface="Calibri"/>
                <a:cs typeface="Calibri"/>
                <a:sym typeface="Calibri"/>
              </a:rPr>
              <a:t>Michael Faraday</a:t>
            </a:r>
            <a:endParaRPr sz="2000">
              <a:solidFill>
                <a:schemeClr val="dk1"/>
              </a:solidFill>
              <a:latin typeface="Calibri"/>
              <a:ea typeface="Calibri"/>
              <a:cs typeface="Calibri"/>
              <a:sym typeface="Calibri"/>
            </a:endParaRPr>
          </a:p>
        </p:txBody>
      </p:sp>
      <p:pic>
        <p:nvPicPr>
          <p:cNvPr id="88" name="Google Shape;88;p4"/>
          <p:cNvPicPr preferRelativeResize="0"/>
          <p:nvPr/>
        </p:nvPicPr>
        <p:blipFill rotWithShape="1">
          <a:blip r:embed="rId5">
            <a:alphaModFix/>
          </a:blip>
          <a:srcRect b="0" l="0" r="0" t="0"/>
          <a:stretch/>
        </p:blipFill>
        <p:spPr>
          <a:xfrm>
            <a:off x="8575306" y="1965934"/>
            <a:ext cx="1982520" cy="2650680"/>
          </a:xfrm>
          <a:prstGeom prst="rect">
            <a:avLst/>
          </a:prstGeom>
          <a:noFill/>
          <a:ln>
            <a:noFill/>
          </a:ln>
        </p:spPr>
      </p:pic>
      <p:sp>
        <p:nvSpPr>
          <p:cNvPr id="89" name="Google Shape;89;p4"/>
          <p:cNvSpPr/>
          <p:nvPr/>
        </p:nvSpPr>
        <p:spPr>
          <a:xfrm>
            <a:off x="199698" y="4616614"/>
            <a:ext cx="11746523" cy="1961692"/>
          </a:xfrm>
          <a:custGeom>
            <a:rect b="b" l="l" r="r" t="t"/>
            <a:pathLst>
              <a:path extrusionOk="0" h="21600" w="21600">
                <a:moveTo>
                  <a:pt x="0" y="0"/>
                </a:moveTo>
                <a:lnTo>
                  <a:pt x="21600" y="0"/>
                </a:lnTo>
                <a:lnTo>
                  <a:pt x="21600" y="21600"/>
                </a:lnTo>
                <a:lnTo>
                  <a:pt x="0" y="21600"/>
                </a:lnTo>
                <a:lnTo>
                  <a:pt x="0" y="0"/>
                </a:lnTo>
                <a:close/>
              </a:path>
            </a:pathLst>
          </a:custGeom>
          <a:noFill/>
          <a:ln>
            <a:noFill/>
          </a:ln>
        </p:spPr>
        <p:txBody>
          <a:bodyPr anchorCtr="0" anchor="t" bIns="46800" lIns="90000" spcFirstLastPara="1" rIns="90000" wrap="square" tIns="46800">
            <a:spAutoFit/>
          </a:bodyPr>
          <a:lstStyle/>
          <a:p>
            <a:pPr indent="0" lvl="0" marL="0" marR="0" rtl="0" algn="l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None/>
            </a:pPr>
            <a:r>
              <a:rPr i="1" lang="pt-BR" sz="2400">
                <a:solidFill>
                  <a:srgbClr val="000000"/>
                </a:solidFill>
                <a:latin typeface="Calibri"/>
                <a:ea typeface="Calibri"/>
                <a:cs typeface="Calibri"/>
                <a:sym typeface="Calibri"/>
              </a:rPr>
              <a:t>Constatações:</a:t>
            </a:r>
            <a:endParaRPr sz="2400">
              <a:solidFill>
                <a:schemeClr val="dk1"/>
              </a:solidFill>
              <a:latin typeface="Calibri"/>
              <a:ea typeface="Calibri"/>
              <a:cs typeface="Calibri"/>
              <a:sym typeface="Calibri"/>
            </a:endParaRPr>
          </a:p>
          <a:p>
            <a:pPr indent="-216000" lvl="0" marL="216000" marR="0" rtl="0" algn="just">
              <a:lnSpc>
                <a:spcPct val="90000"/>
              </a:lnSpc>
              <a:spcBef>
                <a:spcPts val="598"/>
              </a:spcBef>
              <a:spcAft>
                <a:spcPts val="0"/>
              </a:spcAft>
              <a:buClr>
                <a:srgbClr val="339933"/>
              </a:buClr>
              <a:buSzPts val="2400"/>
              <a:buFont typeface="Noto Sans Symbols"/>
              <a:buChar char="■"/>
            </a:pPr>
            <a:r>
              <a:rPr lang="pt-BR" sz="2400">
                <a:solidFill>
                  <a:srgbClr val="000000"/>
                </a:solidFill>
                <a:latin typeface="Calibri"/>
                <a:ea typeface="Calibri"/>
                <a:cs typeface="Calibri"/>
                <a:sym typeface="Calibri"/>
              </a:rPr>
              <a:t> Ao se aproximar ou afastar o ímã do solen</a:t>
            </a:r>
            <a:r>
              <a:rPr lang="pt-BR" sz="2400">
                <a:latin typeface="Calibri"/>
                <a:ea typeface="Calibri"/>
                <a:cs typeface="Calibri"/>
                <a:sym typeface="Calibri"/>
              </a:rPr>
              <a:t>o</a:t>
            </a:r>
            <a:r>
              <a:rPr lang="pt-BR" sz="2400">
                <a:solidFill>
                  <a:srgbClr val="000000"/>
                </a:solidFill>
                <a:latin typeface="Calibri"/>
                <a:ea typeface="Calibri"/>
                <a:cs typeface="Calibri"/>
                <a:sym typeface="Calibri"/>
              </a:rPr>
              <a:t>ide (bobina) ocorre um deslocamento do ponteiro do galvanômetro.</a:t>
            </a:r>
            <a:endParaRPr sz="2400">
              <a:solidFill>
                <a:schemeClr val="dk1"/>
              </a:solidFill>
              <a:latin typeface="Calibri"/>
              <a:ea typeface="Calibri"/>
              <a:cs typeface="Calibri"/>
              <a:sym typeface="Calibri"/>
            </a:endParaRPr>
          </a:p>
          <a:p>
            <a:pPr indent="-216000" lvl="0" marL="216000" marR="0" rtl="0" algn="just">
              <a:lnSpc>
                <a:spcPct val="90000"/>
              </a:lnSpc>
              <a:spcBef>
                <a:spcPts val="998"/>
              </a:spcBef>
              <a:spcAft>
                <a:spcPts val="0"/>
              </a:spcAft>
              <a:buClr>
                <a:srgbClr val="339933"/>
              </a:buClr>
              <a:buSzPts val="2400"/>
              <a:buFont typeface="Noto Sans Symbols"/>
              <a:buChar char="■"/>
            </a:pPr>
            <a:r>
              <a:rPr lang="pt-BR" sz="2400">
                <a:solidFill>
                  <a:srgbClr val="000000"/>
                </a:solidFill>
                <a:latin typeface="Calibri"/>
                <a:ea typeface="Calibri"/>
                <a:cs typeface="Calibri"/>
                <a:sym typeface="Calibri"/>
              </a:rPr>
              <a:t> Quando o ímã está parado, independentemente de quão próximo este esteja do solen</a:t>
            </a:r>
            <a:r>
              <a:rPr lang="pt-BR" sz="2400">
                <a:latin typeface="Calibri"/>
                <a:ea typeface="Calibri"/>
                <a:cs typeface="Calibri"/>
                <a:sym typeface="Calibri"/>
              </a:rPr>
              <a:t>o</a:t>
            </a:r>
            <a:r>
              <a:rPr lang="pt-BR" sz="2400">
                <a:solidFill>
                  <a:srgbClr val="000000"/>
                </a:solidFill>
                <a:latin typeface="Calibri"/>
                <a:ea typeface="Calibri"/>
                <a:cs typeface="Calibri"/>
                <a:sym typeface="Calibri"/>
              </a:rPr>
              <a:t>ide, não há deslocamento do ponteiro do galvanômetro. </a:t>
            </a:r>
            <a:endParaRPr sz="2400">
              <a:solidFill>
                <a:schemeClr val="dk1"/>
              </a:solidFill>
              <a:latin typeface="Calibri"/>
              <a:ea typeface="Calibri"/>
              <a:cs typeface="Calibri"/>
              <a:sym typeface="Calibri"/>
            </a:endParaRPr>
          </a:p>
        </p:txBody>
      </p:sp>
      <p:sp>
        <p:nvSpPr>
          <p:cNvPr id="90" name="Google Shape;90;p4"/>
          <p:cNvSpPr/>
          <p:nvPr/>
        </p:nvSpPr>
        <p:spPr>
          <a:xfrm>
            <a:off x="958329" y="818100"/>
            <a:ext cx="9142200" cy="1468080"/>
          </a:xfrm>
          <a:prstGeom prst="rect">
            <a:avLst/>
          </a:prstGeom>
          <a:noFill/>
          <a:ln>
            <a:noFill/>
          </a:ln>
        </p:spPr>
        <p:txBody>
          <a:bodyPr anchorCtr="0" anchor="ctr" bIns="45000" lIns="90000" spcFirstLastPara="1" rIns="90000" wrap="square" tIns="45000">
            <a:noAutofit/>
          </a:bodyPr>
          <a:lstStyle/>
          <a:p>
            <a:pPr indent="0" lvl="0" marL="0" marR="0" rt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</a:pPr>
            <a:r>
              <a:rPr b="1" lang="pt-BR" sz="4000">
                <a:solidFill>
                  <a:srgbClr val="000000"/>
                </a:solidFill>
                <a:latin typeface="Calibri"/>
                <a:ea typeface="Calibri"/>
                <a:cs typeface="Calibri"/>
                <a:sym typeface="Calibri"/>
              </a:rPr>
              <a:t>Transformadores ou trafos:</a:t>
            </a:r>
            <a:endParaRPr b="1" sz="4000">
              <a:solidFill>
                <a:schemeClr val="dk1"/>
              </a:solidFill>
              <a:latin typeface="Calibri"/>
              <a:ea typeface="Calibri"/>
              <a:cs typeface="Calibri"/>
              <a:sym typeface="Calibri"/>
            </a:endParaRPr>
          </a:p>
        </p:txBody>
      </p:sp>
      <p:sp>
        <p:nvSpPr>
          <p:cNvPr id="91" name="Google Shape;91;p4"/>
          <p:cNvSpPr txBox="1"/>
          <p:nvPr/>
        </p:nvSpPr>
        <p:spPr>
          <a:xfrm>
            <a:off x="2377975" y="4517575"/>
            <a:ext cx="3372900" cy="554100"/>
          </a:xfrm>
          <a:prstGeom prst="rect">
            <a:avLst/>
          </a:prstGeom>
          <a:noFill/>
          <a:ln>
            <a:noFill/>
          </a:ln>
        </p:spPr>
        <p:txBody>
          <a:bodyPr anchorCtr="0" anchor="t" bIns="91425" lIns="91425" spcFirstLastPara="1" rIns="91425" wrap="square" tIns="91425">
            <a:spAutoFit/>
          </a:bodyPr>
          <a:lstStyle/>
          <a:p>
            <a:pPr indent="0" lvl="0" marL="0" rtl="0" algn="ctr">
              <a:spcBef>
                <a:spcPts val="0"/>
              </a:spcBef>
              <a:spcAft>
                <a:spcPts val="0"/>
              </a:spcAft>
              <a:buNone/>
            </a:pPr>
            <a:r>
              <a:rPr b="1" lang="pt-BR" sz="1200">
                <a:latin typeface="Times New Roman"/>
                <a:ea typeface="Times New Roman"/>
                <a:cs typeface="Times New Roman"/>
                <a:sym typeface="Times New Roman"/>
              </a:rPr>
              <a:t>Fonte</a:t>
            </a:r>
            <a:r>
              <a:rPr lang="pt-BR" sz="1200">
                <a:latin typeface="Times New Roman"/>
                <a:ea typeface="Times New Roman"/>
                <a:cs typeface="Times New Roman"/>
                <a:sym typeface="Times New Roman"/>
              </a:rPr>
              <a:t>:</a:t>
            </a:r>
            <a:r>
              <a:rPr lang="pt-BR" sz="1200">
                <a:uFill>
                  <a:noFill/>
                </a:uFill>
                <a:latin typeface="Times New Roman"/>
                <a:ea typeface="Times New Roman"/>
                <a:cs typeface="Times New Roman"/>
                <a:sym typeface="Times New Roman"/>
                <a:hlinkClick r:id="rId6"/>
              </a:rPr>
              <a:t> </a:t>
            </a:r>
            <a:r>
              <a:rPr lang="pt-BR" sz="1200" u="sng">
                <a:latin typeface="Times New Roman"/>
                <a:ea typeface="Times New Roman"/>
                <a:cs typeface="Times New Roman"/>
                <a:sym typeface="Times New Roman"/>
                <a:hlinkClick r:id="rId7"/>
              </a:rPr>
              <a:t>https://www1.educacao.pe.gov.br/cpar/</a:t>
            </a:r>
            <a:r>
              <a:rPr lang="pt-BR" sz="1200"/>
              <a:t>. Acesso em 31 ago. 2021.</a:t>
            </a:r>
            <a:endParaRPr sz="1200"/>
          </a:p>
        </p:txBody>
      </p:sp>
      <p:sp>
        <p:nvSpPr>
          <p:cNvPr id="92" name="Google Shape;92;p4"/>
          <p:cNvSpPr txBox="1"/>
          <p:nvPr/>
        </p:nvSpPr>
        <p:spPr>
          <a:xfrm>
            <a:off x="10708100" y="2603600"/>
            <a:ext cx="1238100" cy="1293000"/>
          </a:xfrm>
          <a:prstGeom prst="rect">
            <a:avLst/>
          </a:prstGeom>
          <a:noFill/>
          <a:ln>
            <a:noFill/>
          </a:ln>
        </p:spPr>
        <p:txBody>
          <a:bodyPr anchorCtr="0" anchor="t" bIns="91425" lIns="91425" spcFirstLastPara="1" rIns="91425" wrap="square" tIns="91425">
            <a:spAutoFit/>
          </a:bodyPr>
          <a:lstStyle/>
          <a:p>
            <a:pPr indent="0" lvl="0" marL="0" rtl="0" algn="ctr">
              <a:spcBef>
                <a:spcPts val="0"/>
              </a:spcBef>
              <a:spcAft>
                <a:spcPts val="0"/>
              </a:spcAft>
              <a:buNone/>
            </a:pPr>
            <a:r>
              <a:rPr b="1" lang="pt-BR" sz="1200">
                <a:latin typeface="Times New Roman"/>
                <a:ea typeface="Times New Roman"/>
                <a:cs typeface="Times New Roman"/>
                <a:sym typeface="Times New Roman"/>
              </a:rPr>
              <a:t>Fonte</a:t>
            </a:r>
            <a:r>
              <a:rPr lang="pt-BR" sz="1200">
                <a:latin typeface="Times New Roman"/>
                <a:ea typeface="Times New Roman"/>
                <a:cs typeface="Times New Roman"/>
                <a:sym typeface="Times New Roman"/>
              </a:rPr>
              <a:t>:</a:t>
            </a:r>
            <a:r>
              <a:rPr lang="pt-BR" sz="1200">
                <a:uFill>
                  <a:noFill/>
                </a:uFill>
                <a:latin typeface="Times New Roman"/>
                <a:ea typeface="Times New Roman"/>
                <a:cs typeface="Times New Roman"/>
                <a:sym typeface="Times New Roman"/>
                <a:hlinkClick r:id="rId8"/>
              </a:rPr>
              <a:t> </a:t>
            </a:r>
            <a:r>
              <a:rPr lang="pt-BR" sz="1200" u="sng">
                <a:latin typeface="Times New Roman"/>
                <a:ea typeface="Times New Roman"/>
                <a:cs typeface="Times New Roman"/>
                <a:sym typeface="Times New Roman"/>
                <a:hlinkClick r:id="rId9"/>
              </a:rPr>
              <a:t>https://www1.educacao.pe.gov.br/cpar/</a:t>
            </a:r>
            <a:r>
              <a:rPr lang="pt-BR" sz="1200"/>
              <a:t>. Acesso em 31 ago. 2021.</a:t>
            </a:r>
            <a:endParaRPr sz="1200"/>
          </a:p>
        </p:txBody>
      </p:sp>
    </p:spTree>
  </p:cSld>
  <p:clrMapOvr>
    <a:masterClrMapping/>
  </p:clrMapOvr>
  <p:timing>
    <p:tnLst>
      <p:par>
        <p:cTn dur="indefinite" nodeType="tmRoot" restart="never">
          <p:childTnLst>
            <p:seq concurrent="1" nextAc="seek">
              <p:cTn dur="indefinite" id="2" nodeType="mainSeq">
                <p:childTnLst>
                  <p:par>
                    <p:cTn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fill="hold">
                            <p:stCondLst>
                              <p:cond delay="0"/>
                            </p:stCondLst>
                            <p:childTnLst>
                              <p:par>
                                <p:cTn fill="hold" nodeType="withEffect" presetClass="entr" presetID="10" presetSubtype="0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filter="fade" transition="in">
                                      <p:cBhvr>
                                        <p:cTn dur="1000"/>
                                        <p:tgtEl>
                                          <p:spTgt spid="90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>
                  <p:tgtEl>
                    <p:sldTgt/>
                  </p:tgtEl>
                </p:cond>
              </p:prevCondLst>
              <p:nextCondLst>
                <p:cond evt="onNext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5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>
  <p:cSld>
    <p:bg>
      <p:bgPr>
        <a:solidFill>
          <a:srgbClr val="FFFFFF"/>
        </a:solidFill>
      </p:bgPr>
    </p:bg>
    <p:spTree>
      <p:nvGrpSpPr>
        <p:cNvPr id="97" name="Shape 97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98" name="Google Shape;98;p5"/>
          <p:cNvPicPr preferRelativeResize="0"/>
          <p:nvPr/>
        </p:nvPicPr>
        <p:blipFill rotWithShape="1">
          <a:blip r:embed="rId3">
            <a:alphaModFix/>
          </a:blip>
          <a:srcRect b="0" l="0" r="0" t="0"/>
          <a:stretch/>
        </p:blipFill>
        <p:spPr>
          <a:xfrm>
            <a:off x="2014479" y="1876320"/>
            <a:ext cx="5714640" cy="3047760"/>
          </a:xfrm>
          <a:prstGeom prst="rect">
            <a:avLst/>
          </a:prstGeom>
          <a:noFill/>
          <a:ln>
            <a:noFill/>
          </a:ln>
        </p:spPr>
      </p:pic>
      <p:sp>
        <p:nvSpPr>
          <p:cNvPr id="99" name="Google Shape;99;p5"/>
          <p:cNvSpPr/>
          <p:nvPr/>
        </p:nvSpPr>
        <p:spPr>
          <a:xfrm>
            <a:off x="9295352" y="3212309"/>
            <a:ext cx="2015640" cy="1058040"/>
          </a:xfrm>
          <a:prstGeom prst="rect">
            <a:avLst/>
          </a:prstGeom>
          <a:noFill/>
          <a:ln cap="flat" cmpd="sng" w="12600">
            <a:solidFill>
              <a:srgbClr val="FF6600"/>
            </a:solidFill>
            <a:prstDash val="solid"/>
            <a:miter lim="8000"/>
            <a:headEnd len="sm" w="sm" type="none"/>
            <a:tailEnd len="sm" w="sm" type="none"/>
          </a:ln>
        </p:spPr>
        <p:txBody>
          <a:bodyPr anchorCtr="0" anchor="ctr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  <p:sp>
        <p:nvSpPr>
          <p:cNvPr id="100" name="Google Shape;100;p5"/>
          <p:cNvSpPr/>
          <p:nvPr/>
        </p:nvSpPr>
        <p:spPr>
          <a:xfrm>
            <a:off x="309489" y="4164121"/>
            <a:ext cx="11380763" cy="2422331"/>
          </a:xfrm>
          <a:custGeom>
            <a:rect b="b" l="l" r="r" t="t"/>
            <a:pathLst>
              <a:path extrusionOk="0" h="21600" w="21600">
                <a:moveTo>
                  <a:pt x="0" y="0"/>
                </a:moveTo>
                <a:lnTo>
                  <a:pt x="21600" y="0"/>
                </a:lnTo>
                <a:lnTo>
                  <a:pt x="21600" y="21600"/>
                </a:lnTo>
                <a:lnTo>
                  <a:pt x="0" y="21600"/>
                </a:lnTo>
                <a:lnTo>
                  <a:pt x="0" y="0"/>
                </a:lnTo>
                <a:close/>
              </a:path>
            </a:pathLst>
          </a:custGeom>
          <a:noFill/>
          <a:ln>
            <a:noFill/>
          </a:ln>
        </p:spPr>
        <p:txBody>
          <a:bodyPr anchorCtr="0" anchor="t" bIns="46800" lIns="90000" spcFirstLastPara="1" rIns="90000" wrap="square" tIns="46800">
            <a:spAutoFit/>
          </a:bodyPr>
          <a:lstStyle/>
          <a:p>
            <a:pPr indent="-361440" lvl="0" marL="361800" marR="0" rtl="0" algn="just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>
                <a:srgbClr val="339933"/>
              </a:buClr>
              <a:buSzPts val="2400"/>
              <a:buFont typeface="Noto Sans Symbols"/>
              <a:buChar char="■"/>
            </a:pPr>
            <a:r>
              <a:rPr lang="pt-BR" sz="2400">
                <a:solidFill>
                  <a:srgbClr val="000000"/>
                </a:solidFill>
                <a:latin typeface="Calibri"/>
                <a:ea typeface="Calibri"/>
                <a:cs typeface="Calibri"/>
                <a:sym typeface="Calibri"/>
              </a:rPr>
              <a:t>A </a:t>
            </a:r>
            <a:r>
              <a:rPr lang="pt-BR" sz="2400">
                <a:latin typeface="Calibri"/>
                <a:ea typeface="Calibri"/>
                <a:cs typeface="Calibri"/>
                <a:sym typeface="Calibri"/>
              </a:rPr>
              <a:t>L</a:t>
            </a:r>
            <a:r>
              <a:rPr lang="pt-BR" sz="2400">
                <a:solidFill>
                  <a:srgbClr val="000000"/>
                </a:solidFill>
                <a:latin typeface="Calibri"/>
                <a:ea typeface="Calibri"/>
                <a:cs typeface="Calibri"/>
                <a:sym typeface="Calibri"/>
              </a:rPr>
              <a:t>ei de Faraday declara que: </a:t>
            </a:r>
            <a:endParaRPr sz="2400">
              <a:solidFill>
                <a:schemeClr val="dk1"/>
              </a:solidFill>
              <a:latin typeface="Calibri"/>
              <a:ea typeface="Calibri"/>
              <a:cs typeface="Calibri"/>
              <a:sym typeface="Calibri"/>
            </a:endParaRPr>
          </a:p>
          <a:p>
            <a:pPr indent="-361439" lvl="0" marL="363240" marR="0" rtl="0" algn="just">
              <a:lnSpc>
                <a:spcPct val="90000"/>
              </a:lnSpc>
              <a:spcBef>
                <a:spcPts val="998"/>
              </a:spcBef>
              <a:spcAft>
                <a:spcPts val="0"/>
              </a:spcAft>
              <a:buNone/>
            </a:pPr>
            <a:r>
              <a:rPr lang="pt-BR" sz="2400">
                <a:solidFill>
                  <a:srgbClr val="000000"/>
                </a:solidFill>
                <a:latin typeface="Calibri"/>
                <a:ea typeface="Calibri"/>
                <a:cs typeface="Calibri"/>
                <a:sym typeface="Calibri"/>
              </a:rPr>
              <a:t>“</a:t>
            </a:r>
            <a:r>
              <a:rPr i="1" lang="pt-BR" sz="2400">
                <a:solidFill>
                  <a:srgbClr val="000000"/>
                </a:solidFill>
                <a:latin typeface="Calibri"/>
                <a:ea typeface="Calibri"/>
                <a:cs typeface="Calibri"/>
                <a:sym typeface="Calibri"/>
              </a:rPr>
              <a:t>Quando um circuito elétrico é atravessado por um fluxo magnético variável, surge uma fem (tensão) induzida atuando sobre o mesmo</a:t>
            </a:r>
            <a:r>
              <a:rPr lang="pt-BR" sz="2400">
                <a:solidFill>
                  <a:srgbClr val="000000"/>
                </a:solidFill>
                <a:latin typeface="Calibri"/>
                <a:ea typeface="Calibri"/>
                <a:cs typeface="Calibri"/>
                <a:sym typeface="Calibri"/>
              </a:rPr>
              <a:t>”.</a:t>
            </a:r>
            <a:endParaRPr sz="2400">
              <a:solidFill>
                <a:schemeClr val="dk1"/>
              </a:solidFill>
              <a:latin typeface="Calibri"/>
              <a:ea typeface="Calibri"/>
              <a:cs typeface="Calibri"/>
              <a:sym typeface="Calibri"/>
            </a:endParaRPr>
          </a:p>
          <a:p>
            <a:pPr indent="-361440" lvl="0" marL="361800" marR="0" rtl="0" algn="just">
              <a:lnSpc>
                <a:spcPct val="90000"/>
              </a:lnSpc>
              <a:spcBef>
                <a:spcPts val="598"/>
              </a:spcBef>
              <a:spcAft>
                <a:spcPts val="0"/>
              </a:spcAft>
              <a:buClr>
                <a:srgbClr val="339933"/>
              </a:buClr>
              <a:buSzPts val="2400"/>
              <a:buFont typeface="Noto Sans Symbols"/>
              <a:buChar char="■"/>
            </a:pPr>
            <a:r>
              <a:rPr lang="pt-BR" sz="2400">
                <a:solidFill>
                  <a:srgbClr val="000000"/>
                </a:solidFill>
                <a:latin typeface="Calibri"/>
                <a:ea typeface="Calibri"/>
                <a:cs typeface="Calibri"/>
                <a:sym typeface="Calibri"/>
              </a:rPr>
              <a:t>A </a:t>
            </a:r>
            <a:r>
              <a:rPr lang="pt-BR" sz="2400">
                <a:latin typeface="Calibri"/>
                <a:ea typeface="Calibri"/>
                <a:cs typeface="Calibri"/>
                <a:sym typeface="Calibri"/>
              </a:rPr>
              <a:t>L</a:t>
            </a:r>
            <a:r>
              <a:rPr lang="pt-BR" sz="2400">
                <a:solidFill>
                  <a:srgbClr val="000000"/>
                </a:solidFill>
                <a:latin typeface="Calibri"/>
                <a:ea typeface="Calibri"/>
                <a:cs typeface="Calibri"/>
                <a:sym typeface="Calibri"/>
              </a:rPr>
              <a:t>ei de Faraday também declara que: </a:t>
            </a:r>
            <a:endParaRPr sz="2400">
              <a:solidFill>
                <a:schemeClr val="dk1"/>
              </a:solidFill>
              <a:latin typeface="Calibri"/>
              <a:ea typeface="Calibri"/>
              <a:cs typeface="Calibri"/>
              <a:sym typeface="Calibri"/>
            </a:endParaRPr>
          </a:p>
          <a:p>
            <a:pPr indent="-361439" lvl="0" marL="363240" marR="0" rtl="0" algn="just">
              <a:lnSpc>
                <a:spcPct val="90000"/>
              </a:lnSpc>
              <a:spcBef>
                <a:spcPts val="998"/>
              </a:spcBef>
              <a:spcAft>
                <a:spcPts val="0"/>
              </a:spcAft>
              <a:buNone/>
            </a:pPr>
            <a:r>
              <a:rPr i="1" lang="pt-BR" sz="2400">
                <a:solidFill>
                  <a:srgbClr val="000000"/>
                </a:solidFill>
                <a:latin typeface="Calibri"/>
                <a:ea typeface="Calibri"/>
                <a:cs typeface="Calibri"/>
                <a:sym typeface="Calibri"/>
              </a:rPr>
              <a:t>“A fem (tensão) induzida no circuito é numericamente igual à variação do fluxo que o atravessa”.</a:t>
            </a:r>
            <a:endParaRPr sz="2400">
              <a:solidFill>
                <a:schemeClr val="dk1"/>
              </a:solidFill>
              <a:latin typeface="Calibri"/>
              <a:ea typeface="Calibri"/>
              <a:cs typeface="Calibri"/>
              <a:sym typeface="Calibri"/>
            </a:endParaRPr>
          </a:p>
        </p:txBody>
      </p:sp>
      <p:sp>
        <p:nvSpPr>
          <p:cNvPr id="101" name="Google Shape;101;p5"/>
          <p:cNvSpPr/>
          <p:nvPr/>
        </p:nvSpPr>
        <p:spPr>
          <a:xfrm>
            <a:off x="9439352" y="3299429"/>
            <a:ext cx="1655640" cy="1186920"/>
          </a:xfrm>
          <a:prstGeom prst="rect">
            <a:avLst/>
          </a:prstGeom>
          <a:noFill/>
          <a:ln>
            <a:noFill/>
          </a:ln>
        </p:spPr>
        <p:txBody>
          <a:bodyPr anchorCtr="0" anchor="t" bIns="45000" lIns="90000" spcFirstLastPara="1" rIns="90000" wrap="square" tIns="45000">
            <a:noAutofit/>
          </a:bodyPr>
          <a:lstStyle/>
          <a:p>
            <a:pPr indent="0" lvl="0" marL="0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</a:pPr>
            <a:r>
              <a:rPr lang="pt-BR" sz="2400">
                <a:solidFill>
                  <a:srgbClr val="000000"/>
                </a:solidFill>
                <a:latin typeface="Times New Roman"/>
                <a:ea typeface="Times New Roman"/>
                <a:cs typeface="Times New Roman"/>
                <a:sym typeface="Times New Roman"/>
              </a:rPr>
              <a:t>  </a:t>
            </a:r>
            <a:r>
              <a:rPr lang="pt-BR" sz="2400">
                <a:solidFill>
                  <a:srgbClr val="000000"/>
                </a:solidFill>
                <a:latin typeface="Noto Sans Symbols"/>
                <a:ea typeface="Noto Sans Symbols"/>
                <a:cs typeface="Noto Sans Symbols"/>
                <a:sym typeface="Noto Sans Symbols"/>
              </a:rPr>
              <a:t>ε</a:t>
            </a:r>
            <a:r>
              <a:rPr lang="pt-BR" sz="2400">
                <a:solidFill>
                  <a:srgbClr val="000000"/>
                </a:solidFill>
                <a:latin typeface="Times New Roman"/>
                <a:ea typeface="Times New Roman"/>
                <a:cs typeface="Times New Roman"/>
                <a:sym typeface="Times New Roman"/>
              </a:rPr>
              <a:t> =     </a:t>
            </a:r>
            <a:r>
              <a:rPr lang="pt-BR" sz="2400" u="sng">
                <a:solidFill>
                  <a:srgbClr val="000000"/>
                </a:solidFill>
                <a:latin typeface="Noto Sans Symbols"/>
                <a:ea typeface="Noto Sans Symbols"/>
                <a:cs typeface="Noto Sans Symbols"/>
                <a:sym typeface="Noto Sans Symbols"/>
              </a:rPr>
              <a:t>Δ</a:t>
            </a:r>
            <a:r>
              <a:rPr lang="pt-BR" sz="2400" u="sng">
                <a:solidFill>
                  <a:srgbClr val="000000"/>
                </a:solidFill>
                <a:latin typeface="Times New Roman"/>
                <a:ea typeface="Times New Roman"/>
                <a:cs typeface="Times New Roman"/>
                <a:sym typeface="Times New Roman"/>
              </a:rPr>
              <a:t> </a:t>
            </a:r>
            <a:r>
              <a:rPr lang="pt-BR" sz="2400" u="sng">
                <a:solidFill>
                  <a:srgbClr val="000000"/>
                </a:solidFill>
                <a:latin typeface="Noto Sans Symbols"/>
                <a:ea typeface="Noto Sans Symbols"/>
                <a:cs typeface="Noto Sans Symbols"/>
                <a:sym typeface="Noto Sans Symbols"/>
              </a:rPr>
              <a:t>φ</a:t>
            </a:r>
            <a:endParaRPr sz="2400">
              <a:solidFill>
                <a:schemeClr val="dk1"/>
              </a:solidFill>
              <a:latin typeface="Arial"/>
              <a:ea typeface="Arial"/>
              <a:cs typeface="Arial"/>
              <a:sym typeface="Arial"/>
            </a:endParaRPr>
          </a:p>
          <a:p>
            <a:pPr indent="0" lvl="0" marL="0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</a:pPr>
            <a:r>
              <a:rPr lang="pt-BR" sz="2400">
                <a:solidFill>
                  <a:srgbClr val="000000"/>
                </a:solidFill>
                <a:latin typeface="Noto Sans Symbols"/>
                <a:ea typeface="Noto Sans Symbols"/>
                <a:cs typeface="Noto Sans Symbols"/>
                <a:sym typeface="Noto Sans Symbols"/>
              </a:rPr>
              <a:t>             Δ</a:t>
            </a:r>
            <a:r>
              <a:rPr lang="pt-BR" sz="2400">
                <a:solidFill>
                  <a:srgbClr val="000000"/>
                </a:solidFill>
                <a:latin typeface="Times New Roman"/>
                <a:ea typeface="Times New Roman"/>
                <a:cs typeface="Times New Roman"/>
                <a:sym typeface="Times New Roman"/>
              </a:rPr>
              <a:t>t</a:t>
            </a:r>
            <a:endParaRPr sz="2400">
              <a:solidFill>
                <a:schemeClr val="dk1"/>
              </a:solidFill>
              <a:latin typeface="Arial"/>
              <a:ea typeface="Arial"/>
              <a:cs typeface="Arial"/>
              <a:sym typeface="Arial"/>
            </a:endParaRPr>
          </a:p>
        </p:txBody>
      </p:sp>
      <p:sp>
        <p:nvSpPr>
          <p:cNvPr id="102" name="Google Shape;102;p5"/>
          <p:cNvSpPr/>
          <p:nvPr/>
        </p:nvSpPr>
        <p:spPr>
          <a:xfrm>
            <a:off x="961292" y="829994"/>
            <a:ext cx="9142200" cy="1468080"/>
          </a:xfrm>
          <a:prstGeom prst="rect">
            <a:avLst/>
          </a:prstGeom>
          <a:noFill/>
          <a:ln>
            <a:noFill/>
          </a:ln>
        </p:spPr>
        <p:txBody>
          <a:bodyPr anchorCtr="0" anchor="ctr" bIns="45000" lIns="90000" spcFirstLastPara="1" rIns="90000" wrap="square" tIns="45000">
            <a:noAutofit/>
          </a:bodyPr>
          <a:lstStyle/>
          <a:p>
            <a:pPr indent="0" lvl="0" marL="0" marR="0" rt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</a:pPr>
            <a:r>
              <a:rPr b="1" lang="pt-BR" sz="4000">
                <a:solidFill>
                  <a:srgbClr val="000000"/>
                </a:solidFill>
                <a:latin typeface="Calibri"/>
                <a:ea typeface="Calibri"/>
                <a:cs typeface="Calibri"/>
                <a:sym typeface="Calibri"/>
              </a:rPr>
              <a:t>Transformadores ou trafos:</a:t>
            </a:r>
            <a:endParaRPr b="1" sz="4000">
              <a:solidFill>
                <a:schemeClr val="dk1"/>
              </a:solidFill>
              <a:latin typeface="Calibri"/>
              <a:ea typeface="Calibri"/>
              <a:cs typeface="Calibri"/>
              <a:sym typeface="Calibri"/>
            </a:endParaRPr>
          </a:p>
        </p:txBody>
      </p:sp>
      <p:sp>
        <p:nvSpPr>
          <p:cNvPr id="103" name="Google Shape;103;p5"/>
          <p:cNvSpPr txBox="1"/>
          <p:nvPr/>
        </p:nvSpPr>
        <p:spPr>
          <a:xfrm>
            <a:off x="7191275" y="3372475"/>
            <a:ext cx="1655700" cy="1108200"/>
          </a:xfrm>
          <a:prstGeom prst="rect">
            <a:avLst/>
          </a:prstGeom>
          <a:noFill/>
          <a:ln>
            <a:noFill/>
          </a:ln>
        </p:spPr>
        <p:txBody>
          <a:bodyPr anchorCtr="0" anchor="t" bIns="91425" lIns="91425" spcFirstLastPara="1" rIns="91425" wrap="square" tIns="91425">
            <a:spAutoFit/>
          </a:bodyPr>
          <a:lstStyle/>
          <a:p>
            <a:pPr indent="0" lvl="0" marL="0" rtl="0" algn="ctr">
              <a:spcBef>
                <a:spcPts val="0"/>
              </a:spcBef>
              <a:spcAft>
                <a:spcPts val="0"/>
              </a:spcAft>
              <a:buNone/>
            </a:pPr>
            <a:r>
              <a:rPr b="1" lang="pt-BR" sz="1200">
                <a:latin typeface="Times New Roman"/>
                <a:ea typeface="Times New Roman"/>
                <a:cs typeface="Times New Roman"/>
                <a:sym typeface="Times New Roman"/>
              </a:rPr>
              <a:t>Fonte</a:t>
            </a:r>
            <a:r>
              <a:rPr lang="pt-BR" sz="1200">
                <a:latin typeface="Times New Roman"/>
                <a:ea typeface="Times New Roman"/>
                <a:cs typeface="Times New Roman"/>
                <a:sym typeface="Times New Roman"/>
              </a:rPr>
              <a:t>:</a:t>
            </a:r>
            <a:r>
              <a:rPr lang="pt-BR" sz="1200">
                <a:uFill>
                  <a:noFill/>
                </a:uFill>
                <a:latin typeface="Times New Roman"/>
                <a:ea typeface="Times New Roman"/>
                <a:cs typeface="Times New Roman"/>
                <a:sym typeface="Times New Roman"/>
                <a:hlinkClick r:id="rId4"/>
              </a:rPr>
              <a:t> </a:t>
            </a:r>
            <a:r>
              <a:rPr lang="pt-BR" sz="1200" u="sng">
                <a:latin typeface="Times New Roman"/>
                <a:ea typeface="Times New Roman"/>
                <a:cs typeface="Times New Roman"/>
                <a:sym typeface="Times New Roman"/>
                <a:hlinkClick r:id="rId5"/>
              </a:rPr>
              <a:t>https://www1.educacao.pe.gov.br/cpar/</a:t>
            </a:r>
            <a:r>
              <a:rPr lang="pt-BR" sz="1200"/>
              <a:t>. Acesso em 31 ago. 2021.</a:t>
            </a:r>
            <a:endParaRPr sz="1200"/>
          </a:p>
        </p:txBody>
      </p:sp>
    </p:spTree>
  </p:cSld>
  <p:clrMapOvr>
    <a:masterClrMapping/>
  </p:clrMapOvr>
  <p:timing>
    <p:tnLst>
      <p:par>
        <p:cTn dur="indefinite" nodeType="tmRoot" restart="never">
          <p:childTnLst>
            <p:seq concurrent="1" nextAc="seek">
              <p:cTn dur="indefinite" id="2" nodeType="mainSeq">
                <p:childTnLst>
                  <p:par>
                    <p:cTn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fill="hold">
                            <p:stCondLst>
                              <p:cond delay="0"/>
                            </p:stCondLst>
                            <p:childTnLst>
                              <p:par>
                                <p:cTn fill="hold" nodeType="withEffect" presetClass="entr" presetID="10" presetSubtype="0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filter="fade" transition="in">
                                      <p:cBhvr>
                                        <p:cTn dur="1000"/>
                                        <p:tgtEl>
                                          <p:spTgt spid="10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>
                  <p:tgtEl>
                    <p:sldTgt/>
                  </p:tgtEl>
                </p:cond>
              </p:prevCondLst>
              <p:nextCondLst>
                <p:cond evt="onNext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6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>
  <p:cSld>
    <p:bg>
      <p:bgPr>
        <a:solidFill>
          <a:srgbClr val="FFFFFF"/>
        </a:solidFill>
      </p:bgPr>
    </p:bg>
    <p:spTree>
      <p:nvGrpSpPr>
        <p:cNvPr id="108" name="Shape 108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09" name="Google Shape;109;p6"/>
          <p:cNvPicPr preferRelativeResize="0"/>
          <p:nvPr/>
        </p:nvPicPr>
        <p:blipFill rotWithShape="1">
          <a:blip r:embed="rId3">
            <a:alphaModFix/>
          </a:blip>
          <a:srcRect b="0" l="0" r="0" t="0"/>
          <a:stretch/>
        </p:blipFill>
        <p:spPr>
          <a:xfrm>
            <a:off x="1676280" y="1974572"/>
            <a:ext cx="5714640" cy="3047760"/>
          </a:xfrm>
          <a:prstGeom prst="rect">
            <a:avLst/>
          </a:prstGeom>
          <a:noFill/>
          <a:ln>
            <a:noFill/>
          </a:ln>
        </p:spPr>
      </p:pic>
      <p:sp>
        <p:nvSpPr>
          <p:cNvPr id="110" name="Google Shape;110;p6"/>
          <p:cNvSpPr/>
          <p:nvPr/>
        </p:nvSpPr>
        <p:spPr>
          <a:xfrm>
            <a:off x="1676280" y="4762440"/>
            <a:ext cx="8839081" cy="2012988"/>
          </a:xfrm>
          <a:custGeom>
            <a:rect b="b" l="l" r="r" t="t"/>
            <a:pathLst>
              <a:path extrusionOk="0" h="21600" w="21600">
                <a:moveTo>
                  <a:pt x="0" y="0"/>
                </a:moveTo>
                <a:lnTo>
                  <a:pt x="21600" y="0"/>
                </a:lnTo>
                <a:lnTo>
                  <a:pt x="21600" y="21600"/>
                </a:lnTo>
                <a:lnTo>
                  <a:pt x="0" y="21600"/>
                </a:lnTo>
                <a:lnTo>
                  <a:pt x="0" y="0"/>
                </a:lnTo>
                <a:close/>
              </a:path>
            </a:pathLst>
          </a:custGeom>
          <a:noFill/>
          <a:ln>
            <a:noFill/>
          </a:ln>
        </p:spPr>
        <p:txBody>
          <a:bodyPr anchorCtr="0" anchor="t" bIns="46800" lIns="90000" spcFirstLastPara="1" rIns="90000" wrap="square" tIns="46800">
            <a:spAutoFit/>
          </a:bodyPr>
          <a:lstStyle/>
          <a:p>
            <a:pPr indent="-361439" lvl="0" marL="363240" marR="0" rtl="0" algn="just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None/>
            </a:pPr>
            <a:r>
              <a:rPr lang="pt-BR" sz="2400">
                <a:solidFill>
                  <a:srgbClr val="000000"/>
                </a:solidFill>
                <a:latin typeface="Times New Roman"/>
                <a:ea typeface="Times New Roman"/>
                <a:cs typeface="Times New Roman"/>
                <a:sym typeface="Times New Roman"/>
              </a:rPr>
              <a:t>Formas de se obter uma tensão induzida segundo a </a:t>
            </a:r>
            <a:r>
              <a:rPr lang="pt-BR" sz="2400">
                <a:latin typeface="Times New Roman"/>
                <a:ea typeface="Times New Roman"/>
                <a:cs typeface="Times New Roman"/>
                <a:sym typeface="Times New Roman"/>
              </a:rPr>
              <a:t>L</a:t>
            </a:r>
            <a:r>
              <a:rPr lang="pt-BR" sz="2400">
                <a:solidFill>
                  <a:srgbClr val="000000"/>
                </a:solidFill>
                <a:latin typeface="Times New Roman"/>
                <a:ea typeface="Times New Roman"/>
                <a:cs typeface="Times New Roman"/>
                <a:sym typeface="Times New Roman"/>
              </a:rPr>
              <a:t>ei de Faraday:</a:t>
            </a:r>
            <a:endParaRPr sz="2400">
              <a:solidFill>
                <a:schemeClr val="dk1"/>
              </a:solidFill>
              <a:latin typeface="Arial"/>
              <a:ea typeface="Arial"/>
              <a:cs typeface="Arial"/>
              <a:sym typeface="Arial"/>
            </a:endParaRPr>
          </a:p>
          <a:p>
            <a:pPr indent="-361440" lvl="0" marL="361800" marR="0" rtl="0" algn="just">
              <a:lnSpc>
                <a:spcPct val="90000"/>
              </a:lnSpc>
              <a:spcBef>
                <a:spcPts val="998"/>
              </a:spcBef>
              <a:spcAft>
                <a:spcPts val="0"/>
              </a:spcAft>
              <a:buClr>
                <a:srgbClr val="339933"/>
              </a:buClr>
              <a:buSzPts val="2400"/>
              <a:buFont typeface="Noto Sans Symbols"/>
              <a:buChar char="■"/>
            </a:pPr>
            <a:r>
              <a:rPr lang="pt-BR" sz="2400">
                <a:solidFill>
                  <a:srgbClr val="000000"/>
                </a:solidFill>
                <a:latin typeface="Times New Roman"/>
                <a:ea typeface="Times New Roman"/>
                <a:cs typeface="Times New Roman"/>
                <a:sym typeface="Times New Roman"/>
              </a:rPr>
              <a:t>Provocar um movimento relativo entre o campo magnético e o circuito</a:t>
            </a:r>
            <a:r>
              <a:rPr lang="pt-BR" sz="2400">
                <a:latin typeface="Times New Roman"/>
                <a:ea typeface="Times New Roman"/>
                <a:cs typeface="Times New Roman"/>
                <a:sym typeface="Times New Roman"/>
              </a:rPr>
              <a:t>;</a:t>
            </a:r>
            <a:endParaRPr sz="2400">
              <a:solidFill>
                <a:schemeClr val="dk1"/>
              </a:solidFill>
              <a:latin typeface="Arial"/>
              <a:ea typeface="Arial"/>
              <a:cs typeface="Arial"/>
              <a:sym typeface="Arial"/>
            </a:endParaRPr>
          </a:p>
          <a:p>
            <a:pPr indent="-361440" lvl="0" marL="361800" marR="0" rtl="0" algn="just">
              <a:lnSpc>
                <a:spcPct val="90000"/>
              </a:lnSpc>
              <a:spcBef>
                <a:spcPts val="998"/>
              </a:spcBef>
              <a:spcAft>
                <a:spcPts val="0"/>
              </a:spcAft>
              <a:buClr>
                <a:srgbClr val="339933"/>
              </a:buClr>
              <a:buSzPts val="2400"/>
              <a:buFont typeface="Noto Sans Symbols"/>
              <a:buChar char="■"/>
            </a:pPr>
            <a:r>
              <a:rPr lang="pt-BR" sz="2400">
                <a:solidFill>
                  <a:srgbClr val="000000"/>
                </a:solidFill>
                <a:latin typeface="Times New Roman"/>
                <a:ea typeface="Times New Roman"/>
                <a:cs typeface="Times New Roman"/>
                <a:sym typeface="Times New Roman"/>
              </a:rPr>
              <a:t>Utilizar uma corrente variável para produzir um campo magnético variável.</a:t>
            </a:r>
            <a:endParaRPr sz="2400">
              <a:solidFill>
                <a:schemeClr val="dk1"/>
              </a:solidFill>
              <a:latin typeface="Arial"/>
              <a:ea typeface="Arial"/>
              <a:cs typeface="Arial"/>
              <a:sym typeface="Arial"/>
            </a:endParaRPr>
          </a:p>
        </p:txBody>
      </p:sp>
      <p:sp>
        <p:nvSpPr>
          <p:cNvPr id="111" name="Google Shape;111;p6"/>
          <p:cNvSpPr/>
          <p:nvPr/>
        </p:nvSpPr>
        <p:spPr>
          <a:xfrm>
            <a:off x="8004000" y="2610360"/>
            <a:ext cx="2015640" cy="1058040"/>
          </a:xfrm>
          <a:prstGeom prst="rect">
            <a:avLst/>
          </a:prstGeom>
          <a:noFill/>
          <a:ln cap="flat" cmpd="sng" w="12600">
            <a:solidFill>
              <a:srgbClr val="FF6600"/>
            </a:solidFill>
            <a:prstDash val="solid"/>
            <a:miter lim="8000"/>
            <a:headEnd len="sm" w="sm" type="none"/>
            <a:tailEnd len="sm" w="sm" type="none"/>
          </a:ln>
        </p:spPr>
        <p:txBody>
          <a:bodyPr anchorCtr="0" anchor="ctr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  <p:sp>
        <p:nvSpPr>
          <p:cNvPr id="112" name="Google Shape;112;p6"/>
          <p:cNvSpPr/>
          <p:nvPr/>
        </p:nvSpPr>
        <p:spPr>
          <a:xfrm>
            <a:off x="8148000" y="2769480"/>
            <a:ext cx="1655640" cy="1186920"/>
          </a:xfrm>
          <a:prstGeom prst="rect">
            <a:avLst/>
          </a:prstGeom>
          <a:noFill/>
          <a:ln>
            <a:noFill/>
          </a:ln>
        </p:spPr>
        <p:txBody>
          <a:bodyPr anchorCtr="0" anchor="t" bIns="45000" lIns="90000" spcFirstLastPara="1" rIns="90000" wrap="square" tIns="45000">
            <a:noAutofit/>
          </a:bodyPr>
          <a:lstStyle/>
          <a:p>
            <a:pPr indent="0" lvl="0" marL="0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</a:pPr>
            <a:r>
              <a:rPr lang="pt-BR" sz="2400">
                <a:solidFill>
                  <a:srgbClr val="000000"/>
                </a:solidFill>
                <a:latin typeface="Times New Roman"/>
                <a:ea typeface="Times New Roman"/>
                <a:cs typeface="Times New Roman"/>
                <a:sym typeface="Times New Roman"/>
              </a:rPr>
              <a:t>  </a:t>
            </a:r>
            <a:r>
              <a:rPr lang="pt-BR" sz="2400">
                <a:solidFill>
                  <a:srgbClr val="000000"/>
                </a:solidFill>
                <a:latin typeface="Noto Sans Symbols"/>
                <a:ea typeface="Noto Sans Symbols"/>
                <a:cs typeface="Noto Sans Symbols"/>
                <a:sym typeface="Noto Sans Symbols"/>
              </a:rPr>
              <a:t>ε</a:t>
            </a:r>
            <a:r>
              <a:rPr lang="pt-BR" sz="2400">
                <a:solidFill>
                  <a:srgbClr val="000000"/>
                </a:solidFill>
                <a:latin typeface="Times New Roman"/>
                <a:ea typeface="Times New Roman"/>
                <a:cs typeface="Times New Roman"/>
                <a:sym typeface="Times New Roman"/>
              </a:rPr>
              <a:t> =     </a:t>
            </a:r>
            <a:r>
              <a:rPr lang="pt-BR" sz="2400" u="sng">
                <a:solidFill>
                  <a:srgbClr val="000000"/>
                </a:solidFill>
                <a:latin typeface="Noto Sans Symbols"/>
                <a:ea typeface="Noto Sans Symbols"/>
                <a:cs typeface="Noto Sans Symbols"/>
                <a:sym typeface="Noto Sans Symbols"/>
              </a:rPr>
              <a:t>Δ</a:t>
            </a:r>
            <a:r>
              <a:rPr lang="pt-BR" sz="2400" u="sng">
                <a:solidFill>
                  <a:srgbClr val="000000"/>
                </a:solidFill>
                <a:latin typeface="Times New Roman"/>
                <a:ea typeface="Times New Roman"/>
                <a:cs typeface="Times New Roman"/>
                <a:sym typeface="Times New Roman"/>
              </a:rPr>
              <a:t> </a:t>
            </a:r>
            <a:r>
              <a:rPr lang="pt-BR" sz="2400" u="sng">
                <a:solidFill>
                  <a:srgbClr val="000000"/>
                </a:solidFill>
                <a:latin typeface="Noto Sans Symbols"/>
                <a:ea typeface="Noto Sans Symbols"/>
                <a:cs typeface="Noto Sans Symbols"/>
                <a:sym typeface="Noto Sans Symbols"/>
              </a:rPr>
              <a:t>φ</a:t>
            </a:r>
            <a:endParaRPr sz="2400">
              <a:solidFill>
                <a:schemeClr val="dk1"/>
              </a:solidFill>
              <a:latin typeface="Arial"/>
              <a:ea typeface="Arial"/>
              <a:cs typeface="Arial"/>
              <a:sym typeface="Arial"/>
            </a:endParaRPr>
          </a:p>
          <a:p>
            <a:pPr indent="0" lvl="0" marL="0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</a:pPr>
            <a:r>
              <a:rPr lang="pt-BR" sz="2400">
                <a:solidFill>
                  <a:srgbClr val="000000"/>
                </a:solidFill>
                <a:latin typeface="Noto Sans Symbols"/>
                <a:ea typeface="Noto Sans Symbols"/>
                <a:cs typeface="Noto Sans Symbols"/>
                <a:sym typeface="Noto Sans Symbols"/>
              </a:rPr>
              <a:t>             Δ</a:t>
            </a:r>
            <a:r>
              <a:rPr lang="pt-BR" sz="2400">
                <a:solidFill>
                  <a:srgbClr val="000000"/>
                </a:solidFill>
                <a:latin typeface="Times New Roman"/>
                <a:ea typeface="Times New Roman"/>
                <a:cs typeface="Times New Roman"/>
                <a:sym typeface="Times New Roman"/>
              </a:rPr>
              <a:t>t</a:t>
            </a:r>
            <a:endParaRPr sz="2400">
              <a:solidFill>
                <a:schemeClr val="dk1"/>
              </a:solidFill>
              <a:latin typeface="Arial"/>
              <a:ea typeface="Arial"/>
              <a:cs typeface="Arial"/>
              <a:sym typeface="Arial"/>
            </a:endParaRPr>
          </a:p>
        </p:txBody>
      </p:sp>
      <p:sp>
        <p:nvSpPr>
          <p:cNvPr id="113" name="Google Shape;113;p6"/>
          <p:cNvSpPr/>
          <p:nvPr/>
        </p:nvSpPr>
        <p:spPr>
          <a:xfrm>
            <a:off x="961292" y="829994"/>
            <a:ext cx="9142200" cy="1468080"/>
          </a:xfrm>
          <a:prstGeom prst="rect">
            <a:avLst/>
          </a:prstGeom>
          <a:noFill/>
          <a:ln>
            <a:noFill/>
          </a:ln>
        </p:spPr>
        <p:txBody>
          <a:bodyPr anchorCtr="0" anchor="ctr" bIns="45000" lIns="90000" spcFirstLastPara="1" rIns="90000" wrap="square" tIns="45000">
            <a:noAutofit/>
          </a:bodyPr>
          <a:lstStyle/>
          <a:p>
            <a:pPr indent="0" lvl="0" marL="0" marR="0" rt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</a:pPr>
            <a:r>
              <a:rPr b="1" lang="pt-BR" sz="4000">
                <a:solidFill>
                  <a:srgbClr val="000000"/>
                </a:solidFill>
                <a:latin typeface="Calibri"/>
                <a:ea typeface="Calibri"/>
                <a:cs typeface="Calibri"/>
                <a:sym typeface="Calibri"/>
              </a:rPr>
              <a:t>Transformadores ou trafos:</a:t>
            </a:r>
            <a:endParaRPr b="1" sz="4000">
              <a:solidFill>
                <a:schemeClr val="dk1"/>
              </a:solidFill>
              <a:latin typeface="Calibri"/>
              <a:ea typeface="Calibri"/>
              <a:cs typeface="Calibri"/>
              <a:sym typeface="Calibri"/>
            </a:endParaRPr>
          </a:p>
        </p:txBody>
      </p:sp>
      <p:sp>
        <p:nvSpPr>
          <p:cNvPr id="114" name="Google Shape;114;p6"/>
          <p:cNvSpPr txBox="1"/>
          <p:nvPr/>
        </p:nvSpPr>
        <p:spPr>
          <a:xfrm>
            <a:off x="2069275" y="4084075"/>
            <a:ext cx="3372900" cy="554100"/>
          </a:xfrm>
          <a:prstGeom prst="rect">
            <a:avLst/>
          </a:prstGeom>
          <a:noFill/>
          <a:ln>
            <a:noFill/>
          </a:ln>
        </p:spPr>
        <p:txBody>
          <a:bodyPr anchorCtr="0" anchor="t" bIns="91425" lIns="91425" spcFirstLastPara="1" rIns="91425" wrap="square" tIns="91425">
            <a:spAutoFit/>
          </a:bodyPr>
          <a:lstStyle/>
          <a:p>
            <a:pPr indent="0" lvl="0" marL="0" rtl="0" algn="ctr">
              <a:spcBef>
                <a:spcPts val="0"/>
              </a:spcBef>
              <a:spcAft>
                <a:spcPts val="0"/>
              </a:spcAft>
              <a:buNone/>
            </a:pPr>
            <a:r>
              <a:rPr b="1" lang="pt-BR" sz="1200">
                <a:latin typeface="Times New Roman"/>
                <a:ea typeface="Times New Roman"/>
                <a:cs typeface="Times New Roman"/>
                <a:sym typeface="Times New Roman"/>
              </a:rPr>
              <a:t>Fonte</a:t>
            </a:r>
            <a:r>
              <a:rPr lang="pt-BR" sz="1200">
                <a:latin typeface="Times New Roman"/>
                <a:ea typeface="Times New Roman"/>
                <a:cs typeface="Times New Roman"/>
                <a:sym typeface="Times New Roman"/>
              </a:rPr>
              <a:t>:</a:t>
            </a:r>
            <a:r>
              <a:rPr lang="pt-BR" sz="1200">
                <a:uFill>
                  <a:noFill/>
                </a:uFill>
                <a:latin typeface="Times New Roman"/>
                <a:ea typeface="Times New Roman"/>
                <a:cs typeface="Times New Roman"/>
                <a:sym typeface="Times New Roman"/>
                <a:hlinkClick r:id="rId4"/>
              </a:rPr>
              <a:t> </a:t>
            </a:r>
            <a:r>
              <a:rPr lang="pt-BR" sz="1200" u="sng">
                <a:latin typeface="Times New Roman"/>
                <a:ea typeface="Times New Roman"/>
                <a:cs typeface="Times New Roman"/>
                <a:sym typeface="Times New Roman"/>
                <a:hlinkClick r:id="rId5"/>
              </a:rPr>
              <a:t>https://www1.educacao.pe.gov.br/cpar/</a:t>
            </a:r>
            <a:r>
              <a:rPr lang="pt-BR" sz="1200"/>
              <a:t>. Acesso em 31 ago. 2021.</a:t>
            </a:r>
            <a:endParaRPr sz="1200"/>
          </a:p>
        </p:txBody>
      </p:sp>
    </p:spTree>
  </p:cSld>
  <p:clrMapOvr>
    <a:masterClrMapping/>
  </p:clrMapOvr>
  <p:timing>
    <p:tnLst>
      <p:par>
        <p:cTn dur="indefinite" nodeType="tmRoot" restart="never">
          <p:childTnLst>
            <p:seq concurrent="1" nextAc="seek">
              <p:cTn dur="indefinite" id="2" nodeType="mainSeq">
                <p:childTnLst>
                  <p:par>
                    <p:cTn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fill="hold">
                            <p:stCondLst>
                              <p:cond delay="0"/>
                            </p:stCondLst>
                            <p:childTnLst>
                              <p:par>
                                <p:cTn fill="hold" nodeType="withEffect" presetClass="entr" presetID="10" presetSubtype="0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1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filter="fade" transition="in">
                                      <p:cBhvr>
                                        <p:cTn dur="1000"/>
                                        <p:tgtEl>
                                          <p:spTgt spid="11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>
                  <p:tgtEl>
                    <p:sldTgt/>
                  </p:tgtEl>
                </p:cond>
              </p:prevCondLst>
              <p:nextCondLst>
                <p:cond evt="onNext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7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>
  <p:cSld>
    <p:bg>
      <p:bgPr>
        <a:solidFill>
          <a:srgbClr val="FFFFFF"/>
        </a:solidFill>
      </p:bgPr>
    </p:bg>
    <p:spTree>
      <p:nvGrpSpPr>
        <p:cNvPr id="119" name="Shape 119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20" name="Google Shape;120;p7"/>
          <p:cNvSpPr/>
          <p:nvPr/>
        </p:nvSpPr>
        <p:spPr>
          <a:xfrm>
            <a:off x="2950680" y="1970765"/>
            <a:ext cx="8665920" cy="459360"/>
          </a:xfrm>
          <a:custGeom>
            <a:rect b="b" l="l" r="r" t="t"/>
            <a:pathLst>
              <a:path extrusionOk="0" h="21600" w="21600">
                <a:moveTo>
                  <a:pt x="0" y="0"/>
                </a:moveTo>
                <a:lnTo>
                  <a:pt x="21600" y="0"/>
                </a:lnTo>
                <a:lnTo>
                  <a:pt x="21600" y="21600"/>
                </a:lnTo>
                <a:lnTo>
                  <a:pt x="0" y="21600"/>
                </a:lnTo>
                <a:lnTo>
                  <a:pt x="0" y="0"/>
                </a:lnTo>
                <a:close/>
              </a:path>
            </a:pathLst>
          </a:custGeom>
          <a:noFill/>
          <a:ln>
            <a:noFill/>
          </a:ln>
        </p:spPr>
        <p:txBody>
          <a:bodyPr anchorCtr="0" anchor="t" bIns="46800" lIns="90000" spcFirstLastPara="1" rIns="90000" wrap="square" tIns="46800">
            <a:spAutoFit/>
          </a:bodyPr>
          <a:lstStyle/>
          <a:p>
            <a:pPr indent="-361440" lvl="0" marL="361800" marR="0" rtl="0" algn="just">
              <a:spcBef>
                <a:spcPts val="0"/>
              </a:spcBef>
              <a:spcAft>
                <a:spcPts val="0"/>
              </a:spcAft>
              <a:buClr>
                <a:srgbClr val="339933"/>
              </a:buClr>
              <a:buSzPts val="2400"/>
              <a:buFont typeface="Noto Sans Symbols"/>
              <a:buChar char="■"/>
            </a:pPr>
            <a:r>
              <a:rPr lang="pt-BR" sz="2400">
                <a:solidFill>
                  <a:srgbClr val="000000"/>
                </a:solidFill>
                <a:latin typeface="Times New Roman"/>
                <a:ea typeface="Times New Roman"/>
                <a:cs typeface="Times New Roman"/>
                <a:sym typeface="Times New Roman"/>
              </a:rPr>
              <a:t>Lei de Faraday-Lenz.</a:t>
            </a:r>
            <a:endParaRPr sz="2400">
              <a:solidFill>
                <a:schemeClr val="dk1"/>
              </a:solidFill>
              <a:latin typeface="Arial"/>
              <a:ea typeface="Arial"/>
              <a:cs typeface="Arial"/>
              <a:sym typeface="Arial"/>
            </a:endParaRPr>
          </a:p>
        </p:txBody>
      </p:sp>
      <p:pic>
        <p:nvPicPr>
          <p:cNvPr id="121" name="Google Shape;121;p7"/>
          <p:cNvPicPr preferRelativeResize="0"/>
          <p:nvPr/>
        </p:nvPicPr>
        <p:blipFill rotWithShape="1">
          <a:blip r:embed="rId3">
            <a:alphaModFix/>
          </a:blip>
          <a:srcRect b="0" l="0" r="0" t="0"/>
          <a:stretch/>
        </p:blipFill>
        <p:spPr>
          <a:xfrm>
            <a:off x="7892353" y="1668537"/>
            <a:ext cx="3606480" cy="3848040"/>
          </a:xfrm>
          <a:prstGeom prst="rect">
            <a:avLst/>
          </a:prstGeom>
          <a:noFill/>
          <a:ln>
            <a:noFill/>
          </a:ln>
        </p:spPr>
      </p:pic>
      <p:pic>
        <p:nvPicPr>
          <p:cNvPr id="122" name="Google Shape;122;p7"/>
          <p:cNvPicPr preferRelativeResize="0"/>
          <p:nvPr/>
        </p:nvPicPr>
        <p:blipFill rotWithShape="1">
          <a:blip r:embed="rId4">
            <a:alphaModFix/>
          </a:blip>
          <a:srcRect b="0" l="0" r="0" t="0"/>
          <a:stretch/>
        </p:blipFill>
        <p:spPr>
          <a:xfrm>
            <a:off x="782331" y="2173217"/>
            <a:ext cx="1904760" cy="2599920"/>
          </a:xfrm>
          <a:prstGeom prst="rect">
            <a:avLst/>
          </a:prstGeom>
          <a:noFill/>
          <a:ln>
            <a:noFill/>
          </a:ln>
        </p:spPr>
      </p:pic>
      <p:sp>
        <p:nvSpPr>
          <p:cNvPr id="123" name="Google Shape;123;p7"/>
          <p:cNvSpPr/>
          <p:nvPr/>
        </p:nvSpPr>
        <p:spPr>
          <a:xfrm>
            <a:off x="931371" y="4757297"/>
            <a:ext cx="1644840" cy="398520"/>
          </a:xfrm>
          <a:prstGeom prst="rect">
            <a:avLst/>
          </a:prstGeom>
          <a:noFill/>
          <a:ln>
            <a:noFill/>
          </a:ln>
        </p:spPr>
        <p:txBody>
          <a:bodyPr anchorCtr="0" anchor="t" bIns="46800" lIns="90000" spcFirstLastPara="1" rIns="90000" wrap="square" tIns="46800">
            <a:spAutoFit/>
          </a:bodyPr>
          <a:lstStyle/>
          <a:p>
            <a:pPr indent="0" lvl="0" marL="0" marR="0" rtl="0" algn="r">
              <a:spcBef>
                <a:spcPts val="0"/>
              </a:spcBef>
              <a:spcAft>
                <a:spcPts val="0"/>
              </a:spcAft>
              <a:buNone/>
            </a:pPr>
            <a:r>
              <a:rPr lang="pt-BR" sz="2000">
                <a:solidFill>
                  <a:srgbClr val="000000"/>
                </a:solidFill>
                <a:latin typeface="Times New Roman"/>
                <a:ea typeface="Times New Roman"/>
                <a:cs typeface="Times New Roman"/>
                <a:sym typeface="Times New Roman"/>
              </a:rPr>
              <a:t>Heinrich Lenz</a:t>
            </a:r>
            <a:endParaRPr sz="2000">
              <a:solidFill>
                <a:schemeClr val="dk1"/>
              </a:solidFill>
              <a:latin typeface="Arial"/>
              <a:ea typeface="Arial"/>
              <a:cs typeface="Arial"/>
              <a:sym typeface="Arial"/>
            </a:endParaRPr>
          </a:p>
        </p:txBody>
      </p:sp>
      <p:sp>
        <p:nvSpPr>
          <p:cNvPr id="124" name="Google Shape;124;p7"/>
          <p:cNvSpPr/>
          <p:nvPr/>
        </p:nvSpPr>
        <p:spPr>
          <a:xfrm>
            <a:off x="182879" y="5584680"/>
            <a:ext cx="11844997" cy="833178"/>
          </a:xfrm>
          <a:custGeom>
            <a:rect b="b" l="l" r="r" t="t"/>
            <a:pathLst>
              <a:path extrusionOk="0" h="21600" w="21600">
                <a:moveTo>
                  <a:pt x="0" y="0"/>
                </a:moveTo>
                <a:lnTo>
                  <a:pt x="21600" y="0"/>
                </a:lnTo>
                <a:lnTo>
                  <a:pt x="21600" y="21600"/>
                </a:lnTo>
                <a:lnTo>
                  <a:pt x="0" y="21600"/>
                </a:lnTo>
                <a:lnTo>
                  <a:pt x="0" y="0"/>
                </a:lnTo>
                <a:close/>
              </a:path>
            </a:pathLst>
          </a:custGeom>
          <a:noFill/>
          <a:ln>
            <a:noFill/>
          </a:ln>
        </p:spPr>
        <p:txBody>
          <a:bodyPr anchorCtr="0" anchor="t" bIns="46800" lIns="90000" spcFirstLastPara="1" rIns="90000" wrap="square" tIns="46800">
            <a:spAutoFit/>
          </a:bodyPr>
          <a:lstStyle/>
          <a:p>
            <a:pPr indent="-361439" lvl="0" marL="363240" marR="0" rtl="0" algn="ctr">
              <a:spcBef>
                <a:spcPts val="0"/>
              </a:spcBef>
              <a:spcAft>
                <a:spcPts val="0"/>
              </a:spcAft>
              <a:buNone/>
            </a:pPr>
            <a:r>
              <a:rPr lang="pt-BR" sz="2400">
                <a:solidFill>
                  <a:srgbClr val="000000"/>
                </a:solidFill>
                <a:latin typeface="Calibri"/>
                <a:ea typeface="Calibri"/>
                <a:cs typeface="Calibri"/>
                <a:sym typeface="Calibri"/>
              </a:rPr>
              <a:t>“</a:t>
            </a:r>
            <a:r>
              <a:rPr i="1" lang="pt-BR" sz="2400">
                <a:solidFill>
                  <a:srgbClr val="000000"/>
                </a:solidFill>
                <a:latin typeface="Calibri"/>
                <a:ea typeface="Calibri"/>
                <a:cs typeface="Calibri"/>
                <a:sym typeface="Calibri"/>
              </a:rPr>
              <a:t>A tensão induzida em um circuito fechado por um fluxo magnético variável produzirá uma corrente de forma a </a:t>
            </a:r>
            <a:r>
              <a:rPr i="1" lang="pt-BR" sz="2400">
                <a:solidFill>
                  <a:srgbClr val="FF0000"/>
                </a:solidFill>
                <a:latin typeface="Calibri"/>
                <a:ea typeface="Calibri"/>
                <a:cs typeface="Calibri"/>
                <a:sym typeface="Calibri"/>
              </a:rPr>
              <a:t>se opor à variação do fluxo que a criou</a:t>
            </a:r>
            <a:r>
              <a:rPr lang="pt-BR" sz="2400">
                <a:solidFill>
                  <a:srgbClr val="000000"/>
                </a:solidFill>
                <a:latin typeface="Calibri"/>
                <a:ea typeface="Calibri"/>
                <a:cs typeface="Calibri"/>
                <a:sym typeface="Calibri"/>
              </a:rPr>
              <a:t>”.</a:t>
            </a:r>
            <a:endParaRPr sz="2400">
              <a:solidFill>
                <a:schemeClr val="dk1"/>
              </a:solidFill>
              <a:latin typeface="Calibri"/>
              <a:ea typeface="Calibri"/>
              <a:cs typeface="Calibri"/>
              <a:sym typeface="Calibri"/>
            </a:endParaRPr>
          </a:p>
        </p:txBody>
      </p:sp>
      <p:sp>
        <p:nvSpPr>
          <p:cNvPr id="125" name="Google Shape;125;p7"/>
          <p:cNvSpPr/>
          <p:nvPr/>
        </p:nvSpPr>
        <p:spPr>
          <a:xfrm>
            <a:off x="3711471" y="3063537"/>
            <a:ext cx="2015640" cy="1058040"/>
          </a:xfrm>
          <a:prstGeom prst="rect">
            <a:avLst/>
          </a:prstGeom>
          <a:noFill/>
          <a:ln cap="flat" cmpd="sng" w="12600">
            <a:solidFill>
              <a:srgbClr val="FF6600"/>
            </a:solidFill>
            <a:prstDash val="solid"/>
            <a:miter lim="8000"/>
            <a:headEnd len="sm" w="sm" type="none"/>
            <a:tailEnd len="sm" w="sm" type="none"/>
          </a:ln>
        </p:spPr>
        <p:txBody>
          <a:bodyPr anchorCtr="0" anchor="ctr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  <p:sp>
        <p:nvSpPr>
          <p:cNvPr id="126" name="Google Shape;126;p7"/>
          <p:cNvSpPr/>
          <p:nvPr/>
        </p:nvSpPr>
        <p:spPr>
          <a:xfrm>
            <a:off x="3855471" y="3222657"/>
            <a:ext cx="1655640" cy="1186920"/>
          </a:xfrm>
          <a:prstGeom prst="rect">
            <a:avLst/>
          </a:prstGeom>
          <a:noFill/>
          <a:ln>
            <a:noFill/>
          </a:ln>
        </p:spPr>
        <p:txBody>
          <a:bodyPr anchorCtr="0" anchor="t" bIns="45000" lIns="90000" spcFirstLastPara="1" rIns="90000" wrap="square" tIns="45000">
            <a:noAutofit/>
          </a:bodyPr>
          <a:lstStyle/>
          <a:p>
            <a:pPr indent="0" lvl="0" marL="0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</a:pPr>
            <a:r>
              <a:rPr lang="pt-BR" sz="2400">
                <a:solidFill>
                  <a:srgbClr val="000000"/>
                </a:solidFill>
                <a:latin typeface="Times New Roman"/>
                <a:ea typeface="Times New Roman"/>
                <a:cs typeface="Times New Roman"/>
                <a:sym typeface="Times New Roman"/>
              </a:rPr>
              <a:t>  </a:t>
            </a:r>
            <a:r>
              <a:rPr lang="pt-BR" sz="2400">
                <a:solidFill>
                  <a:srgbClr val="000000"/>
                </a:solidFill>
                <a:latin typeface="Noto Sans Symbols"/>
                <a:ea typeface="Noto Sans Symbols"/>
                <a:cs typeface="Noto Sans Symbols"/>
                <a:sym typeface="Noto Sans Symbols"/>
              </a:rPr>
              <a:t>ε</a:t>
            </a:r>
            <a:r>
              <a:rPr lang="pt-BR" sz="2400">
                <a:solidFill>
                  <a:srgbClr val="000000"/>
                </a:solidFill>
                <a:latin typeface="Times New Roman"/>
                <a:ea typeface="Times New Roman"/>
                <a:cs typeface="Times New Roman"/>
                <a:sym typeface="Times New Roman"/>
              </a:rPr>
              <a:t> =  </a:t>
            </a:r>
            <a:r>
              <a:rPr lang="pt-BR" sz="2800">
                <a:solidFill>
                  <a:srgbClr val="FF0000"/>
                </a:solidFill>
                <a:latin typeface="Times New Roman"/>
                <a:ea typeface="Times New Roman"/>
                <a:cs typeface="Times New Roman"/>
                <a:sym typeface="Times New Roman"/>
              </a:rPr>
              <a:t>-</a:t>
            </a:r>
            <a:r>
              <a:rPr lang="pt-BR" sz="2400">
                <a:solidFill>
                  <a:srgbClr val="000000"/>
                </a:solidFill>
                <a:latin typeface="Times New Roman"/>
                <a:ea typeface="Times New Roman"/>
                <a:cs typeface="Times New Roman"/>
                <a:sym typeface="Times New Roman"/>
              </a:rPr>
              <a:t> </a:t>
            </a:r>
            <a:r>
              <a:rPr lang="pt-BR" sz="2400" u="sng">
                <a:solidFill>
                  <a:srgbClr val="000000"/>
                </a:solidFill>
                <a:latin typeface="Noto Sans Symbols"/>
                <a:ea typeface="Noto Sans Symbols"/>
                <a:cs typeface="Noto Sans Symbols"/>
                <a:sym typeface="Noto Sans Symbols"/>
              </a:rPr>
              <a:t>Δ</a:t>
            </a:r>
            <a:r>
              <a:rPr lang="pt-BR" sz="2400" u="sng">
                <a:solidFill>
                  <a:srgbClr val="000000"/>
                </a:solidFill>
                <a:latin typeface="Times New Roman"/>
                <a:ea typeface="Times New Roman"/>
                <a:cs typeface="Times New Roman"/>
                <a:sym typeface="Times New Roman"/>
              </a:rPr>
              <a:t> </a:t>
            </a:r>
            <a:r>
              <a:rPr lang="pt-BR" sz="2400" u="sng">
                <a:solidFill>
                  <a:srgbClr val="000000"/>
                </a:solidFill>
                <a:latin typeface="Noto Sans Symbols"/>
                <a:ea typeface="Noto Sans Symbols"/>
                <a:cs typeface="Noto Sans Symbols"/>
                <a:sym typeface="Noto Sans Symbols"/>
              </a:rPr>
              <a:t>φ</a:t>
            </a:r>
            <a:endParaRPr sz="2400">
              <a:solidFill>
                <a:schemeClr val="dk1"/>
              </a:solidFill>
              <a:latin typeface="Arial"/>
              <a:ea typeface="Arial"/>
              <a:cs typeface="Arial"/>
              <a:sym typeface="Arial"/>
            </a:endParaRPr>
          </a:p>
          <a:p>
            <a:pPr indent="0" lvl="0" marL="0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</a:pPr>
            <a:r>
              <a:rPr lang="pt-BR" sz="2400">
                <a:solidFill>
                  <a:srgbClr val="000000"/>
                </a:solidFill>
                <a:latin typeface="Noto Sans Symbols"/>
                <a:ea typeface="Noto Sans Symbols"/>
                <a:cs typeface="Noto Sans Symbols"/>
                <a:sym typeface="Noto Sans Symbols"/>
              </a:rPr>
              <a:t>             Δ</a:t>
            </a:r>
            <a:r>
              <a:rPr lang="pt-BR" sz="2400">
                <a:solidFill>
                  <a:srgbClr val="000000"/>
                </a:solidFill>
                <a:latin typeface="Times New Roman"/>
                <a:ea typeface="Times New Roman"/>
                <a:cs typeface="Times New Roman"/>
                <a:sym typeface="Times New Roman"/>
              </a:rPr>
              <a:t>t</a:t>
            </a:r>
            <a:endParaRPr sz="2400">
              <a:solidFill>
                <a:schemeClr val="dk1"/>
              </a:solidFill>
              <a:latin typeface="Arial"/>
              <a:ea typeface="Arial"/>
              <a:cs typeface="Arial"/>
              <a:sym typeface="Arial"/>
            </a:endParaRPr>
          </a:p>
        </p:txBody>
      </p:sp>
      <p:sp>
        <p:nvSpPr>
          <p:cNvPr id="127" name="Google Shape;127;p7"/>
          <p:cNvSpPr/>
          <p:nvPr/>
        </p:nvSpPr>
        <p:spPr>
          <a:xfrm>
            <a:off x="961292" y="829994"/>
            <a:ext cx="9142200" cy="1468080"/>
          </a:xfrm>
          <a:prstGeom prst="rect">
            <a:avLst/>
          </a:prstGeom>
          <a:noFill/>
          <a:ln>
            <a:noFill/>
          </a:ln>
        </p:spPr>
        <p:txBody>
          <a:bodyPr anchorCtr="0" anchor="ctr" bIns="45000" lIns="90000" spcFirstLastPara="1" rIns="90000" wrap="square" tIns="45000">
            <a:noAutofit/>
          </a:bodyPr>
          <a:lstStyle/>
          <a:p>
            <a:pPr indent="0" lvl="0" marL="0" marR="0" rt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</a:pPr>
            <a:r>
              <a:rPr b="1" lang="pt-BR" sz="4000">
                <a:solidFill>
                  <a:srgbClr val="000000"/>
                </a:solidFill>
                <a:latin typeface="Calibri"/>
                <a:ea typeface="Calibri"/>
                <a:cs typeface="Calibri"/>
                <a:sym typeface="Calibri"/>
              </a:rPr>
              <a:t>Transformadores ou trafos:</a:t>
            </a:r>
            <a:endParaRPr b="1" sz="4000">
              <a:solidFill>
                <a:schemeClr val="dk1"/>
              </a:solidFill>
              <a:latin typeface="Calibri"/>
              <a:ea typeface="Calibri"/>
              <a:cs typeface="Calibri"/>
              <a:sym typeface="Calibri"/>
            </a:endParaRPr>
          </a:p>
        </p:txBody>
      </p:sp>
      <p:sp>
        <p:nvSpPr>
          <p:cNvPr id="128" name="Google Shape;128;p7"/>
          <p:cNvSpPr txBox="1"/>
          <p:nvPr/>
        </p:nvSpPr>
        <p:spPr>
          <a:xfrm>
            <a:off x="10742007" y="3730350"/>
            <a:ext cx="1358400" cy="1108200"/>
          </a:xfrm>
          <a:prstGeom prst="rect">
            <a:avLst/>
          </a:prstGeom>
          <a:noFill/>
          <a:ln>
            <a:noFill/>
          </a:ln>
        </p:spPr>
        <p:txBody>
          <a:bodyPr anchorCtr="0" anchor="t" bIns="91425" lIns="91425" spcFirstLastPara="1" rIns="91425" wrap="square" tIns="91425">
            <a:spAutoFit/>
          </a:bodyPr>
          <a:lstStyle/>
          <a:p>
            <a:pPr indent="0" lvl="0" marL="0" rtl="0" algn="ctr">
              <a:spcBef>
                <a:spcPts val="0"/>
              </a:spcBef>
              <a:spcAft>
                <a:spcPts val="0"/>
              </a:spcAft>
              <a:buNone/>
            </a:pPr>
            <a:r>
              <a:rPr b="1" lang="pt-BR" sz="1200">
                <a:latin typeface="Times New Roman"/>
                <a:ea typeface="Times New Roman"/>
                <a:cs typeface="Times New Roman"/>
                <a:sym typeface="Times New Roman"/>
              </a:rPr>
              <a:t>Fonte</a:t>
            </a:r>
            <a:r>
              <a:rPr lang="pt-BR" sz="1200">
                <a:latin typeface="Times New Roman"/>
                <a:ea typeface="Times New Roman"/>
                <a:cs typeface="Times New Roman"/>
                <a:sym typeface="Times New Roman"/>
              </a:rPr>
              <a:t>:</a:t>
            </a:r>
            <a:r>
              <a:rPr lang="pt-BR" sz="1200">
                <a:uFill>
                  <a:noFill/>
                </a:uFill>
                <a:latin typeface="Times New Roman"/>
                <a:ea typeface="Times New Roman"/>
                <a:cs typeface="Times New Roman"/>
                <a:sym typeface="Times New Roman"/>
                <a:hlinkClick r:id="rId5"/>
              </a:rPr>
              <a:t> </a:t>
            </a:r>
            <a:r>
              <a:rPr lang="pt-BR" sz="1200" u="sng">
                <a:latin typeface="Times New Roman"/>
                <a:ea typeface="Times New Roman"/>
                <a:cs typeface="Times New Roman"/>
                <a:sym typeface="Times New Roman"/>
                <a:hlinkClick r:id="rId6"/>
              </a:rPr>
              <a:t>https://www1.educacao.pe.gov.br/cpar/</a:t>
            </a:r>
            <a:r>
              <a:rPr lang="pt-BR" sz="1200"/>
              <a:t>. Acesso em 31 ago. 2021.</a:t>
            </a:r>
            <a:endParaRPr sz="1200"/>
          </a:p>
        </p:txBody>
      </p:sp>
    </p:spTree>
  </p:cSld>
  <p:clrMapOvr>
    <a:masterClrMapping/>
  </p:clrMapOvr>
  <p:timing>
    <p:tnLst>
      <p:par>
        <p:cTn dur="indefinite" nodeType="tmRoot" restart="never">
          <p:childTnLst>
            <p:seq concurrent="1" nextAc="seek">
              <p:cTn dur="indefinite" id="2" nodeType="mainSeq">
                <p:childTnLst>
                  <p:par>
                    <p:cTn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fill="hold">
                            <p:stCondLst>
                              <p:cond delay="0"/>
                            </p:stCondLst>
                            <p:childTnLst>
                              <p:par>
                                <p:cTn fill="hold" nodeType="withEffect" presetClass="entr" presetID="10" presetSubtype="0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2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filter="fade" transition="in">
                                      <p:cBhvr>
                                        <p:cTn dur="1000"/>
                                        <p:tgtEl>
                                          <p:spTgt spid="12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>
                  <p:tgtEl>
                    <p:sldTgt/>
                  </p:tgtEl>
                </p:cond>
              </p:prevCondLst>
              <p:nextCondLst>
                <p:cond evt="onNext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8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>
  <p:cSld>
    <p:spTree>
      <p:nvGrpSpPr>
        <p:cNvPr id="134" name="Shape 134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35" name="Google Shape;135;p8"/>
          <p:cNvSpPr/>
          <p:nvPr/>
        </p:nvSpPr>
        <p:spPr>
          <a:xfrm>
            <a:off x="436099" y="2030483"/>
            <a:ext cx="11451102" cy="5371920"/>
          </a:xfrm>
          <a:prstGeom prst="rect">
            <a:avLst/>
          </a:prstGeom>
          <a:noFill/>
          <a:ln>
            <a:noFill/>
          </a:ln>
        </p:spPr>
        <p:txBody>
          <a:bodyPr anchorCtr="0" anchor="t" bIns="45000" lIns="90000" spcFirstLastPara="1" rIns="90000" wrap="square" tIns="45000">
            <a:noAutofit/>
          </a:bodyPr>
          <a:lstStyle/>
          <a:p>
            <a:pPr indent="0" lvl="0" marL="0" marR="0" rtl="0" algn="just">
              <a:spcBef>
                <a:spcPts val="0"/>
              </a:spcBef>
              <a:spcAft>
                <a:spcPts val="0"/>
              </a:spcAft>
              <a:buNone/>
            </a:pPr>
            <a:r>
              <a:rPr b="1" lang="pt-BR" sz="2800">
                <a:solidFill>
                  <a:srgbClr val="2A5010"/>
                </a:solidFill>
                <a:latin typeface="Calibri"/>
                <a:ea typeface="Calibri"/>
                <a:cs typeface="Calibri"/>
                <a:sym typeface="Calibri"/>
              </a:rPr>
              <a:t>Conceito geral por trás do funcionamento:</a:t>
            </a:r>
            <a:endParaRPr b="1" sz="2800">
              <a:solidFill>
                <a:srgbClr val="2A5010"/>
              </a:solidFill>
              <a:latin typeface="Calibri"/>
              <a:ea typeface="Calibri"/>
              <a:cs typeface="Calibri"/>
              <a:sym typeface="Calibri"/>
            </a:endParaRPr>
          </a:p>
          <a:p>
            <a:pPr indent="-455759" lvl="0" marL="457200" marR="0" rtl="0" algn="just">
              <a:spcBef>
                <a:spcPts val="1202"/>
              </a:spcBef>
              <a:spcAft>
                <a:spcPts val="0"/>
              </a:spcAft>
              <a:buClr>
                <a:srgbClr val="000000"/>
              </a:buClr>
              <a:buSzPts val="3600"/>
              <a:buFont typeface="Noto Sans Symbols"/>
              <a:buChar char="-"/>
            </a:pPr>
            <a:r>
              <a:rPr lang="pt-BR" sz="3600">
                <a:solidFill>
                  <a:srgbClr val="000000"/>
                </a:solidFill>
                <a:latin typeface="Calibri"/>
                <a:ea typeface="Calibri"/>
                <a:cs typeface="Calibri"/>
                <a:sym typeface="Calibri"/>
              </a:rPr>
              <a:t>Campos elétricos variáveis [E = E(t)] geram campos magnéticos induzidos e também variáveis [B = B(t)];</a:t>
            </a:r>
            <a:endParaRPr sz="3600">
              <a:solidFill>
                <a:schemeClr val="dk1"/>
              </a:solidFill>
              <a:latin typeface="Calibri"/>
              <a:ea typeface="Calibri"/>
              <a:cs typeface="Calibri"/>
              <a:sym typeface="Calibri"/>
            </a:endParaRPr>
          </a:p>
          <a:p>
            <a:pPr indent="0" lvl="0" marL="0" marR="0" rtl="0" algn="just">
              <a:spcBef>
                <a:spcPts val="1202"/>
              </a:spcBef>
              <a:spcAft>
                <a:spcPts val="0"/>
              </a:spcAft>
              <a:buNone/>
            </a:pPr>
            <a:r>
              <a:rPr lang="pt-BR" sz="3600">
                <a:solidFill>
                  <a:srgbClr val="000000"/>
                </a:solidFill>
                <a:latin typeface="Calibri"/>
                <a:ea typeface="Calibri"/>
                <a:cs typeface="Calibri"/>
                <a:sym typeface="Calibri"/>
              </a:rPr>
              <a:t>Campos magnéticos variáveis [B = B(t)] geram campos elétricos induzidos e também variáveis [E = E(t)];</a:t>
            </a:r>
            <a:endParaRPr sz="3600">
              <a:solidFill>
                <a:schemeClr val="dk1"/>
              </a:solidFill>
              <a:latin typeface="Calibri"/>
              <a:ea typeface="Calibri"/>
              <a:cs typeface="Calibri"/>
              <a:sym typeface="Calibri"/>
            </a:endParaRPr>
          </a:p>
          <a:p>
            <a:pPr indent="0" lvl="0" marL="0" marR="0" rtl="0" algn="just">
              <a:spcBef>
                <a:spcPts val="1202"/>
              </a:spcBef>
              <a:spcAft>
                <a:spcPts val="0"/>
              </a:spcAft>
              <a:buNone/>
            </a:pPr>
            <a:r>
              <a:rPr lang="pt-BR" sz="3600">
                <a:solidFill>
                  <a:srgbClr val="000000"/>
                </a:solidFill>
                <a:latin typeface="Calibri"/>
                <a:ea typeface="Calibri"/>
                <a:cs typeface="Calibri"/>
                <a:sym typeface="Calibri"/>
              </a:rPr>
              <a:t>              E(t)                                 B (t)</a:t>
            </a:r>
            <a:endParaRPr sz="3600">
              <a:solidFill>
                <a:schemeClr val="dk1"/>
              </a:solidFill>
              <a:latin typeface="Calibri"/>
              <a:ea typeface="Calibri"/>
              <a:cs typeface="Calibri"/>
              <a:sym typeface="Calibri"/>
            </a:endParaRPr>
          </a:p>
        </p:txBody>
      </p:sp>
      <p:sp>
        <p:nvSpPr>
          <p:cNvPr id="136" name="Google Shape;136;p8"/>
          <p:cNvSpPr/>
          <p:nvPr/>
        </p:nvSpPr>
        <p:spPr>
          <a:xfrm>
            <a:off x="3013112" y="5098819"/>
            <a:ext cx="2519280" cy="719280"/>
          </a:xfrm>
          <a:custGeom>
            <a:rect b="b" l="l" r="r" t="t"/>
            <a:pathLst>
              <a:path extrusionOk="0" h="2002" w="7002">
                <a:moveTo>
                  <a:pt x="0" y="1000"/>
                </a:moveTo>
                <a:lnTo>
                  <a:pt x="1393" y="0"/>
                </a:lnTo>
                <a:lnTo>
                  <a:pt x="1393" y="500"/>
                </a:lnTo>
                <a:lnTo>
                  <a:pt x="5607" y="500"/>
                </a:lnTo>
                <a:lnTo>
                  <a:pt x="5607" y="0"/>
                </a:lnTo>
                <a:lnTo>
                  <a:pt x="7001" y="1000"/>
                </a:lnTo>
                <a:lnTo>
                  <a:pt x="5607" y="2001"/>
                </a:lnTo>
                <a:lnTo>
                  <a:pt x="5607" y="1500"/>
                </a:lnTo>
                <a:lnTo>
                  <a:pt x="1393" y="1500"/>
                </a:lnTo>
                <a:lnTo>
                  <a:pt x="1393" y="2001"/>
                </a:lnTo>
                <a:lnTo>
                  <a:pt x="0" y="1000"/>
                </a:lnTo>
              </a:path>
            </a:pathLst>
          </a:custGeom>
          <a:solidFill>
            <a:srgbClr val="FFFFFF"/>
          </a:solidFill>
          <a:ln cap="flat" cmpd="sng" w="9525">
            <a:solidFill>
              <a:srgbClr val="FF0000"/>
            </a:solidFill>
            <a:prstDash val="solid"/>
            <a:round/>
            <a:headEnd len="sm" w="sm" type="none"/>
            <a:tailEnd len="sm" w="sm" type="none"/>
          </a:ln>
        </p:spPr>
        <p:txBody>
          <a:bodyPr anchorCtr="0" anchor="ctr" bIns="45000" lIns="90000" spcFirstLastPara="1" rIns="90000" wrap="square" tIns="45000">
            <a:noAutofit/>
          </a:bodyPr>
          <a:lstStyle/>
          <a:p>
            <a:pPr indent="0" lvl="0" marL="0" marR="0" rt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</a:pPr>
            <a:r>
              <a:rPr lang="pt-BR" sz="1800">
                <a:solidFill>
                  <a:srgbClr val="000000"/>
                </a:solidFill>
                <a:latin typeface="Calibri"/>
                <a:ea typeface="Calibri"/>
                <a:cs typeface="Calibri"/>
                <a:sym typeface="Calibri"/>
              </a:rPr>
              <a:t>Gera</a:t>
            </a:r>
            <a:endParaRPr sz="1800">
              <a:solidFill>
                <a:schemeClr val="dk1"/>
              </a:solidFill>
              <a:latin typeface="Calibri"/>
              <a:ea typeface="Calibri"/>
              <a:cs typeface="Calibri"/>
              <a:sym typeface="Calibri"/>
            </a:endParaRPr>
          </a:p>
        </p:txBody>
      </p:sp>
      <p:sp>
        <p:nvSpPr>
          <p:cNvPr id="137" name="Google Shape;137;p8"/>
          <p:cNvSpPr/>
          <p:nvPr/>
        </p:nvSpPr>
        <p:spPr>
          <a:xfrm>
            <a:off x="961292" y="829994"/>
            <a:ext cx="9142200" cy="1468080"/>
          </a:xfrm>
          <a:prstGeom prst="rect">
            <a:avLst/>
          </a:prstGeom>
          <a:noFill/>
          <a:ln>
            <a:noFill/>
          </a:ln>
        </p:spPr>
        <p:txBody>
          <a:bodyPr anchorCtr="0" anchor="ctr" bIns="45000" lIns="90000" spcFirstLastPara="1" rIns="90000" wrap="square" tIns="45000">
            <a:noAutofit/>
          </a:bodyPr>
          <a:lstStyle/>
          <a:p>
            <a:pPr indent="0" lvl="0" marL="0" marR="0" rt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</a:pPr>
            <a:r>
              <a:rPr b="1" lang="pt-BR" sz="4000">
                <a:solidFill>
                  <a:srgbClr val="000000"/>
                </a:solidFill>
                <a:latin typeface="Calibri"/>
                <a:ea typeface="Calibri"/>
                <a:cs typeface="Calibri"/>
                <a:sym typeface="Calibri"/>
              </a:rPr>
              <a:t>Transformadores ou trafos:</a:t>
            </a:r>
            <a:endParaRPr b="1" sz="4000">
              <a:solidFill>
                <a:schemeClr val="dk1"/>
              </a:solidFill>
              <a:latin typeface="Calibri"/>
              <a:ea typeface="Calibri"/>
              <a:cs typeface="Calibri"/>
              <a:sym typeface="Calibri"/>
            </a:endParaRPr>
          </a:p>
        </p:txBody>
      </p:sp>
    </p:spTree>
  </p:cSld>
  <p:clrMapOvr>
    <a:masterClrMapping/>
  </p:clrMapOvr>
  <p:transition>
    <p:fade/>
  </p:transition>
  <p:timing>
    <p:tnLst>
      <p:par>
        <p:cTn dur="indefinite" nodeType="tmRoot" restart="never">
          <p:childTnLst>
            <p:seq concurrent="1" nextAc="seek">
              <p:cTn dur="indefinite" id="2" nodeType="mainSeq">
                <p:childTnLst>
                  <p:par>
                    <p:cTn fill="hold">
                      <p:stCondLst>
                        <p:cond delay="indefinite"/>
                      </p:stCondLst>
                      <p:childTnLst>
                        <p:par>
                          <p:cTn fill="hold">
                            <p:stCondLst>
                              <p:cond delay="0"/>
                            </p:stCondLst>
                            <p:childTnLst>
                              <p:par>
                                <p:cTn fill="hold" nodeType="clickEffect" presetClass="entr" presetID="10" presetSubtype="0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35">
                                            <p:txEl>
                                              <p:pRg end="0" st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filter="fade" transition="in">
                                      <p:cBhvr>
                                        <p:cTn dur="500"/>
                                        <p:tgtEl>
                                          <p:spTgt spid="135">
                                            <p:txEl>
                                              <p:pRg end="0" st="0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fill="hold">
                      <p:stCondLst>
                        <p:cond delay="indefinite"/>
                      </p:stCondLst>
                      <p:childTnLst>
                        <p:par>
                          <p:cTn fill="hold">
                            <p:stCondLst>
                              <p:cond delay="0"/>
                            </p:stCondLst>
                            <p:childTnLst>
                              <p:par>
                                <p:cTn fill="hold" nodeType="clickEffect" presetClass="entr" presetID="10" presetSubtype="0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35">
                                            <p:txEl>
                                              <p:pRg end="1" st="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filter="fade" transition="in">
                                      <p:cBhvr>
                                        <p:cTn dur="500"/>
                                        <p:tgtEl>
                                          <p:spTgt spid="135">
                                            <p:txEl>
                                              <p:pRg end="1" st="1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fill="hold">
                      <p:stCondLst>
                        <p:cond delay="indefinite"/>
                      </p:stCondLst>
                      <p:childTnLst>
                        <p:par>
                          <p:cTn fill="hold">
                            <p:stCondLst>
                              <p:cond delay="0"/>
                            </p:stCondLst>
                            <p:childTnLst>
                              <p:par>
                                <p:cTn fill="hold" nodeType="clickEffect" presetClass="entr" presetID="10" presetSubtype="0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35">
                                            <p:txEl>
                                              <p:pRg end="2" st="2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filter="fade" transition="in">
                                      <p:cBhvr>
                                        <p:cTn dur="500"/>
                                        <p:tgtEl>
                                          <p:spTgt spid="135">
                                            <p:txEl>
                                              <p:pRg end="2" st="2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fill="hold">
                      <p:stCondLst>
                        <p:cond delay="indefinite"/>
                      </p:stCondLst>
                      <p:childTnLst>
                        <p:par>
                          <p:cTn fill="hold">
                            <p:stCondLst>
                              <p:cond delay="0"/>
                            </p:stCondLst>
                            <p:childTnLst>
                              <p:par>
                                <p:cTn fill="hold" nodeType="clickEffect" presetClass="entr" presetID="10" presetSubtype="0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35">
                                            <p:txEl>
                                              <p:pRg end="3" st="3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filter="fade" transition="in">
                                      <p:cBhvr>
                                        <p:cTn dur="500"/>
                                        <p:tgtEl>
                                          <p:spTgt spid="135">
                                            <p:txEl>
                                              <p:pRg end="3" st="3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fill="hold" nodeType="withEffect" presetClass="entr" presetID="10" presetSubtype="0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3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filter="fade" transition="in">
                                      <p:cBhvr>
                                        <p:cTn dur="1000"/>
                                        <p:tgtEl>
                                          <p:spTgt spid="13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>
                  <p:tgtEl>
                    <p:sldTgt/>
                  </p:tgtEl>
                </p:cond>
              </p:prevCondLst>
              <p:nextCondLst>
                <p:cond evt="onNext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9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>
  <p:cSld>
    <p:spTree>
      <p:nvGrpSpPr>
        <p:cNvPr id="144" name="Shape 144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45" name="Google Shape;145;p9"/>
          <p:cNvSpPr/>
          <p:nvPr/>
        </p:nvSpPr>
        <p:spPr>
          <a:xfrm>
            <a:off x="7170600" y="4456080"/>
            <a:ext cx="9142200" cy="360"/>
          </a:xfrm>
          <a:prstGeom prst="rect">
            <a:avLst/>
          </a:prstGeom>
          <a:noFill/>
          <a:ln>
            <a:noFill/>
          </a:ln>
        </p:spPr>
        <p:txBody>
          <a:bodyPr anchorCtr="0" anchor="ctr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  <p:sp>
        <p:nvSpPr>
          <p:cNvPr id="146" name="Google Shape;146;p9"/>
          <p:cNvSpPr/>
          <p:nvPr/>
        </p:nvSpPr>
        <p:spPr>
          <a:xfrm>
            <a:off x="8127840" y="5661000"/>
            <a:ext cx="9142200" cy="360"/>
          </a:xfrm>
          <a:prstGeom prst="rect">
            <a:avLst/>
          </a:prstGeom>
          <a:noFill/>
          <a:ln>
            <a:noFill/>
          </a:ln>
        </p:spPr>
        <p:txBody>
          <a:bodyPr anchorCtr="0" anchor="ctr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  <p:pic>
        <p:nvPicPr>
          <p:cNvPr id="147" name="Google Shape;147;p9"/>
          <p:cNvPicPr preferRelativeResize="0"/>
          <p:nvPr/>
        </p:nvPicPr>
        <p:blipFill rotWithShape="1">
          <a:blip r:embed="rId3">
            <a:alphaModFix/>
          </a:blip>
          <a:srcRect b="0" l="0" r="0" t="0"/>
          <a:stretch/>
        </p:blipFill>
        <p:spPr>
          <a:xfrm>
            <a:off x="1885070" y="2069432"/>
            <a:ext cx="8128165" cy="4303232"/>
          </a:xfrm>
          <a:prstGeom prst="rect">
            <a:avLst/>
          </a:prstGeom>
          <a:noFill/>
          <a:ln>
            <a:noFill/>
          </a:ln>
        </p:spPr>
      </p:pic>
      <p:sp>
        <p:nvSpPr>
          <p:cNvPr id="148" name="Google Shape;148;p9"/>
          <p:cNvSpPr/>
          <p:nvPr/>
        </p:nvSpPr>
        <p:spPr>
          <a:xfrm>
            <a:off x="1885070" y="829994"/>
            <a:ext cx="8218421" cy="1468080"/>
          </a:xfrm>
          <a:prstGeom prst="rect">
            <a:avLst/>
          </a:prstGeom>
          <a:noFill/>
          <a:ln>
            <a:noFill/>
          </a:ln>
        </p:spPr>
        <p:txBody>
          <a:bodyPr anchorCtr="0" anchor="ctr" bIns="45000" lIns="90000" spcFirstLastPara="1" rIns="90000" wrap="square" tIns="45000">
            <a:noAutofit/>
          </a:bodyPr>
          <a:lstStyle/>
          <a:p>
            <a:pPr indent="0" lvl="0" marL="0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</a:pPr>
            <a:r>
              <a:rPr b="1" lang="pt-BR" sz="4000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rPr>
              <a:t>Conceitos iniciais:</a:t>
            </a:r>
            <a:endParaRPr b="1" sz="4000">
              <a:solidFill>
                <a:schemeClr val="dk1"/>
              </a:solidFill>
              <a:latin typeface="Calibri"/>
              <a:ea typeface="Calibri"/>
              <a:cs typeface="Calibri"/>
              <a:sym typeface="Calibri"/>
            </a:endParaRPr>
          </a:p>
        </p:txBody>
      </p:sp>
      <p:sp>
        <p:nvSpPr>
          <p:cNvPr id="149" name="Google Shape;149;p9"/>
          <p:cNvSpPr txBox="1"/>
          <p:nvPr/>
        </p:nvSpPr>
        <p:spPr>
          <a:xfrm>
            <a:off x="3973350" y="6303900"/>
            <a:ext cx="4245300" cy="554100"/>
          </a:xfrm>
          <a:prstGeom prst="rect">
            <a:avLst/>
          </a:prstGeom>
          <a:noFill/>
          <a:ln>
            <a:noFill/>
          </a:ln>
        </p:spPr>
        <p:txBody>
          <a:bodyPr anchorCtr="0" anchor="t" bIns="91425" lIns="91425" spcFirstLastPara="1" rIns="91425" wrap="square" tIns="91425">
            <a:spAutoFit/>
          </a:bodyPr>
          <a:lstStyle/>
          <a:p>
            <a:pPr indent="0" lvl="0" marL="0" rtl="0" algn="ctr">
              <a:spcBef>
                <a:spcPts val="0"/>
              </a:spcBef>
              <a:spcAft>
                <a:spcPts val="0"/>
              </a:spcAft>
              <a:buNone/>
            </a:pPr>
            <a:r>
              <a:rPr b="1" lang="pt-BR" sz="1200">
                <a:latin typeface="Times New Roman"/>
                <a:ea typeface="Times New Roman"/>
                <a:cs typeface="Times New Roman"/>
                <a:sym typeface="Times New Roman"/>
              </a:rPr>
              <a:t>Fonte</a:t>
            </a:r>
            <a:r>
              <a:rPr lang="pt-BR" sz="1200">
                <a:latin typeface="Times New Roman"/>
                <a:ea typeface="Times New Roman"/>
                <a:cs typeface="Times New Roman"/>
                <a:sym typeface="Times New Roman"/>
              </a:rPr>
              <a:t>:</a:t>
            </a:r>
            <a:r>
              <a:rPr lang="pt-BR" sz="1200">
                <a:uFill>
                  <a:noFill/>
                </a:uFill>
                <a:latin typeface="Times New Roman"/>
                <a:ea typeface="Times New Roman"/>
                <a:cs typeface="Times New Roman"/>
                <a:sym typeface="Times New Roman"/>
                <a:hlinkClick r:id="rId4"/>
              </a:rPr>
              <a:t> </a:t>
            </a:r>
            <a:r>
              <a:rPr lang="pt-BR" sz="1200" u="sng">
                <a:latin typeface="Times New Roman"/>
                <a:ea typeface="Times New Roman"/>
                <a:cs typeface="Times New Roman"/>
                <a:sym typeface="Times New Roman"/>
                <a:hlinkClick r:id="rId5"/>
              </a:rPr>
              <a:t>https://www1.educacao.pe.gov.br/cpar/</a:t>
            </a:r>
            <a:r>
              <a:rPr lang="pt-BR" sz="1200"/>
              <a:t>. Acesso em 31 ago. 2021.</a:t>
            </a:r>
            <a:endParaRPr sz="1200"/>
          </a:p>
        </p:txBody>
      </p:sp>
    </p:spTree>
  </p:cSld>
  <p:clrMapOvr>
    <a:masterClrMapping/>
  </p:clrMapOvr>
  <p:timing>
    <p:tnLst>
      <p:par>
        <p:cTn dur="indefinite" nodeType="tmRoot" restart="never">
          <p:childTnLst>
            <p:seq concurrent="1" nextAc="seek">
              <p:cTn dur="indefinite" id="2" nodeType="mainSeq">
                <p:childTnLst>
                  <p:par>
                    <p:cTn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fill="hold">
                            <p:stCondLst>
                              <p:cond delay="0"/>
                            </p:stCondLst>
                            <p:childTnLst>
                              <p:par>
                                <p:cTn fill="hold" nodeType="withEffect" presetClass="entr" presetID="10" presetSubtype="0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4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filter="fade" transition="in">
                                      <p:cBhvr>
                                        <p:cTn dur="1000"/>
                                        <p:tgtEl>
                                          <p:spTgt spid="14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>
                  <p:tgtEl>
                    <p:sldTgt/>
                  </p:tgtEl>
                </p:cond>
              </p:prevCondLst>
              <p:nextCondLst>
                <p:cond evt="onNext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10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>
  <p:cSld>
    <p:spTree>
      <p:nvGrpSpPr>
        <p:cNvPr id="156" name="Shape 156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57" name="Google Shape;157;p10"/>
          <p:cNvSpPr/>
          <p:nvPr/>
        </p:nvSpPr>
        <p:spPr>
          <a:xfrm>
            <a:off x="4218018" y="2452376"/>
            <a:ext cx="9142200" cy="360"/>
          </a:xfrm>
          <a:prstGeom prst="rect">
            <a:avLst/>
          </a:prstGeom>
          <a:noFill/>
          <a:ln>
            <a:noFill/>
          </a:ln>
        </p:spPr>
        <p:txBody>
          <a:bodyPr anchorCtr="0" anchor="ctr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  <p:sp>
        <p:nvSpPr>
          <p:cNvPr id="158" name="Google Shape;158;p10"/>
          <p:cNvSpPr/>
          <p:nvPr/>
        </p:nvSpPr>
        <p:spPr>
          <a:xfrm>
            <a:off x="6875178" y="3569816"/>
            <a:ext cx="9142200" cy="360"/>
          </a:xfrm>
          <a:prstGeom prst="rect">
            <a:avLst/>
          </a:prstGeom>
          <a:noFill/>
          <a:ln>
            <a:noFill/>
          </a:ln>
        </p:spPr>
        <p:txBody>
          <a:bodyPr anchorCtr="0" anchor="ctr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  <p:sp>
        <p:nvSpPr>
          <p:cNvPr id="159" name="Google Shape;159;p10"/>
          <p:cNvSpPr/>
          <p:nvPr/>
        </p:nvSpPr>
        <p:spPr>
          <a:xfrm>
            <a:off x="7832418" y="4774736"/>
            <a:ext cx="9142200" cy="360"/>
          </a:xfrm>
          <a:prstGeom prst="rect">
            <a:avLst/>
          </a:prstGeom>
          <a:noFill/>
          <a:ln>
            <a:noFill/>
          </a:ln>
        </p:spPr>
        <p:txBody>
          <a:bodyPr anchorCtr="0" anchor="ctr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  <p:pic>
        <p:nvPicPr>
          <p:cNvPr id="160" name="Google Shape;160;p10"/>
          <p:cNvPicPr preferRelativeResize="0"/>
          <p:nvPr/>
        </p:nvPicPr>
        <p:blipFill rotWithShape="1">
          <a:blip r:embed="rId3">
            <a:alphaModFix/>
          </a:blip>
          <a:srcRect b="0" l="0" r="0" t="0"/>
          <a:stretch/>
        </p:blipFill>
        <p:spPr>
          <a:xfrm>
            <a:off x="6447138" y="2720936"/>
            <a:ext cx="4204080" cy="2528640"/>
          </a:xfrm>
          <a:prstGeom prst="rect">
            <a:avLst/>
          </a:prstGeom>
          <a:noFill/>
          <a:ln>
            <a:noFill/>
          </a:ln>
        </p:spPr>
      </p:pic>
      <p:pic>
        <p:nvPicPr>
          <p:cNvPr id="161" name="Google Shape;161;p10"/>
          <p:cNvPicPr preferRelativeResize="0"/>
          <p:nvPr/>
        </p:nvPicPr>
        <p:blipFill rotWithShape="1">
          <a:blip r:embed="rId4">
            <a:alphaModFix/>
          </a:blip>
          <a:srcRect b="0" l="0" r="0" t="0"/>
          <a:stretch/>
        </p:blipFill>
        <p:spPr>
          <a:xfrm>
            <a:off x="1912578" y="3217736"/>
            <a:ext cx="3951720" cy="1846800"/>
          </a:xfrm>
          <a:prstGeom prst="rect">
            <a:avLst/>
          </a:prstGeom>
          <a:noFill/>
          <a:ln>
            <a:noFill/>
          </a:ln>
        </p:spPr>
      </p:pic>
      <p:sp>
        <p:nvSpPr>
          <p:cNvPr id="162" name="Google Shape;162;p10"/>
          <p:cNvSpPr/>
          <p:nvPr/>
        </p:nvSpPr>
        <p:spPr>
          <a:xfrm>
            <a:off x="1516578" y="5081456"/>
            <a:ext cx="4246920" cy="889200"/>
          </a:xfrm>
          <a:prstGeom prst="rect">
            <a:avLst/>
          </a:prstGeom>
          <a:noFill/>
          <a:ln>
            <a:noFill/>
          </a:ln>
        </p:spPr>
        <p:txBody>
          <a:bodyPr anchorCtr="0" anchor="t" bIns="45000" lIns="90000" spcFirstLastPara="1" rIns="90000" wrap="square" tIns="45000">
            <a:noAutofit/>
          </a:bodyPr>
          <a:lstStyle/>
          <a:p>
            <a:pPr indent="0" lvl="0" marL="0" marR="0" rt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</a:pPr>
            <a:r>
              <a:rPr lang="pt-BR" sz="2000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rPr>
              <a:t>Carga elétrica em movimento gera campos magnéticos induzidos.</a:t>
            </a:r>
            <a:endParaRPr sz="2000">
              <a:solidFill>
                <a:schemeClr val="dk1"/>
              </a:solidFill>
              <a:latin typeface="Arial"/>
              <a:ea typeface="Arial"/>
              <a:cs typeface="Arial"/>
              <a:sym typeface="Arial"/>
            </a:endParaRPr>
          </a:p>
        </p:txBody>
      </p:sp>
      <p:sp>
        <p:nvSpPr>
          <p:cNvPr id="163" name="Google Shape;163;p10"/>
          <p:cNvSpPr/>
          <p:nvPr/>
        </p:nvSpPr>
        <p:spPr>
          <a:xfrm>
            <a:off x="1565897" y="2444927"/>
            <a:ext cx="4246920" cy="889200"/>
          </a:xfrm>
          <a:prstGeom prst="rect">
            <a:avLst/>
          </a:prstGeom>
          <a:noFill/>
          <a:ln>
            <a:noFill/>
          </a:ln>
        </p:spPr>
        <p:txBody>
          <a:bodyPr anchorCtr="0" anchor="t" bIns="45000" lIns="90000" spcFirstLastPara="1" rIns="90000" wrap="square" tIns="45000">
            <a:noAutofit/>
          </a:bodyPr>
          <a:lstStyle/>
          <a:p>
            <a:pPr indent="0" lvl="0" marL="0" marR="0" rt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</a:pPr>
            <a:r>
              <a:rPr b="1" lang="pt-BR" sz="2000">
                <a:solidFill>
                  <a:srgbClr val="2A5010"/>
                </a:solidFill>
                <a:latin typeface="Arial"/>
                <a:ea typeface="Arial"/>
                <a:cs typeface="Arial"/>
                <a:sym typeface="Arial"/>
              </a:rPr>
              <a:t>Campo elétrico gerando</a:t>
            </a:r>
            <a:endParaRPr sz="2000">
              <a:solidFill>
                <a:srgbClr val="2A5010"/>
              </a:solidFill>
              <a:latin typeface="Arial"/>
              <a:ea typeface="Arial"/>
              <a:cs typeface="Arial"/>
              <a:sym typeface="Arial"/>
            </a:endParaRPr>
          </a:p>
          <a:p>
            <a:pPr indent="0" lvl="0" marL="0" marR="0" rt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</a:pPr>
            <a:r>
              <a:rPr b="1" lang="pt-BR" sz="2000">
                <a:solidFill>
                  <a:srgbClr val="2A5010"/>
                </a:solidFill>
                <a:latin typeface="Arial"/>
                <a:ea typeface="Arial"/>
                <a:cs typeface="Arial"/>
                <a:sym typeface="Arial"/>
              </a:rPr>
              <a:t>campo magnético</a:t>
            </a:r>
            <a:endParaRPr sz="2000">
              <a:solidFill>
                <a:srgbClr val="2A5010"/>
              </a:solidFill>
              <a:latin typeface="Arial"/>
              <a:ea typeface="Arial"/>
              <a:cs typeface="Arial"/>
              <a:sym typeface="Arial"/>
            </a:endParaRPr>
          </a:p>
        </p:txBody>
      </p:sp>
      <p:sp>
        <p:nvSpPr>
          <p:cNvPr id="164" name="Google Shape;164;p10"/>
          <p:cNvSpPr/>
          <p:nvPr/>
        </p:nvSpPr>
        <p:spPr>
          <a:xfrm>
            <a:off x="6057617" y="2355786"/>
            <a:ext cx="4246920" cy="889200"/>
          </a:xfrm>
          <a:prstGeom prst="rect">
            <a:avLst/>
          </a:prstGeom>
          <a:noFill/>
          <a:ln>
            <a:noFill/>
          </a:ln>
        </p:spPr>
        <p:txBody>
          <a:bodyPr anchorCtr="0" anchor="t" bIns="45000" lIns="90000" spcFirstLastPara="1" rIns="90000" wrap="square" tIns="45000">
            <a:noAutofit/>
          </a:bodyPr>
          <a:lstStyle/>
          <a:p>
            <a:pPr indent="0" lvl="0" marL="0" marR="0" rt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</a:pPr>
            <a:r>
              <a:rPr b="1" lang="pt-BR" sz="2000">
                <a:solidFill>
                  <a:srgbClr val="2A5010"/>
                </a:solidFill>
                <a:latin typeface="Arial"/>
                <a:ea typeface="Arial"/>
                <a:cs typeface="Arial"/>
                <a:sym typeface="Arial"/>
              </a:rPr>
              <a:t>Campo magnético gerando</a:t>
            </a:r>
            <a:endParaRPr sz="2000">
              <a:solidFill>
                <a:srgbClr val="2A5010"/>
              </a:solidFill>
              <a:latin typeface="Arial"/>
              <a:ea typeface="Arial"/>
              <a:cs typeface="Arial"/>
              <a:sym typeface="Arial"/>
            </a:endParaRPr>
          </a:p>
          <a:p>
            <a:pPr indent="0" lvl="0" marL="0" marR="0" rt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</a:pPr>
            <a:r>
              <a:rPr b="1" lang="pt-BR" sz="2000">
                <a:solidFill>
                  <a:srgbClr val="2A5010"/>
                </a:solidFill>
              </a:rPr>
              <a:t>c</a:t>
            </a:r>
            <a:r>
              <a:rPr b="1" lang="pt-BR" sz="2000">
                <a:solidFill>
                  <a:srgbClr val="2A5010"/>
                </a:solidFill>
                <a:latin typeface="Arial"/>
                <a:ea typeface="Arial"/>
                <a:cs typeface="Arial"/>
                <a:sym typeface="Arial"/>
              </a:rPr>
              <a:t>ampo elétrico</a:t>
            </a:r>
            <a:endParaRPr sz="2000">
              <a:solidFill>
                <a:srgbClr val="2A5010"/>
              </a:solidFill>
              <a:latin typeface="Arial"/>
              <a:ea typeface="Arial"/>
              <a:cs typeface="Arial"/>
              <a:sym typeface="Arial"/>
            </a:endParaRPr>
          </a:p>
        </p:txBody>
      </p:sp>
      <p:sp>
        <p:nvSpPr>
          <p:cNvPr id="165" name="Google Shape;165;p10"/>
          <p:cNvSpPr/>
          <p:nvPr/>
        </p:nvSpPr>
        <p:spPr>
          <a:xfrm>
            <a:off x="6476298" y="5034656"/>
            <a:ext cx="4318920" cy="889200"/>
          </a:xfrm>
          <a:prstGeom prst="rect">
            <a:avLst/>
          </a:prstGeom>
          <a:noFill/>
          <a:ln>
            <a:noFill/>
          </a:ln>
        </p:spPr>
        <p:txBody>
          <a:bodyPr anchorCtr="0" anchor="t" bIns="45000" lIns="90000" spcFirstLastPara="1" rIns="90000" wrap="square" tIns="45000">
            <a:noAutofit/>
          </a:bodyPr>
          <a:lstStyle/>
          <a:p>
            <a:pPr indent="0" lvl="0" marL="0" marR="0" rt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</a:pPr>
            <a:r>
              <a:rPr lang="pt-BR" sz="2000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rPr>
              <a:t>Fontes magnéticas em movimento geram campos elétricos induzidos (e correntes).</a:t>
            </a:r>
            <a:endParaRPr sz="2000">
              <a:solidFill>
                <a:schemeClr val="dk1"/>
              </a:solidFill>
              <a:latin typeface="Arial"/>
              <a:ea typeface="Arial"/>
              <a:cs typeface="Arial"/>
              <a:sym typeface="Arial"/>
            </a:endParaRPr>
          </a:p>
        </p:txBody>
      </p:sp>
      <p:sp>
        <p:nvSpPr>
          <p:cNvPr id="166" name="Google Shape;166;p10"/>
          <p:cNvSpPr/>
          <p:nvPr/>
        </p:nvSpPr>
        <p:spPr>
          <a:xfrm>
            <a:off x="1732578" y="3289736"/>
            <a:ext cx="358920" cy="1774800"/>
          </a:xfrm>
          <a:custGeom>
            <a:rect b="b" l="l" r="r" t="t"/>
            <a:pathLst>
              <a:path extrusionOk="0" h="4935" w="1002">
                <a:moveTo>
                  <a:pt x="1001" y="0"/>
                </a:moveTo>
                <a:cubicBezTo>
                  <a:pt x="750" y="0"/>
                  <a:pt x="500" y="205"/>
                  <a:pt x="500" y="411"/>
                </a:cubicBezTo>
                <a:lnTo>
                  <a:pt x="500" y="2055"/>
                </a:lnTo>
                <a:cubicBezTo>
                  <a:pt x="500" y="2261"/>
                  <a:pt x="250" y="2467"/>
                  <a:pt x="0" y="2467"/>
                </a:cubicBezTo>
                <a:cubicBezTo>
                  <a:pt x="250" y="2467"/>
                  <a:pt x="500" y="2672"/>
                  <a:pt x="500" y="2878"/>
                </a:cubicBezTo>
                <a:lnTo>
                  <a:pt x="500" y="4522"/>
                </a:lnTo>
                <a:cubicBezTo>
                  <a:pt x="500" y="4728"/>
                  <a:pt x="750" y="4934"/>
                  <a:pt x="1001" y="4934"/>
                </a:cubicBezTo>
              </a:path>
            </a:pathLst>
          </a:custGeom>
          <a:noFill/>
          <a:ln cap="flat" cmpd="sng" w="36000">
            <a:solidFill>
              <a:srgbClr val="3465A4"/>
            </a:solidFill>
            <a:prstDash val="solid"/>
            <a:round/>
            <a:headEnd len="sm" w="sm" type="none"/>
            <a:tailEnd len="sm" w="sm" type="none"/>
          </a:ln>
        </p:spPr>
        <p:txBody>
          <a:bodyPr anchorCtr="0" anchor="ctr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  <p:sp>
        <p:nvSpPr>
          <p:cNvPr id="167" name="Google Shape;167;p10"/>
          <p:cNvSpPr/>
          <p:nvPr/>
        </p:nvSpPr>
        <p:spPr>
          <a:xfrm rot="-5400000">
            <a:off x="585978" y="4006856"/>
            <a:ext cx="1921320" cy="345240"/>
          </a:xfrm>
          <a:prstGeom prst="rect">
            <a:avLst/>
          </a:prstGeom>
          <a:noFill/>
          <a:ln>
            <a:noFill/>
          </a:ln>
        </p:spPr>
        <p:txBody>
          <a:bodyPr anchorCtr="0" anchor="t" bIns="45000" lIns="90000" spcFirstLastPara="1" rIns="90000" wrap="square" tIns="45000">
            <a:noAutofit/>
          </a:bodyPr>
          <a:lstStyle/>
          <a:p>
            <a:pPr indent="0" lvl="0" marL="0" marR="0" rt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</a:pPr>
            <a:r>
              <a:rPr b="1" lang="pt-BR" sz="2000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rPr>
              <a:t>átomo</a:t>
            </a:r>
            <a:endParaRPr sz="2000">
              <a:solidFill>
                <a:schemeClr val="dk1"/>
              </a:solidFill>
              <a:latin typeface="Arial"/>
              <a:ea typeface="Arial"/>
              <a:cs typeface="Arial"/>
              <a:sym typeface="Arial"/>
            </a:endParaRPr>
          </a:p>
        </p:txBody>
      </p:sp>
      <p:sp>
        <p:nvSpPr>
          <p:cNvPr id="168" name="Google Shape;168;p10"/>
          <p:cNvSpPr/>
          <p:nvPr/>
        </p:nvSpPr>
        <p:spPr>
          <a:xfrm>
            <a:off x="1885070" y="829994"/>
            <a:ext cx="8218421" cy="1468080"/>
          </a:xfrm>
          <a:prstGeom prst="rect">
            <a:avLst/>
          </a:prstGeom>
          <a:noFill/>
          <a:ln>
            <a:noFill/>
          </a:ln>
        </p:spPr>
        <p:txBody>
          <a:bodyPr anchorCtr="0" anchor="ctr" bIns="45000" lIns="90000" spcFirstLastPara="1" rIns="90000" wrap="square" tIns="45000">
            <a:noAutofit/>
          </a:bodyPr>
          <a:lstStyle/>
          <a:p>
            <a:pPr indent="0" lvl="0" marL="0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</a:pPr>
            <a:r>
              <a:rPr b="1" lang="pt-BR" sz="4000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rPr>
              <a:t>Conceitos iniciais:</a:t>
            </a:r>
            <a:endParaRPr b="1" sz="4000">
              <a:solidFill>
                <a:schemeClr val="dk1"/>
              </a:solidFill>
              <a:latin typeface="Calibri"/>
              <a:ea typeface="Calibri"/>
              <a:cs typeface="Calibri"/>
              <a:sym typeface="Calibri"/>
            </a:endParaRPr>
          </a:p>
        </p:txBody>
      </p:sp>
      <p:sp>
        <p:nvSpPr>
          <p:cNvPr id="169" name="Google Shape;169;p10"/>
          <p:cNvSpPr txBox="1"/>
          <p:nvPr/>
        </p:nvSpPr>
        <p:spPr>
          <a:xfrm>
            <a:off x="7102675" y="6112275"/>
            <a:ext cx="3372900" cy="554100"/>
          </a:xfrm>
          <a:prstGeom prst="rect">
            <a:avLst/>
          </a:prstGeom>
          <a:noFill/>
          <a:ln>
            <a:noFill/>
          </a:ln>
        </p:spPr>
        <p:txBody>
          <a:bodyPr anchorCtr="0" anchor="t" bIns="91425" lIns="91425" spcFirstLastPara="1" rIns="91425" wrap="square" tIns="91425">
            <a:spAutoFit/>
          </a:bodyPr>
          <a:lstStyle/>
          <a:p>
            <a:pPr indent="0" lvl="0" marL="0" rtl="0" algn="ctr">
              <a:spcBef>
                <a:spcPts val="0"/>
              </a:spcBef>
              <a:spcAft>
                <a:spcPts val="0"/>
              </a:spcAft>
              <a:buNone/>
            </a:pPr>
            <a:r>
              <a:rPr b="1" lang="pt-BR" sz="1200">
                <a:latin typeface="Times New Roman"/>
                <a:ea typeface="Times New Roman"/>
                <a:cs typeface="Times New Roman"/>
                <a:sym typeface="Times New Roman"/>
              </a:rPr>
              <a:t>Fonte</a:t>
            </a:r>
            <a:r>
              <a:rPr lang="pt-BR" sz="1200">
                <a:latin typeface="Times New Roman"/>
                <a:ea typeface="Times New Roman"/>
                <a:cs typeface="Times New Roman"/>
                <a:sym typeface="Times New Roman"/>
              </a:rPr>
              <a:t>:</a:t>
            </a:r>
            <a:r>
              <a:rPr lang="pt-BR" sz="1200">
                <a:uFill>
                  <a:noFill/>
                </a:uFill>
                <a:latin typeface="Times New Roman"/>
                <a:ea typeface="Times New Roman"/>
                <a:cs typeface="Times New Roman"/>
                <a:sym typeface="Times New Roman"/>
                <a:hlinkClick r:id="rId5"/>
              </a:rPr>
              <a:t> </a:t>
            </a:r>
            <a:r>
              <a:rPr lang="pt-BR" sz="1200" u="sng">
                <a:latin typeface="Times New Roman"/>
                <a:ea typeface="Times New Roman"/>
                <a:cs typeface="Times New Roman"/>
                <a:sym typeface="Times New Roman"/>
                <a:hlinkClick r:id="rId6"/>
              </a:rPr>
              <a:t>https://www1.educacao.pe.gov.br/cpar/</a:t>
            </a:r>
            <a:r>
              <a:rPr lang="pt-BR" sz="1200"/>
              <a:t>. Acesso em 31 ago. 2021.</a:t>
            </a:r>
            <a:endParaRPr sz="1200"/>
          </a:p>
        </p:txBody>
      </p:sp>
      <p:sp>
        <p:nvSpPr>
          <p:cNvPr id="170" name="Google Shape;170;p10"/>
          <p:cNvSpPr txBox="1"/>
          <p:nvPr/>
        </p:nvSpPr>
        <p:spPr>
          <a:xfrm>
            <a:off x="2002912" y="5829525"/>
            <a:ext cx="3372900" cy="554100"/>
          </a:xfrm>
          <a:prstGeom prst="rect">
            <a:avLst/>
          </a:prstGeom>
          <a:noFill/>
          <a:ln>
            <a:noFill/>
          </a:ln>
        </p:spPr>
        <p:txBody>
          <a:bodyPr anchorCtr="0" anchor="t" bIns="91425" lIns="91425" spcFirstLastPara="1" rIns="91425" wrap="square" tIns="91425">
            <a:spAutoFit/>
          </a:bodyPr>
          <a:lstStyle/>
          <a:p>
            <a:pPr indent="0" lvl="0" marL="0" rtl="0" algn="ctr">
              <a:spcBef>
                <a:spcPts val="0"/>
              </a:spcBef>
              <a:spcAft>
                <a:spcPts val="0"/>
              </a:spcAft>
              <a:buNone/>
            </a:pPr>
            <a:r>
              <a:rPr b="1" lang="pt-BR" sz="1200">
                <a:latin typeface="Times New Roman"/>
                <a:ea typeface="Times New Roman"/>
                <a:cs typeface="Times New Roman"/>
                <a:sym typeface="Times New Roman"/>
              </a:rPr>
              <a:t>Fonte</a:t>
            </a:r>
            <a:r>
              <a:rPr lang="pt-BR" sz="1200">
                <a:latin typeface="Times New Roman"/>
                <a:ea typeface="Times New Roman"/>
                <a:cs typeface="Times New Roman"/>
                <a:sym typeface="Times New Roman"/>
              </a:rPr>
              <a:t>:</a:t>
            </a:r>
            <a:r>
              <a:rPr lang="pt-BR" sz="1200">
                <a:uFill>
                  <a:noFill/>
                </a:uFill>
                <a:latin typeface="Times New Roman"/>
                <a:ea typeface="Times New Roman"/>
                <a:cs typeface="Times New Roman"/>
                <a:sym typeface="Times New Roman"/>
                <a:hlinkClick r:id="rId7"/>
              </a:rPr>
              <a:t> </a:t>
            </a:r>
            <a:r>
              <a:rPr lang="pt-BR" sz="1200" u="sng">
                <a:latin typeface="Times New Roman"/>
                <a:ea typeface="Times New Roman"/>
                <a:cs typeface="Times New Roman"/>
                <a:sym typeface="Times New Roman"/>
                <a:hlinkClick r:id="rId8"/>
              </a:rPr>
              <a:t>https://www1.educacao.pe.gov.br/cpar/</a:t>
            </a:r>
            <a:r>
              <a:rPr lang="pt-BR" sz="1200"/>
              <a:t>. Acesso em 31 ago. 2021.</a:t>
            </a:r>
            <a:endParaRPr sz="1200"/>
          </a:p>
        </p:txBody>
      </p:sp>
    </p:spTree>
  </p:cSld>
  <p:clrMapOvr>
    <a:masterClrMapping/>
  </p:clrMapOvr>
  <p:timing>
    <p:tnLst>
      <p:par>
        <p:cTn dur="indefinite" nodeType="tmRoot" restart="never">
          <p:childTnLst>
            <p:seq concurrent="1" nextAc="seek">
              <p:cTn dur="indefinite" id="2" nodeType="mainSeq">
                <p:childTnLst>
                  <p:par>
                    <p:cTn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fill="hold">
                            <p:stCondLst>
                              <p:cond delay="0"/>
                            </p:stCondLst>
                            <p:childTnLst>
                              <p:par>
                                <p:cTn fill="hold" nodeType="withEffect" presetClass="entr" presetID="10" presetSubtype="0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6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filter="fade" transition="in">
                                      <p:cBhvr>
                                        <p:cTn dur="1000"/>
                                        <p:tgtEl>
                                          <p:spTgt spid="16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>
                  <p:tgtEl>
                    <p:sldTgt/>
                  </p:tgtEl>
                </p:cond>
              </p:prevCondLst>
              <p:nextCondLst>
                <p:cond evt="onNext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11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>
  <p:cSld>
    <p:spTree>
      <p:nvGrpSpPr>
        <p:cNvPr id="174" name="Shape 174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75" name="Google Shape;175;p11"/>
          <p:cNvSpPr/>
          <p:nvPr/>
        </p:nvSpPr>
        <p:spPr>
          <a:xfrm>
            <a:off x="1792949" y="1224980"/>
            <a:ext cx="4954475" cy="644877"/>
          </a:xfrm>
          <a:prstGeom prst="rect">
            <a:avLst/>
          </a:prstGeom>
          <a:noFill/>
          <a:ln>
            <a:noFill/>
          </a:ln>
        </p:spPr>
        <p:txBody>
          <a:bodyPr anchorCtr="0" anchor="t" bIns="45000" lIns="90000" spcFirstLastPara="1" rIns="90000" wrap="square" tIns="45000">
            <a:spAutoFit/>
          </a:bodyPr>
          <a:lstStyle/>
          <a:p>
            <a:pPr indent="0" lvl="0" marL="0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</a:pPr>
            <a:r>
              <a:rPr b="1" lang="pt-BR" sz="3600">
                <a:solidFill>
                  <a:srgbClr val="000000"/>
                </a:solidFill>
                <a:latin typeface="Calibri"/>
                <a:ea typeface="Calibri"/>
                <a:cs typeface="Calibri"/>
                <a:sym typeface="Calibri"/>
              </a:rPr>
              <a:t>Indução eletromagnética</a:t>
            </a:r>
            <a:endParaRPr sz="3600">
              <a:solidFill>
                <a:schemeClr val="dk1"/>
              </a:solidFill>
              <a:latin typeface="Calibri"/>
              <a:ea typeface="Calibri"/>
              <a:cs typeface="Calibri"/>
              <a:sym typeface="Calibri"/>
            </a:endParaRPr>
          </a:p>
        </p:txBody>
      </p:sp>
      <p:sp>
        <p:nvSpPr>
          <p:cNvPr id="176" name="Google Shape;176;p11"/>
          <p:cNvSpPr/>
          <p:nvPr/>
        </p:nvSpPr>
        <p:spPr>
          <a:xfrm>
            <a:off x="181297" y="4361317"/>
            <a:ext cx="11788726" cy="2091427"/>
          </a:xfrm>
          <a:prstGeom prst="rect">
            <a:avLst/>
          </a:prstGeom>
          <a:noFill/>
          <a:ln>
            <a:noFill/>
          </a:ln>
        </p:spPr>
        <p:txBody>
          <a:bodyPr anchorCtr="0" anchor="t" bIns="45000" lIns="90000" spcFirstLastPara="1" rIns="90000" wrap="square" tIns="45000">
            <a:spAutoFit/>
          </a:bodyPr>
          <a:lstStyle/>
          <a:p>
            <a:pPr indent="0" lvl="0" marL="0" marR="0" rtl="0" algn="just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</a:pPr>
            <a:r>
              <a:rPr lang="pt-BR" sz="2600">
                <a:solidFill>
                  <a:srgbClr val="000000"/>
                </a:solidFill>
                <a:latin typeface="Calibri"/>
                <a:ea typeface="Calibri"/>
                <a:cs typeface="Calibri"/>
                <a:sym typeface="Calibri"/>
              </a:rPr>
              <a:t>Se o ímã estiver em repouso, não haverá corrente no circuito. O movimento de um ímã dentro de um solenoide causa a variação da densidade das linhas de campo magnético. A variação do campo magnético gera um campo elétrico responsável por produzir a corrente elétrica. Dependendo do sentido do movimento do ímã se define o sentido da corrente elétrica gerada.</a:t>
            </a:r>
            <a:endParaRPr sz="2600">
              <a:solidFill>
                <a:schemeClr val="dk1"/>
              </a:solidFill>
              <a:latin typeface="Calibri"/>
              <a:ea typeface="Calibri"/>
              <a:cs typeface="Calibri"/>
              <a:sym typeface="Calibri"/>
            </a:endParaRPr>
          </a:p>
        </p:txBody>
      </p:sp>
      <p:pic>
        <p:nvPicPr>
          <p:cNvPr id="177" name="Google Shape;177;p11"/>
          <p:cNvPicPr preferRelativeResize="0"/>
          <p:nvPr/>
        </p:nvPicPr>
        <p:blipFill rotWithShape="1">
          <a:blip r:embed="rId3">
            <a:alphaModFix/>
          </a:blip>
          <a:srcRect b="0" l="0" r="0" t="0"/>
          <a:stretch/>
        </p:blipFill>
        <p:spPr>
          <a:xfrm>
            <a:off x="651885" y="1968497"/>
            <a:ext cx="10714810" cy="2195540"/>
          </a:xfrm>
          <a:prstGeom prst="rect">
            <a:avLst/>
          </a:prstGeom>
          <a:noFill/>
          <a:ln>
            <a:noFill/>
          </a:ln>
        </p:spPr>
      </p:pic>
      <p:sp>
        <p:nvSpPr>
          <p:cNvPr id="178" name="Google Shape;178;p11"/>
          <p:cNvSpPr txBox="1"/>
          <p:nvPr/>
        </p:nvSpPr>
        <p:spPr>
          <a:xfrm>
            <a:off x="4409550" y="3998125"/>
            <a:ext cx="3372900" cy="554100"/>
          </a:xfrm>
          <a:prstGeom prst="rect">
            <a:avLst/>
          </a:prstGeom>
          <a:noFill/>
          <a:ln>
            <a:noFill/>
          </a:ln>
        </p:spPr>
        <p:txBody>
          <a:bodyPr anchorCtr="0" anchor="t" bIns="91425" lIns="91425" spcFirstLastPara="1" rIns="91425" wrap="square" tIns="91425">
            <a:spAutoFit/>
          </a:bodyPr>
          <a:lstStyle/>
          <a:p>
            <a:pPr indent="0" lvl="0" marL="0" rtl="0" algn="ctr">
              <a:spcBef>
                <a:spcPts val="0"/>
              </a:spcBef>
              <a:spcAft>
                <a:spcPts val="0"/>
              </a:spcAft>
              <a:buNone/>
            </a:pPr>
            <a:r>
              <a:rPr b="1" lang="pt-BR" sz="1200">
                <a:latin typeface="Times New Roman"/>
                <a:ea typeface="Times New Roman"/>
                <a:cs typeface="Times New Roman"/>
                <a:sym typeface="Times New Roman"/>
              </a:rPr>
              <a:t>Fonte</a:t>
            </a:r>
            <a:r>
              <a:rPr lang="pt-BR" sz="1200">
                <a:latin typeface="Times New Roman"/>
                <a:ea typeface="Times New Roman"/>
                <a:cs typeface="Times New Roman"/>
                <a:sym typeface="Times New Roman"/>
              </a:rPr>
              <a:t>:</a:t>
            </a:r>
            <a:r>
              <a:rPr lang="pt-BR" sz="1200">
                <a:uFill>
                  <a:noFill/>
                </a:uFill>
                <a:latin typeface="Times New Roman"/>
                <a:ea typeface="Times New Roman"/>
                <a:cs typeface="Times New Roman"/>
                <a:sym typeface="Times New Roman"/>
                <a:hlinkClick r:id="rId4"/>
              </a:rPr>
              <a:t> </a:t>
            </a:r>
            <a:r>
              <a:rPr lang="pt-BR" sz="1200" u="sng">
                <a:latin typeface="Times New Roman"/>
                <a:ea typeface="Times New Roman"/>
                <a:cs typeface="Times New Roman"/>
                <a:sym typeface="Times New Roman"/>
                <a:hlinkClick r:id="rId5"/>
              </a:rPr>
              <a:t>https://www1.educacao.pe.gov.br/cpar/</a:t>
            </a:r>
            <a:r>
              <a:rPr lang="pt-BR" sz="1200"/>
              <a:t>. Acesso em 31 ago. 2021.</a:t>
            </a:r>
            <a:endParaRPr sz="1200"/>
          </a:p>
        </p:txBody>
      </p:sp>
    </p:spTree>
  </p:cSld>
  <p:clrMapOvr>
    <a:masterClrMapping/>
  </p:clrMapOvr>
</p:sld>
</file>

<file path=ppt/slides/slide12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>
  <p:cSld>
    <p:spTree>
      <p:nvGrpSpPr>
        <p:cNvPr id="182" name="Shape 182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83" name="Google Shape;183;p12"/>
          <p:cNvSpPr/>
          <p:nvPr/>
        </p:nvSpPr>
        <p:spPr>
          <a:xfrm>
            <a:off x="1819421" y="832154"/>
            <a:ext cx="9814559" cy="1441800"/>
          </a:xfrm>
          <a:custGeom>
            <a:rect b="b" l="l" r="r" t="t"/>
            <a:pathLst>
              <a:path extrusionOk="0" h="21600" w="21600">
                <a:moveTo>
                  <a:pt x="0" y="0"/>
                </a:moveTo>
                <a:lnTo>
                  <a:pt x="21600" y="0"/>
                </a:lnTo>
                <a:lnTo>
                  <a:pt x="21600" y="21600"/>
                </a:lnTo>
                <a:lnTo>
                  <a:pt x="0" y="21600"/>
                </a:lnTo>
                <a:lnTo>
                  <a:pt x="0" y="0"/>
                </a:lnTo>
                <a:close/>
              </a:path>
            </a:pathLst>
          </a:custGeom>
          <a:noFill/>
          <a:ln>
            <a:noFill/>
          </a:ln>
        </p:spPr>
        <p:txBody>
          <a:bodyPr anchorCtr="0" anchor="ctr" bIns="45000" lIns="90000" spcFirstLastPara="1" rIns="90000" wrap="square" tIns="45000">
            <a:noAutofit/>
          </a:bodyPr>
          <a:lstStyle/>
          <a:p>
            <a:pPr indent="0" lvl="0" marL="0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</a:pPr>
            <a:r>
              <a:rPr b="1" lang="pt-BR" sz="3600">
                <a:solidFill>
                  <a:srgbClr val="000000"/>
                </a:solidFill>
                <a:latin typeface="Calibri"/>
                <a:ea typeface="Calibri"/>
                <a:cs typeface="Calibri"/>
                <a:sym typeface="Calibri"/>
              </a:rPr>
              <a:t>O campo magnético (B) e a corrente elétrica (i):</a:t>
            </a:r>
            <a:endParaRPr b="1" sz="3600">
              <a:solidFill>
                <a:schemeClr val="dk1"/>
              </a:solidFill>
              <a:latin typeface="Calibri"/>
              <a:ea typeface="Calibri"/>
              <a:cs typeface="Calibri"/>
              <a:sym typeface="Calibri"/>
            </a:endParaRPr>
          </a:p>
        </p:txBody>
      </p:sp>
      <p:sp>
        <p:nvSpPr>
          <p:cNvPr id="184" name="Google Shape;184;p12"/>
          <p:cNvSpPr/>
          <p:nvPr/>
        </p:nvSpPr>
        <p:spPr>
          <a:xfrm>
            <a:off x="1819421" y="2273954"/>
            <a:ext cx="8710560" cy="4534200"/>
          </a:xfrm>
          <a:custGeom>
            <a:rect b="b" l="l" r="r" t="t"/>
            <a:pathLst>
              <a:path extrusionOk="0" h="21600" w="21600">
                <a:moveTo>
                  <a:pt x="0" y="0"/>
                </a:moveTo>
                <a:lnTo>
                  <a:pt x="21600" y="0"/>
                </a:lnTo>
                <a:lnTo>
                  <a:pt x="21600" y="21600"/>
                </a:lnTo>
                <a:lnTo>
                  <a:pt x="0" y="21600"/>
                </a:lnTo>
                <a:lnTo>
                  <a:pt x="0" y="0"/>
                </a:lnTo>
                <a:close/>
              </a:path>
            </a:pathLst>
          </a:custGeom>
          <a:noFill/>
          <a:ln>
            <a:noFill/>
          </a:ln>
        </p:spPr>
        <p:txBody>
          <a:bodyPr anchorCtr="0" anchor="t" bIns="45000" lIns="90000" spcFirstLastPara="1" rIns="90000" wrap="square" tIns="45000">
            <a:noAutofit/>
          </a:bodyPr>
          <a:lstStyle/>
          <a:p>
            <a:pPr indent="0" lvl="0" marL="0" marR="0" rtl="0" algn="ctr">
              <a:lnSpc>
                <a:spcPct val="140000"/>
              </a:lnSpc>
              <a:spcBef>
                <a:spcPts val="0"/>
              </a:spcBef>
              <a:spcAft>
                <a:spcPts val="0"/>
              </a:spcAft>
              <a:buNone/>
            </a:pPr>
            <a:r>
              <a:rPr b="1" lang="pt-BR" sz="3600">
                <a:solidFill>
                  <a:srgbClr val="000000"/>
                </a:solidFill>
                <a:latin typeface="Calibri"/>
                <a:ea typeface="Calibri"/>
                <a:cs typeface="Calibri"/>
                <a:sym typeface="Calibri"/>
              </a:rPr>
              <a:t>Correntes elétricas </a:t>
            </a:r>
            <a:endParaRPr sz="3600">
              <a:solidFill>
                <a:schemeClr val="dk1"/>
              </a:solidFill>
              <a:latin typeface="Calibri"/>
              <a:ea typeface="Calibri"/>
              <a:cs typeface="Calibri"/>
              <a:sym typeface="Calibri"/>
            </a:endParaRPr>
          </a:p>
          <a:p>
            <a:pPr indent="0" lvl="0" marL="0" marR="0" rtl="0" algn="ctr">
              <a:lnSpc>
                <a:spcPct val="140000"/>
              </a:lnSpc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 sz="3600">
              <a:solidFill>
                <a:schemeClr val="dk1"/>
              </a:solidFill>
              <a:latin typeface="Calibri"/>
              <a:ea typeface="Calibri"/>
              <a:cs typeface="Calibri"/>
              <a:sym typeface="Calibri"/>
            </a:endParaRPr>
          </a:p>
          <a:p>
            <a:pPr indent="0" lvl="0" marL="0" marR="0" rtl="0" algn="ctr">
              <a:lnSpc>
                <a:spcPct val="140000"/>
              </a:lnSpc>
              <a:spcBef>
                <a:spcPts val="0"/>
              </a:spcBef>
              <a:spcAft>
                <a:spcPts val="0"/>
              </a:spcAft>
              <a:buNone/>
            </a:pPr>
            <a:r>
              <a:rPr b="1" lang="pt-BR" sz="3600">
                <a:solidFill>
                  <a:srgbClr val="000000"/>
                </a:solidFill>
                <a:latin typeface="Calibri"/>
                <a:ea typeface="Calibri"/>
                <a:cs typeface="Calibri"/>
                <a:sym typeface="Calibri"/>
              </a:rPr>
              <a:t>Cargas elétricas em movimento</a:t>
            </a:r>
            <a:endParaRPr sz="3600">
              <a:solidFill>
                <a:schemeClr val="dk1"/>
              </a:solidFill>
              <a:latin typeface="Calibri"/>
              <a:ea typeface="Calibri"/>
              <a:cs typeface="Calibri"/>
              <a:sym typeface="Calibri"/>
            </a:endParaRPr>
          </a:p>
          <a:p>
            <a:pPr indent="0" lvl="0" marL="0" marR="0" rtl="0" algn="ctr">
              <a:lnSpc>
                <a:spcPct val="140000"/>
              </a:lnSpc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 sz="3600">
              <a:solidFill>
                <a:schemeClr val="dk1"/>
              </a:solidFill>
              <a:latin typeface="Calibri"/>
              <a:ea typeface="Calibri"/>
              <a:cs typeface="Calibri"/>
              <a:sym typeface="Calibri"/>
            </a:endParaRPr>
          </a:p>
          <a:p>
            <a:pPr indent="0" lvl="0" marL="0" marR="0" rtl="0" algn="ctr">
              <a:lnSpc>
                <a:spcPct val="140000"/>
              </a:lnSpc>
              <a:spcBef>
                <a:spcPts val="0"/>
              </a:spcBef>
              <a:spcAft>
                <a:spcPts val="0"/>
              </a:spcAft>
              <a:buNone/>
            </a:pPr>
            <a:r>
              <a:rPr b="1" lang="pt-BR" sz="3600">
                <a:solidFill>
                  <a:srgbClr val="000000"/>
                </a:solidFill>
                <a:latin typeface="Calibri"/>
                <a:ea typeface="Calibri"/>
                <a:cs typeface="Calibri"/>
                <a:sym typeface="Calibri"/>
              </a:rPr>
              <a:t>Geração de </a:t>
            </a:r>
            <a:r>
              <a:rPr b="1" lang="pt-BR" sz="3600">
                <a:latin typeface="Calibri"/>
                <a:ea typeface="Calibri"/>
                <a:cs typeface="Calibri"/>
                <a:sym typeface="Calibri"/>
              </a:rPr>
              <a:t>campos magnéticos</a:t>
            </a:r>
            <a:endParaRPr sz="3600">
              <a:solidFill>
                <a:schemeClr val="dk1"/>
              </a:solidFill>
              <a:latin typeface="Calibri"/>
              <a:ea typeface="Calibri"/>
              <a:cs typeface="Calibri"/>
              <a:sym typeface="Calibri"/>
            </a:endParaRPr>
          </a:p>
        </p:txBody>
      </p:sp>
      <p:sp>
        <p:nvSpPr>
          <p:cNvPr id="185" name="Google Shape;185;p12"/>
          <p:cNvSpPr/>
          <p:nvPr/>
        </p:nvSpPr>
        <p:spPr>
          <a:xfrm>
            <a:off x="5851421" y="3209234"/>
            <a:ext cx="790920" cy="861840"/>
          </a:xfrm>
          <a:custGeom>
            <a:rect b="b" l="l" r="r" t="t"/>
            <a:pathLst>
              <a:path extrusionOk="0" h="2400" w="2203">
                <a:moveTo>
                  <a:pt x="550" y="0"/>
                </a:moveTo>
                <a:lnTo>
                  <a:pt x="550" y="1799"/>
                </a:lnTo>
                <a:lnTo>
                  <a:pt x="0" y="1799"/>
                </a:lnTo>
                <a:lnTo>
                  <a:pt x="1101" y="2399"/>
                </a:lnTo>
                <a:lnTo>
                  <a:pt x="2202" y="1799"/>
                </a:lnTo>
                <a:lnTo>
                  <a:pt x="1651" y="1799"/>
                </a:lnTo>
                <a:lnTo>
                  <a:pt x="1651" y="0"/>
                </a:lnTo>
                <a:lnTo>
                  <a:pt x="550" y="0"/>
                </a:lnTo>
              </a:path>
            </a:pathLst>
          </a:custGeom>
          <a:solidFill>
            <a:srgbClr val="2A5010"/>
          </a:solidFill>
          <a:ln>
            <a:noFill/>
          </a:ln>
        </p:spPr>
      </p:sp>
      <p:sp>
        <p:nvSpPr>
          <p:cNvPr id="186" name="Google Shape;186;p12"/>
          <p:cNvSpPr/>
          <p:nvPr/>
        </p:nvSpPr>
        <p:spPr>
          <a:xfrm>
            <a:off x="5851421" y="4648874"/>
            <a:ext cx="790920" cy="862200"/>
          </a:xfrm>
          <a:custGeom>
            <a:rect b="b" l="l" r="r" t="t"/>
            <a:pathLst>
              <a:path extrusionOk="0" h="2401" w="2203">
                <a:moveTo>
                  <a:pt x="550" y="0"/>
                </a:moveTo>
                <a:lnTo>
                  <a:pt x="550" y="1800"/>
                </a:lnTo>
                <a:lnTo>
                  <a:pt x="0" y="1800"/>
                </a:lnTo>
                <a:lnTo>
                  <a:pt x="1101" y="2400"/>
                </a:lnTo>
                <a:lnTo>
                  <a:pt x="2202" y="1800"/>
                </a:lnTo>
                <a:lnTo>
                  <a:pt x="1651" y="1800"/>
                </a:lnTo>
                <a:lnTo>
                  <a:pt x="1651" y="0"/>
                </a:lnTo>
                <a:lnTo>
                  <a:pt x="550" y="0"/>
                </a:lnTo>
              </a:path>
            </a:pathLst>
          </a:custGeom>
          <a:solidFill>
            <a:srgbClr val="2A5010"/>
          </a:solidFill>
          <a:ln>
            <a:noFill/>
          </a:ln>
        </p:spPr>
      </p:sp>
    </p:spTree>
  </p:cSld>
  <p:clrMapOvr>
    <a:masterClrMapping/>
  </p:clrMapOvr>
  <mc:AlternateContent>
    <mc:Choice Requires="p14">
      <p:transition spd="slow" p14:dur="2000">
        <p14:prism dir="l"/>
      </p:transition>
    </mc:Choice>
    <mc:Fallback>
      <p:transition spd="slow">
        <p:fade/>
      </p:transition>
    </mc:Fallback>
  </mc:AlternateContent>
</p:sld>
</file>

<file path=ppt/slides/slide13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>
  <p:cSld>
    <p:spTree>
      <p:nvGrpSpPr>
        <p:cNvPr id="192" name="Shape 192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93" name="Google Shape;193;p13"/>
          <p:cNvSpPr/>
          <p:nvPr/>
        </p:nvSpPr>
        <p:spPr>
          <a:xfrm>
            <a:off x="1059766" y="844061"/>
            <a:ext cx="9142200" cy="1468080"/>
          </a:xfrm>
          <a:prstGeom prst="rect">
            <a:avLst/>
          </a:prstGeom>
          <a:noFill/>
          <a:ln>
            <a:noFill/>
          </a:ln>
        </p:spPr>
        <p:txBody>
          <a:bodyPr anchorCtr="0" anchor="ctr" bIns="45000" lIns="90000" spcFirstLastPara="1" rIns="90000" wrap="square" tIns="45000">
            <a:noAutofit/>
          </a:bodyPr>
          <a:lstStyle/>
          <a:p>
            <a:pPr indent="0" lvl="0" marL="0" marR="0" rt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</a:pPr>
            <a:r>
              <a:rPr b="1" lang="pt-BR" sz="4000">
                <a:solidFill>
                  <a:srgbClr val="000000"/>
                </a:solidFill>
                <a:latin typeface="Calibri"/>
                <a:ea typeface="Calibri"/>
                <a:cs typeface="Calibri"/>
                <a:sym typeface="Calibri"/>
              </a:rPr>
              <a:t>Transformadores ou trafos:</a:t>
            </a:r>
            <a:endParaRPr b="1" sz="4000">
              <a:solidFill>
                <a:schemeClr val="dk1"/>
              </a:solidFill>
              <a:latin typeface="Calibri"/>
              <a:ea typeface="Calibri"/>
              <a:cs typeface="Calibri"/>
              <a:sym typeface="Calibri"/>
            </a:endParaRPr>
          </a:p>
        </p:txBody>
      </p:sp>
      <p:sp>
        <p:nvSpPr>
          <p:cNvPr id="194" name="Google Shape;194;p13"/>
          <p:cNvSpPr/>
          <p:nvPr/>
        </p:nvSpPr>
        <p:spPr>
          <a:xfrm>
            <a:off x="225083" y="1875739"/>
            <a:ext cx="11648050" cy="5371920"/>
          </a:xfrm>
          <a:prstGeom prst="rect">
            <a:avLst/>
          </a:prstGeom>
          <a:noFill/>
          <a:ln>
            <a:noFill/>
          </a:ln>
        </p:spPr>
        <p:txBody>
          <a:bodyPr anchorCtr="0" anchor="t" bIns="45000" lIns="90000" spcFirstLastPara="1" rIns="90000" wrap="square" tIns="45000">
            <a:noAutofit/>
          </a:bodyPr>
          <a:lstStyle/>
          <a:p>
            <a:pPr indent="0" lvl="0" marL="0" marR="0" rtl="0" algn="just">
              <a:spcBef>
                <a:spcPts val="0"/>
              </a:spcBef>
              <a:spcAft>
                <a:spcPts val="0"/>
              </a:spcAft>
              <a:buNone/>
            </a:pPr>
            <a:r>
              <a:rPr b="1" lang="pt-BR" sz="4000">
                <a:solidFill>
                  <a:srgbClr val="2A5010"/>
                </a:solidFill>
                <a:latin typeface="Calibri"/>
                <a:ea typeface="Calibri"/>
                <a:cs typeface="Calibri"/>
                <a:sym typeface="Calibri"/>
              </a:rPr>
              <a:t>Conceito inicial:</a:t>
            </a:r>
            <a:endParaRPr b="1" sz="4000">
              <a:solidFill>
                <a:srgbClr val="2A5010"/>
              </a:solidFill>
              <a:latin typeface="Calibri"/>
              <a:ea typeface="Calibri"/>
              <a:cs typeface="Calibri"/>
              <a:sym typeface="Calibri"/>
            </a:endParaRPr>
          </a:p>
          <a:p>
            <a:pPr indent="-455759" lvl="0" marL="457200" marR="0" rtl="0" algn="just">
              <a:spcBef>
                <a:spcPts val="1202"/>
              </a:spcBef>
              <a:spcAft>
                <a:spcPts val="0"/>
              </a:spcAft>
              <a:buClr>
                <a:srgbClr val="000000"/>
              </a:buClr>
              <a:buSzPts val="2400"/>
              <a:buFont typeface="Noto Sans Symbols"/>
              <a:buChar char="-"/>
            </a:pPr>
            <a:r>
              <a:rPr lang="pt-BR" sz="2400">
                <a:solidFill>
                  <a:srgbClr val="000000"/>
                </a:solidFill>
                <a:latin typeface="Calibri"/>
                <a:ea typeface="Calibri"/>
                <a:cs typeface="Calibri"/>
                <a:sym typeface="Calibri"/>
              </a:rPr>
              <a:t>O transformador é uma máquina elétrica estática, que tem como finalidade transferir energia elétrica de um circuito magnético para outro, geralmente com tensões e correntes diferentes, mantendo a mesma frequência e aproximadamente a mesma potência.</a:t>
            </a:r>
            <a:endParaRPr sz="2400">
              <a:solidFill>
                <a:schemeClr val="dk1"/>
              </a:solidFill>
              <a:latin typeface="Calibri"/>
              <a:ea typeface="Calibri"/>
              <a:cs typeface="Calibri"/>
              <a:sym typeface="Calibri"/>
            </a:endParaRPr>
          </a:p>
          <a:p>
            <a:pPr indent="0" lvl="0" marL="0" marR="0" rtl="0" algn="just">
              <a:spcBef>
                <a:spcPts val="1202"/>
              </a:spcBef>
              <a:spcAft>
                <a:spcPts val="0"/>
              </a:spcAft>
              <a:buNone/>
            </a:pPr>
            <a:r>
              <a:rPr b="1" lang="pt-BR" sz="4000">
                <a:solidFill>
                  <a:srgbClr val="2A5010"/>
                </a:solidFill>
                <a:latin typeface="Calibri"/>
                <a:ea typeface="Calibri"/>
                <a:cs typeface="Calibri"/>
                <a:sym typeface="Calibri"/>
              </a:rPr>
              <a:t>Princípio de funcionamento:</a:t>
            </a:r>
            <a:endParaRPr b="1" sz="4000">
              <a:solidFill>
                <a:srgbClr val="2A5010"/>
              </a:solidFill>
              <a:latin typeface="Calibri"/>
              <a:ea typeface="Calibri"/>
              <a:cs typeface="Calibri"/>
              <a:sym typeface="Calibri"/>
            </a:endParaRPr>
          </a:p>
          <a:p>
            <a:pPr indent="-455759" lvl="0" marL="457200" marR="0" rtl="0" algn="just">
              <a:spcBef>
                <a:spcPts val="1202"/>
              </a:spcBef>
              <a:spcAft>
                <a:spcPts val="0"/>
              </a:spcAft>
              <a:buClr>
                <a:srgbClr val="000000"/>
              </a:buClr>
              <a:buSzPts val="2400"/>
              <a:buFont typeface="Noto Sans Symbols"/>
              <a:buChar char="-"/>
            </a:pPr>
            <a:r>
              <a:rPr lang="pt-BR" sz="2400">
                <a:solidFill>
                  <a:srgbClr val="000000"/>
                </a:solidFill>
                <a:latin typeface="Calibri"/>
                <a:ea typeface="Calibri"/>
                <a:cs typeface="Calibri"/>
                <a:sym typeface="Calibri"/>
              </a:rPr>
              <a:t>O funcionamento dos transformadores é baseado no princípio da indução eletromagnética, descoberta pelo físico inglês Michael Faraday, em 1831</a:t>
            </a:r>
            <a:r>
              <a:rPr lang="pt-BR" sz="2400">
                <a:latin typeface="Calibri"/>
                <a:ea typeface="Calibri"/>
                <a:cs typeface="Calibri"/>
                <a:sym typeface="Calibri"/>
              </a:rPr>
              <a:t>:</a:t>
            </a:r>
            <a:endParaRPr sz="2400">
              <a:solidFill>
                <a:schemeClr val="dk1"/>
              </a:solidFill>
              <a:latin typeface="Calibri"/>
              <a:ea typeface="Calibri"/>
              <a:cs typeface="Calibri"/>
              <a:sym typeface="Calibri"/>
            </a:endParaRPr>
          </a:p>
          <a:p>
            <a:pPr indent="-455759" lvl="0" marL="457200" marR="0" rtl="0" algn="just">
              <a:spcBef>
                <a:spcPts val="1202"/>
              </a:spcBef>
              <a:spcAft>
                <a:spcPts val="0"/>
              </a:spcAft>
              <a:buClr>
                <a:srgbClr val="000000"/>
              </a:buClr>
              <a:buSzPts val="2400"/>
              <a:buFont typeface="Noto Sans Symbols"/>
              <a:buChar char="-"/>
            </a:pPr>
            <a:r>
              <a:rPr lang="pt-BR" sz="2400">
                <a:solidFill>
                  <a:srgbClr val="000000"/>
                </a:solidFill>
                <a:latin typeface="Calibri"/>
                <a:ea typeface="Calibri"/>
                <a:cs typeface="Calibri"/>
                <a:sym typeface="Calibri"/>
              </a:rPr>
              <a:t>“Quando a corrente de uma bobina varia, seu campo magnético induz uma força eletromotriz (f.e.m.) numa bobina vizinha” </a:t>
            </a:r>
            <a:r>
              <a:rPr lang="pt-BR" sz="2400">
                <a:latin typeface="Calibri"/>
                <a:ea typeface="Calibri"/>
                <a:cs typeface="Calibri"/>
                <a:sym typeface="Calibri"/>
              </a:rPr>
              <a:t>(</a:t>
            </a:r>
            <a:r>
              <a:rPr lang="pt-BR" sz="2400">
                <a:solidFill>
                  <a:srgbClr val="000000"/>
                </a:solidFill>
                <a:latin typeface="Calibri"/>
                <a:ea typeface="Calibri"/>
                <a:cs typeface="Calibri"/>
                <a:sym typeface="Calibri"/>
              </a:rPr>
              <a:t>Faraday</a:t>
            </a:r>
            <a:r>
              <a:rPr lang="pt-BR" sz="2400">
                <a:latin typeface="Calibri"/>
                <a:ea typeface="Calibri"/>
                <a:cs typeface="Calibri"/>
                <a:sym typeface="Calibri"/>
              </a:rPr>
              <a:t>).</a:t>
            </a:r>
            <a:endParaRPr sz="2400">
              <a:solidFill>
                <a:schemeClr val="dk1"/>
              </a:solidFill>
              <a:latin typeface="Calibri"/>
              <a:ea typeface="Calibri"/>
              <a:cs typeface="Calibri"/>
              <a:sym typeface="Calibri"/>
            </a:endParaRPr>
          </a:p>
        </p:txBody>
      </p:sp>
    </p:spTree>
  </p:cSld>
  <p:clrMapOvr>
    <a:masterClrMapping/>
  </p:clrMapOvr>
  <p:transition>
    <p:fade/>
  </p:transition>
  <p:timing>
    <p:tnLst>
      <p:par>
        <p:cTn dur="indefinite" nodeType="tmRoot" restart="never">
          <p:childTnLst>
            <p:seq concurrent="1" nextAc="seek">
              <p:cTn dur="indefinite" id="2" nodeType="mainSeq">
                <p:childTnLst>
                  <p:par>
                    <p:cTn fill="hold">
                      <p:stCondLst>
                        <p:cond delay="indefinite"/>
                      </p:stCondLst>
                      <p:childTnLst>
                        <p:par>
                          <p:cTn fill="hold">
                            <p:stCondLst>
                              <p:cond delay="0"/>
                            </p:stCondLst>
                            <p:childTnLst>
                              <p:par>
                                <p:cTn fill="hold" nodeType="clickEffect" presetClass="entr" presetID="10" presetSubtype="0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9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filter="fade" transition="in">
                                      <p:cBhvr>
                                        <p:cTn dur="1000"/>
                                        <p:tgtEl>
                                          <p:spTgt spid="19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>
                  <p:tgtEl>
                    <p:sldTgt/>
                  </p:tgtEl>
                </p:cond>
              </p:prevCondLst>
              <p:nextCondLst>
                <p:cond evt="onNext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14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>
  <p:cSld>
    <p:spTree>
      <p:nvGrpSpPr>
        <p:cNvPr id="200" name="Shape 200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01" name="Google Shape;201;p14"/>
          <p:cNvSpPr/>
          <p:nvPr/>
        </p:nvSpPr>
        <p:spPr>
          <a:xfrm>
            <a:off x="365760" y="2025748"/>
            <a:ext cx="11507372" cy="4785812"/>
          </a:xfrm>
          <a:prstGeom prst="rect">
            <a:avLst/>
          </a:prstGeom>
          <a:noFill/>
          <a:ln>
            <a:noFill/>
          </a:ln>
        </p:spPr>
        <p:txBody>
          <a:bodyPr anchorCtr="0" anchor="t" bIns="45000" lIns="90000" spcFirstLastPara="1" rIns="90000" wrap="square" tIns="45000">
            <a:noAutofit/>
          </a:bodyPr>
          <a:lstStyle/>
          <a:p>
            <a:pPr indent="0" lvl="0" marL="0" marR="0" rtl="0" algn="just">
              <a:spcBef>
                <a:spcPts val="0"/>
              </a:spcBef>
              <a:spcAft>
                <a:spcPts val="0"/>
              </a:spcAft>
              <a:buNone/>
            </a:pPr>
            <a:r>
              <a:rPr b="1" lang="pt-BR" sz="4000">
                <a:solidFill>
                  <a:srgbClr val="2A5010"/>
                </a:solidFill>
                <a:latin typeface="Calibri"/>
                <a:ea typeface="Calibri"/>
                <a:cs typeface="Calibri"/>
                <a:sym typeface="Calibri"/>
              </a:rPr>
              <a:t>Elementos constituintes do transformador:</a:t>
            </a:r>
            <a:endParaRPr b="1" sz="4000">
              <a:solidFill>
                <a:srgbClr val="2A5010"/>
              </a:solidFill>
              <a:latin typeface="Calibri"/>
              <a:ea typeface="Calibri"/>
              <a:cs typeface="Calibri"/>
              <a:sym typeface="Calibri"/>
            </a:endParaRPr>
          </a:p>
          <a:p>
            <a:pPr indent="-455759" lvl="0" marL="457200" marR="0" rtl="0" algn="just">
              <a:spcBef>
                <a:spcPts val="634"/>
              </a:spcBef>
              <a:spcAft>
                <a:spcPts val="0"/>
              </a:spcAft>
              <a:buClr>
                <a:srgbClr val="000000"/>
              </a:buClr>
              <a:buSzPts val="2400"/>
              <a:buFont typeface="Noto Sans Symbols"/>
              <a:buChar char="-"/>
            </a:pPr>
            <a:r>
              <a:rPr lang="pt-BR" sz="2400">
                <a:solidFill>
                  <a:srgbClr val="000000"/>
                </a:solidFill>
                <a:latin typeface="Calibri"/>
                <a:ea typeface="Calibri"/>
                <a:cs typeface="Calibri"/>
                <a:sym typeface="Calibri"/>
              </a:rPr>
              <a:t>a) Um núcleo de ferro laminado formando um circuito magnético fechado;</a:t>
            </a:r>
            <a:endParaRPr sz="2400">
              <a:solidFill>
                <a:schemeClr val="dk1"/>
              </a:solidFill>
              <a:latin typeface="Calibri"/>
              <a:ea typeface="Calibri"/>
              <a:cs typeface="Calibri"/>
              <a:sym typeface="Calibri"/>
            </a:endParaRPr>
          </a:p>
          <a:p>
            <a:pPr indent="-455759" lvl="0" marL="457200" marR="0" rtl="0" algn="just">
              <a:spcBef>
                <a:spcPts val="351"/>
              </a:spcBef>
              <a:spcAft>
                <a:spcPts val="0"/>
              </a:spcAft>
              <a:buClr>
                <a:srgbClr val="000000"/>
              </a:buClr>
              <a:buSzPts val="2400"/>
              <a:buFont typeface="Noto Sans Symbols"/>
              <a:buChar char="-"/>
            </a:pPr>
            <a:r>
              <a:rPr lang="pt-BR" sz="2400">
                <a:solidFill>
                  <a:srgbClr val="000000"/>
                </a:solidFill>
                <a:latin typeface="Calibri"/>
                <a:ea typeface="Calibri"/>
                <a:cs typeface="Calibri"/>
                <a:sym typeface="Calibri"/>
              </a:rPr>
              <a:t>b) Bobinas primárias (que recebem a corrente) e secundárias (que fornecem a corrente).</a:t>
            </a:r>
            <a:endParaRPr/>
          </a:p>
          <a:p>
            <a:pPr indent="-328760" lvl="0" marL="457200" marR="0" rtl="0" algn="just">
              <a:spcBef>
                <a:spcPts val="68"/>
              </a:spcBef>
              <a:spcAft>
                <a:spcPts val="0"/>
              </a:spcAft>
              <a:buClr>
                <a:srgbClr val="000000"/>
              </a:buClr>
              <a:buSzPts val="2000"/>
              <a:buFont typeface="Noto Sans Symbols"/>
              <a:buNone/>
            </a:pPr>
            <a:r>
              <a:t/>
            </a:r>
            <a:endParaRPr sz="2000">
              <a:solidFill>
                <a:schemeClr val="dk1"/>
              </a:solidFill>
              <a:latin typeface="Calibri"/>
              <a:ea typeface="Calibri"/>
              <a:cs typeface="Calibri"/>
              <a:sym typeface="Calibri"/>
            </a:endParaRPr>
          </a:p>
          <a:p>
            <a:pPr indent="0" lvl="0" marL="0" marR="0" rtl="0" algn="just">
              <a:spcBef>
                <a:spcPts val="68"/>
              </a:spcBef>
              <a:spcAft>
                <a:spcPts val="0"/>
              </a:spcAft>
              <a:buNone/>
            </a:pPr>
            <a:r>
              <a:rPr b="1" lang="pt-BR" sz="4000">
                <a:solidFill>
                  <a:srgbClr val="2A5010"/>
                </a:solidFill>
                <a:latin typeface="Calibri"/>
                <a:ea typeface="Calibri"/>
                <a:cs typeface="Calibri"/>
                <a:sym typeface="Calibri"/>
              </a:rPr>
              <a:t>Representação simbólica:</a:t>
            </a:r>
            <a:endParaRPr b="1" sz="4000">
              <a:solidFill>
                <a:srgbClr val="2A5010"/>
              </a:solidFill>
              <a:latin typeface="Calibri"/>
              <a:ea typeface="Calibri"/>
              <a:cs typeface="Calibri"/>
              <a:sym typeface="Calibri"/>
            </a:endParaRPr>
          </a:p>
          <a:p>
            <a:pPr indent="-455759" lvl="0" marL="457200" marR="0" rtl="0" algn="just">
              <a:spcBef>
                <a:spcPts val="351"/>
              </a:spcBef>
              <a:spcAft>
                <a:spcPts val="0"/>
              </a:spcAft>
              <a:buClr>
                <a:srgbClr val="000000"/>
              </a:buClr>
              <a:buSzPts val="2400"/>
              <a:buFont typeface="Noto Sans Symbols"/>
              <a:buChar char="-"/>
            </a:pPr>
            <a:r>
              <a:rPr lang="pt-BR" sz="2400">
                <a:solidFill>
                  <a:srgbClr val="000000"/>
                </a:solidFill>
                <a:latin typeface="Calibri"/>
                <a:ea typeface="Calibri"/>
                <a:cs typeface="Calibri"/>
                <a:sym typeface="Calibri"/>
              </a:rPr>
              <a:t>Os transformadores são representados em esquemas elétrico, por meio de símbolos:</a:t>
            </a:r>
            <a:endParaRPr sz="2400">
              <a:solidFill>
                <a:schemeClr val="dk1"/>
              </a:solidFill>
              <a:latin typeface="Calibri"/>
              <a:ea typeface="Calibri"/>
              <a:cs typeface="Calibri"/>
              <a:sym typeface="Calibri"/>
            </a:endParaRPr>
          </a:p>
          <a:p>
            <a:pPr indent="-455759" lvl="0" marL="457200" marR="0" rtl="0" algn="just">
              <a:spcBef>
                <a:spcPts val="634"/>
              </a:spcBef>
              <a:spcAft>
                <a:spcPts val="0"/>
              </a:spcAft>
              <a:buClr>
                <a:srgbClr val="000000"/>
              </a:buClr>
              <a:buSzPts val="2400"/>
              <a:buFont typeface="Noto Sans Symbols"/>
              <a:buChar char="-"/>
            </a:pPr>
            <a:r>
              <a:rPr lang="pt-BR" sz="2400">
                <a:solidFill>
                  <a:srgbClr val="000000"/>
                </a:solidFill>
                <a:latin typeface="Calibri"/>
                <a:ea typeface="Calibri"/>
                <a:cs typeface="Calibri"/>
                <a:sym typeface="Calibri"/>
              </a:rPr>
              <a:t>a) Em esquemas multifilares (Fig. 1);</a:t>
            </a:r>
            <a:endParaRPr sz="2400">
              <a:solidFill>
                <a:schemeClr val="dk1"/>
              </a:solidFill>
              <a:latin typeface="Calibri"/>
              <a:ea typeface="Calibri"/>
              <a:cs typeface="Calibri"/>
              <a:sym typeface="Calibri"/>
            </a:endParaRPr>
          </a:p>
          <a:p>
            <a:pPr indent="-455759" lvl="0" marL="457200" marR="0" rtl="0" algn="just">
              <a:spcBef>
                <a:spcPts val="634"/>
              </a:spcBef>
              <a:spcAft>
                <a:spcPts val="0"/>
              </a:spcAft>
              <a:buClr>
                <a:srgbClr val="000000"/>
              </a:buClr>
              <a:buSzPts val="2400"/>
              <a:buFont typeface="Noto Sans Symbols"/>
              <a:buChar char="-"/>
            </a:pPr>
            <a:r>
              <a:rPr lang="pt-BR" sz="2400">
                <a:solidFill>
                  <a:srgbClr val="000000"/>
                </a:solidFill>
                <a:latin typeface="Calibri"/>
                <a:ea typeface="Calibri"/>
                <a:cs typeface="Calibri"/>
                <a:sym typeface="Calibri"/>
              </a:rPr>
              <a:t>b) Em esquemas unifilares (Fig. 2).</a:t>
            </a:r>
            <a:endParaRPr sz="2400">
              <a:solidFill>
                <a:schemeClr val="dk1"/>
              </a:solidFill>
              <a:latin typeface="Calibri"/>
              <a:ea typeface="Calibri"/>
              <a:cs typeface="Calibri"/>
              <a:sym typeface="Calibri"/>
            </a:endParaRPr>
          </a:p>
        </p:txBody>
      </p:sp>
      <p:sp>
        <p:nvSpPr>
          <p:cNvPr id="202" name="Google Shape;202;p14"/>
          <p:cNvSpPr/>
          <p:nvPr/>
        </p:nvSpPr>
        <p:spPr>
          <a:xfrm>
            <a:off x="1059766" y="844061"/>
            <a:ext cx="9142200" cy="1468080"/>
          </a:xfrm>
          <a:prstGeom prst="rect">
            <a:avLst/>
          </a:prstGeom>
          <a:noFill/>
          <a:ln>
            <a:noFill/>
          </a:ln>
        </p:spPr>
        <p:txBody>
          <a:bodyPr anchorCtr="0" anchor="ctr" bIns="45000" lIns="90000" spcFirstLastPara="1" rIns="90000" wrap="square" tIns="45000">
            <a:noAutofit/>
          </a:bodyPr>
          <a:lstStyle/>
          <a:p>
            <a:pPr indent="0" lvl="0" marL="0" marR="0" rt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</a:pPr>
            <a:r>
              <a:rPr b="1" lang="pt-BR" sz="4000">
                <a:solidFill>
                  <a:srgbClr val="000000"/>
                </a:solidFill>
                <a:latin typeface="Calibri"/>
                <a:ea typeface="Calibri"/>
                <a:cs typeface="Calibri"/>
                <a:sym typeface="Calibri"/>
              </a:rPr>
              <a:t>Transformadores ou trafos:</a:t>
            </a:r>
            <a:endParaRPr b="1" sz="4000">
              <a:solidFill>
                <a:schemeClr val="dk1"/>
              </a:solidFill>
              <a:latin typeface="Calibri"/>
              <a:ea typeface="Calibri"/>
              <a:cs typeface="Calibri"/>
              <a:sym typeface="Calibri"/>
            </a:endParaRPr>
          </a:p>
        </p:txBody>
      </p:sp>
    </p:spTree>
  </p:cSld>
  <p:clrMapOvr>
    <a:masterClrMapping/>
  </p:clrMapOvr>
  <p:transition>
    <p:fade/>
  </p:transition>
  <p:timing>
    <p:tnLst>
      <p:par>
        <p:cTn dur="indefinite" nodeType="tmRoot" restart="never">
          <p:childTnLst>
            <p:seq concurrent="1" nextAc="seek">
              <p:cTn dur="indefinite" id="2" nodeType="mainSeq">
                <p:childTnLst>
                  <p:par>
                    <p:cTn fill="hold">
                      <p:stCondLst>
                        <p:cond delay="indefinite"/>
                      </p:stCondLst>
                      <p:childTnLst>
                        <p:par>
                          <p:cTn fill="hold">
                            <p:stCondLst>
                              <p:cond delay="0"/>
                            </p:stCondLst>
                            <p:childTnLst>
                              <p:par>
                                <p:cTn fill="hold" nodeType="clickEffect" presetClass="entr" presetID="10" presetSubtype="0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0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filter="fade" transition="in">
                                      <p:cBhvr>
                                        <p:cTn dur="1000"/>
                                        <p:tgtEl>
                                          <p:spTgt spid="20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>
                  <p:tgtEl>
                    <p:sldTgt/>
                  </p:tgtEl>
                </p:cond>
              </p:prevCondLst>
              <p:nextCondLst>
                <p:cond evt="onNext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15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>
  <p:cSld>
    <p:spTree>
      <p:nvGrpSpPr>
        <p:cNvPr id="208" name="Shape 208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09" name="Google Shape;209;p15"/>
          <p:cNvPicPr preferRelativeResize="0"/>
          <p:nvPr/>
        </p:nvPicPr>
        <p:blipFill rotWithShape="1">
          <a:blip r:embed="rId3">
            <a:alphaModFix/>
          </a:blip>
          <a:srcRect b="0" l="0" r="0" t="0"/>
          <a:stretch/>
        </p:blipFill>
        <p:spPr>
          <a:xfrm>
            <a:off x="575963" y="2312141"/>
            <a:ext cx="5678700" cy="2465475"/>
          </a:xfrm>
          <a:prstGeom prst="rect">
            <a:avLst/>
          </a:prstGeom>
          <a:noFill/>
          <a:ln>
            <a:noFill/>
          </a:ln>
        </p:spPr>
      </p:pic>
      <p:pic>
        <p:nvPicPr>
          <p:cNvPr id="210" name="Google Shape;210;p15"/>
          <p:cNvPicPr preferRelativeResize="0"/>
          <p:nvPr/>
        </p:nvPicPr>
        <p:blipFill rotWithShape="1">
          <a:blip r:embed="rId4">
            <a:alphaModFix/>
          </a:blip>
          <a:srcRect b="0" l="0" r="0" t="0"/>
          <a:stretch/>
        </p:blipFill>
        <p:spPr>
          <a:xfrm>
            <a:off x="6437542" y="3538142"/>
            <a:ext cx="4732204" cy="2478947"/>
          </a:xfrm>
          <a:prstGeom prst="rect">
            <a:avLst/>
          </a:prstGeom>
          <a:noFill/>
          <a:ln>
            <a:noFill/>
          </a:ln>
        </p:spPr>
      </p:pic>
      <p:sp>
        <p:nvSpPr>
          <p:cNvPr id="211" name="Google Shape;211;p15"/>
          <p:cNvSpPr/>
          <p:nvPr/>
        </p:nvSpPr>
        <p:spPr>
          <a:xfrm>
            <a:off x="1059766" y="844061"/>
            <a:ext cx="9142200" cy="1468080"/>
          </a:xfrm>
          <a:prstGeom prst="rect">
            <a:avLst/>
          </a:prstGeom>
          <a:noFill/>
          <a:ln>
            <a:noFill/>
          </a:ln>
        </p:spPr>
        <p:txBody>
          <a:bodyPr anchorCtr="0" anchor="ctr" bIns="45000" lIns="90000" spcFirstLastPara="1" rIns="90000" wrap="square" tIns="45000">
            <a:noAutofit/>
          </a:bodyPr>
          <a:lstStyle/>
          <a:p>
            <a:pPr indent="0" lvl="0" marL="0" marR="0" rt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</a:pPr>
            <a:r>
              <a:rPr b="1" lang="pt-BR" sz="4000">
                <a:solidFill>
                  <a:srgbClr val="000000"/>
                </a:solidFill>
                <a:latin typeface="Calibri"/>
                <a:ea typeface="Calibri"/>
                <a:cs typeface="Calibri"/>
                <a:sym typeface="Calibri"/>
              </a:rPr>
              <a:t>Transformadores ou trafos:</a:t>
            </a:r>
            <a:endParaRPr b="1" sz="4000">
              <a:solidFill>
                <a:schemeClr val="dk1"/>
              </a:solidFill>
              <a:latin typeface="Calibri"/>
              <a:ea typeface="Calibri"/>
              <a:cs typeface="Calibri"/>
              <a:sym typeface="Calibri"/>
            </a:endParaRPr>
          </a:p>
        </p:txBody>
      </p:sp>
      <p:sp>
        <p:nvSpPr>
          <p:cNvPr id="212" name="Google Shape;212;p15"/>
          <p:cNvSpPr txBox="1"/>
          <p:nvPr/>
        </p:nvSpPr>
        <p:spPr>
          <a:xfrm>
            <a:off x="7117200" y="6017100"/>
            <a:ext cx="3372900" cy="554100"/>
          </a:xfrm>
          <a:prstGeom prst="rect">
            <a:avLst/>
          </a:prstGeom>
          <a:noFill/>
          <a:ln>
            <a:noFill/>
          </a:ln>
        </p:spPr>
        <p:txBody>
          <a:bodyPr anchorCtr="0" anchor="t" bIns="91425" lIns="91425" spcFirstLastPara="1" rIns="91425" wrap="square" tIns="91425">
            <a:spAutoFit/>
          </a:bodyPr>
          <a:lstStyle/>
          <a:p>
            <a:pPr indent="0" lvl="0" marL="0" rtl="0" algn="ctr">
              <a:spcBef>
                <a:spcPts val="0"/>
              </a:spcBef>
              <a:spcAft>
                <a:spcPts val="0"/>
              </a:spcAft>
              <a:buNone/>
            </a:pPr>
            <a:r>
              <a:rPr b="1" lang="pt-BR" sz="1200">
                <a:latin typeface="Times New Roman"/>
                <a:ea typeface="Times New Roman"/>
                <a:cs typeface="Times New Roman"/>
                <a:sym typeface="Times New Roman"/>
              </a:rPr>
              <a:t>Fonte</a:t>
            </a:r>
            <a:r>
              <a:rPr lang="pt-BR" sz="1200">
                <a:latin typeface="Times New Roman"/>
                <a:ea typeface="Times New Roman"/>
                <a:cs typeface="Times New Roman"/>
                <a:sym typeface="Times New Roman"/>
              </a:rPr>
              <a:t>:</a:t>
            </a:r>
            <a:r>
              <a:rPr lang="pt-BR" sz="1200">
                <a:uFill>
                  <a:noFill/>
                </a:uFill>
                <a:latin typeface="Times New Roman"/>
                <a:ea typeface="Times New Roman"/>
                <a:cs typeface="Times New Roman"/>
                <a:sym typeface="Times New Roman"/>
                <a:hlinkClick r:id="rId5"/>
              </a:rPr>
              <a:t> </a:t>
            </a:r>
            <a:r>
              <a:rPr lang="pt-BR" sz="1200" u="sng">
                <a:latin typeface="Times New Roman"/>
                <a:ea typeface="Times New Roman"/>
                <a:cs typeface="Times New Roman"/>
                <a:sym typeface="Times New Roman"/>
                <a:hlinkClick r:id="rId6"/>
              </a:rPr>
              <a:t>https://www1.educacao.pe.gov.br/cpar/</a:t>
            </a:r>
            <a:r>
              <a:rPr lang="pt-BR" sz="1200"/>
              <a:t>. Acesso em 31 ago. 2021.</a:t>
            </a:r>
            <a:endParaRPr sz="1200"/>
          </a:p>
        </p:txBody>
      </p:sp>
      <p:sp>
        <p:nvSpPr>
          <p:cNvPr id="213" name="Google Shape;213;p15"/>
          <p:cNvSpPr txBox="1"/>
          <p:nvPr/>
        </p:nvSpPr>
        <p:spPr>
          <a:xfrm>
            <a:off x="1860725" y="4777625"/>
            <a:ext cx="3372900" cy="554100"/>
          </a:xfrm>
          <a:prstGeom prst="rect">
            <a:avLst/>
          </a:prstGeom>
          <a:noFill/>
          <a:ln>
            <a:noFill/>
          </a:ln>
        </p:spPr>
        <p:txBody>
          <a:bodyPr anchorCtr="0" anchor="t" bIns="91425" lIns="91425" spcFirstLastPara="1" rIns="91425" wrap="square" tIns="91425">
            <a:spAutoFit/>
          </a:bodyPr>
          <a:lstStyle/>
          <a:p>
            <a:pPr indent="0" lvl="0" marL="0" rtl="0" algn="ctr">
              <a:spcBef>
                <a:spcPts val="0"/>
              </a:spcBef>
              <a:spcAft>
                <a:spcPts val="0"/>
              </a:spcAft>
              <a:buNone/>
            </a:pPr>
            <a:r>
              <a:rPr b="1" lang="pt-BR" sz="1200">
                <a:latin typeface="Times New Roman"/>
                <a:ea typeface="Times New Roman"/>
                <a:cs typeface="Times New Roman"/>
                <a:sym typeface="Times New Roman"/>
              </a:rPr>
              <a:t>Fonte</a:t>
            </a:r>
            <a:r>
              <a:rPr lang="pt-BR" sz="1200">
                <a:latin typeface="Times New Roman"/>
                <a:ea typeface="Times New Roman"/>
                <a:cs typeface="Times New Roman"/>
                <a:sym typeface="Times New Roman"/>
              </a:rPr>
              <a:t>:</a:t>
            </a:r>
            <a:r>
              <a:rPr lang="pt-BR" sz="1200">
                <a:uFill>
                  <a:noFill/>
                </a:uFill>
                <a:latin typeface="Times New Roman"/>
                <a:ea typeface="Times New Roman"/>
                <a:cs typeface="Times New Roman"/>
                <a:sym typeface="Times New Roman"/>
                <a:hlinkClick r:id="rId7"/>
              </a:rPr>
              <a:t> </a:t>
            </a:r>
            <a:r>
              <a:rPr lang="pt-BR" sz="1200" u="sng">
                <a:latin typeface="Times New Roman"/>
                <a:ea typeface="Times New Roman"/>
                <a:cs typeface="Times New Roman"/>
                <a:sym typeface="Times New Roman"/>
                <a:hlinkClick r:id="rId8"/>
              </a:rPr>
              <a:t>https://www1.educacao.pe.gov.br/cpar/</a:t>
            </a:r>
            <a:r>
              <a:rPr lang="pt-BR" sz="1200"/>
              <a:t>. Acesso em 31 ago. 2021.</a:t>
            </a:r>
            <a:endParaRPr sz="1200"/>
          </a:p>
        </p:txBody>
      </p:sp>
    </p:spTree>
  </p:cSld>
  <p:clrMapOvr>
    <a:masterClrMapping/>
  </p:clrMapOvr>
  <p:transition>
    <p:fade/>
  </p:transition>
  <p:timing>
    <p:tnLst>
      <p:par>
        <p:cTn dur="indefinite" nodeType="tmRoot" restart="never">
          <p:childTnLst>
            <p:seq concurrent="1" nextAc="seek">
              <p:cTn dur="indefinite" id="2" nodeType="mainSeq">
                <p:childTnLst>
                  <p:par>
                    <p:cTn fill="hold">
                      <p:stCondLst>
                        <p:cond delay="indefinite"/>
                      </p:stCondLst>
                      <p:childTnLst>
                        <p:par>
                          <p:cTn fill="hold">
                            <p:stCondLst>
                              <p:cond delay="0"/>
                            </p:stCondLst>
                            <p:childTnLst>
                              <p:par>
                                <p:cTn fill="hold" nodeType="clickEffect" presetClass="entr" presetID="10" presetSubtype="0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1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filter="fade" transition="in">
                                      <p:cBhvr>
                                        <p:cTn dur="1000"/>
                                        <p:tgtEl>
                                          <p:spTgt spid="211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>
                  <p:tgtEl>
                    <p:sldTgt/>
                  </p:tgtEl>
                </p:cond>
              </p:prevCondLst>
              <p:nextCondLst>
                <p:cond evt="onNext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16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>
  <p:cSld>
    <p:bg>
      <p:bgPr>
        <a:solidFill>
          <a:srgbClr val="FFFFFF"/>
        </a:solidFill>
      </p:bgPr>
    </p:bg>
    <p:spTree>
      <p:nvGrpSpPr>
        <p:cNvPr id="218" name="Shape 218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19" name="Google Shape;219;p16"/>
          <p:cNvPicPr preferRelativeResize="0"/>
          <p:nvPr/>
        </p:nvPicPr>
        <p:blipFill rotWithShape="1">
          <a:blip r:embed="rId3">
            <a:alphaModFix/>
          </a:blip>
          <a:srcRect b="0" l="0" r="0" t="0"/>
          <a:stretch/>
        </p:blipFill>
        <p:spPr>
          <a:xfrm>
            <a:off x="392825" y="2053800"/>
            <a:ext cx="3527640" cy="2187000"/>
          </a:xfrm>
          <a:prstGeom prst="rect">
            <a:avLst/>
          </a:prstGeom>
          <a:noFill/>
          <a:ln>
            <a:noFill/>
          </a:ln>
        </p:spPr>
      </p:pic>
      <p:pic>
        <p:nvPicPr>
          <p:cNvPr id="220" name="Google Shape;220;p16"/>
          <p:cNvPicPr preferRelativeResize="0"/>
          <p:nvPr/>
        </p:nvPicPr>
        <p:blipFill rotWithShape="1">
          <a:blip r:embed="rId4">
            <a:alphaModFix/>
          </a:blip>
          <a:srcRect b="0" l="0" r="0" t="0"/>
          <a:stretch/>
        </p:blipFill>
        <p:spPr>
          <a:xfrm>
            <a:off x="3920465" y="4238252"/>
            <a:ext cx="1912363" cy="2370573"/>
          </a:xfrm>
          <a:prstGeom prst="rect">
            <a:avLst/>
          </a:prstGeom>
          <a:noFill/>
          <a:ln>
            <a:noFill/>
          </a:ln>
        </p:spPr>
      </p:pic>
      <p:pic>
        <p:nvPicPr>
          <p:cNvPr id="221" name="Google Shape;221;p16"/>
          <p:cNvPicPr preferRelativeResize="0"/>
          <p:nvPr/>
        </p:nvPicPr>
        <p:blipFill rotWithShape="1">
          <a:blip r:embed="rId5">
            <a:alphaModFix/>
          </a:blip>
          <a:srcRect b="0" l="0" r="0" t="0"/>
          <a:stretch/>
        </p:blipFill>
        <p:spPr>
          <a:xfrm>
            <a:off x="5388559" y="2053800"/>
            <a:ext cx="2159640" cy="2160000"/>
          </a:xfrm>
          <a:prstGeom prst="rect">
            <a:avLst/>
          </a:prstGeom>
          <a:noFill/>
          <a:ln>
            <a:noFill/>
          </a:ln>
        </p:spPr>
      </p:pic>
      <p:pic>
        <p:nvPicPr>
          <p:cNvPr id="222" name="Google Shape;222;p16"/>
          <p:cNvPicPr preferRelativeResize="0"/>
          <p:nvPr/>
        </p:nvPicPr>
        <p:blipFill rotWithShape="1">
          <a:blip r:embed="rId6">
            <a:alphaModFix/>
          </a:blip>
          <a:srcRect b="0" l="0" r="0" t="0"/>
          <a:stretch/>
        </p:blipFill>
        <p:spPr>
          <a:xfrm>
            <a:off x="7980143" y="2312141"/>
            <a:ext cx="3904920" cy="2928960"/>
          </a:xfrm>
          <a:prstGeom prst="rect">
            <a:avLst/>
          </a:prstGeom>
          <a:noFill/>
          <a:ln>
            <a:noFill/>
          </a:ln>
        </p:spPr>
      </p:pic>
      <p:sp>
        <p:nvSpPr>
          <p:cNvPr id="223" name="Google Shape;223;p16"/>
          <p:cNvSpPr/>
          <p:nvPr/>
        </p:nvSpPr>
        <p:spPr>
          <a:xfrm>
            <a:off x="8592960" y="3747960"/>
            <a:ext cx="931680" cy="931680"/>
          </a:xfrm>
          <a:prstGeom prst="ellipse">
            <a:avLst/>
          </a:prstGeom>
          <a:noFill/>
          <a:ln cap="flat" cmpd="sng" w="38150">
            <a:solidFill>
              <a:srgbClr val="C00000"/>
            </a:solidFill>
            <a:prstDash val="solid"/>
            <a:miter lim="8000"/>
            <a:headEnd len="sm" w="sm" type="none"/>
            <a:tailEnd len="sm" w="sm" type="none"/>
          </a:ln>
        </p:spPr>
        <p:txBody>
          <a:bodyPr anchorCtr="0" anchor="ctr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  <p:sp>
        <p:nvSpPr>
          <p:cNvPr id="224" name="Google Shape;224;p16"/>
          <p:cNvSpPr/>
          <p:nvPr/>
        </p:nvSpPr>
        <p:spPr>
          <a:xfrm>
            <a:off x="1059766" y="844061"/>
            <a:ext cx="9142200" cy="1468080"/>
          </a:xfrm>
          <a:prstGeom prst="rect">
            <a:avLst/>
          </a:prstGeom>
          <a:noFill/>
          <a:ln>
            <a:noFill/>
          </a:ln>
        </p:spPr>
        <p:txBody>
          <a:bodyPr anchorCtr="0" anchor="ctr" bIns="45000" lIns="90000" spcFirstLastPara="1" rIns="90000" wrap="square" tIns="45000">
            <a:noAutofit/>
          </a:bodyPr>
          <a:lstStyle/>
          <a:p>
            <a:pPr indent="0" lvl="0" marL="0" marR="0" rt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</a:pPr>
            <a:r>
              <a:rPr b="1" lang="pt-BR" sz="4000">
                <a:solidFill>
                  <a:srgbClr val="000000"/>
                </a:solidFill>
                <a:latin typeface="Calibri"/>
                <a:ea typeface="Calibri"/>
                <a:cs typeface="Calibri"/>
                <a:sym typeface="Calibri"/>
              </a:rPr>
              <a:t>Transformadores ou trafos:</a:t>
            </a:r>
            <a:endParaRPr b="1" sz="4000">
              <a:solidFill>
                <a:schemeClr val="dk1"/>
              </a:solidFill>
              <a:latin typeface="Calibri"/>
              <a:ea typeface="Calibri"/>
              <a:cs typeface="Calibri"/>
              <a:sym typeface="Calibri"/>
            </a:endParaRPr>
          </a:p>
        </p:txBody>
      </p:sp>
      <p:sp>
        <p:nvSpPr>
          <p:cNvPr id="225" name="Google Shape;225;p16"/>
          <p:cNvSpPr txBox="1"/>
          <p:nvPr/>
        </p:nvSpPr>
        <p:spPr>
          <a:xfrm>
            <a:off x="6080487" y="6054725"/>
            <a:ext cx="3372900" cy="554100"/>
          </a:xfrm>
          <a:prstGeom prst="rect">
            <a:avLst/>
          </a:prstGeom>
          <a:noFill/>
          <a:ln>
            <a:noFill/>
          </a:ln>
        </p:spPr>
        <p:txBody>
          <a:bodyPr anchorCtr="0" anchor="t" bIns="91425" lIns="91425" spcFirstLastPara="1" rIns="91425" wrap="square" tIns="91425">
            <a:spAutoFit/>
          </a:bodyPr>
          <a:lstStyle/>
          <a:p>
            <a:pPr indent="0" lvl="0" marL="0" rtl="0" algn="ctr">
              <a:spcBef>
                <a:spcPts val="0"/>
              </a:spcBef>
              <a:spcAft>
                <a:spcPts val="0"/>
              </a:spcAft>
              <a:buNone/>
            </a:pPr>
            <a:r>
              <a:rPr b="1" lang="pt-BR" sz="1200">
                <a:latin typeface="Times New Roman"/>
                <a:ea typeface="Times New Roman"/>
                <a:cs typeface="Times New Roman"/>
                <a:sym typeface="Times New Roman"/>
              </a:rPr>
              <a:t>Fonte</a:t>
            </a:r>
            <a:r>
              <a:rPr lang="pt-BR" sz="1200">
                <a:latin typeface="Times New Roman"/>
                <a:ea typeface="Times New Roman"/>
                <a:cs typeface="Times New Roman"/>
                <a:sym typeface="Times New Roman"/>
              </a:rPr>
              <a:t>:</a:t>
            </a:r>
            <a:r>
              <a:rPr lang="pt-BR" sz="1200">
                <a:uFill>
                  <a:noFill/>
                </a:uFill>
                <a:latin typeface="Times New Roman"/>
                <a:ea typeface="Times New Roman"/>
                <a:cs typeface="Times New Roman"/>
                <a:sym typeface="Times New Roman"/>
                <a:hlinkClick r:id="rId7"/>
              </a:rPr>
              <a:t> </a:t>
            </a:r>
            <a:r>
              <a:rPr lang="pt-BR" sz="1200" u="sng">
                <a:latin typeface="Times New Roman"/>
                <a:ea typeface="Times New Roman"/>
                <a:cs typeface="Times New Roman"/>
                <a:sym typeface="Times New Roman"/>
                <a:hlinkClick r:id="rId8"/>
              </a:rPr>
              <a:t>https://www1.educacao.pe.gov.br/cpar/</a:t>
            </a:r>
            <a:r>
              <a:rPr lang="pt-BR" sz="1200"/>
              <a:t>. Acesso em 31 ago. 2021.</a:t>
            </a:r>
            <a:endParaRPr sz="1200"/>
          </a:p>
        </p:txBody>
      </p:sp>
    </p:spTree>
  </p:cSld>
  <p:clrMapOvr>
    <a:masterClrMapping/>
  </p:clrMapOvr>
  <p:timing>
    <p:tnLst>
      <p:par>
        <p:cTn dur="indefinite" nodeType="tmRoot" restart="never">
          <p:childTnLst>
            <p:seq concurrent="1" nextAc="seek">
              <p:cTn dur="indefinite" id="2" nodeType="mainSeq">
                <p:childTnLst>
                  <p:par>
                    <p:cTn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fill="hold">
                            <p:stCondLst>
                              <p:cond delay="0"/>
                            </p:stCondLst>
                            <p:childTnLst>
                              <p:par>
                                <p:cTn fill="hold" nodeType="withEffect" presetClass="entr" presetID="10" presetSubtype="0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2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filter="fade" transition="in">
                                      <p:cBhvr>
                                        <p:cTn dur="1000"/>
                                        <p:tgtEl>
                                          <p:spTgt spid="22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>
                  <p:tgtEl>
                    <p:sldTgt/>
                  </p:tgtEl>
                </p:cond>
              </p:prevCondLst>
              <p:nextCondLst>
                <p:cond evt="onNext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17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>
  <p:cSld>
    <p:bg>
      <p:bgPr>
        <a:solidFill>
          <a:srgbClr val="FFFFFF"/>
        </a:solidFill>
      </p:bgPr>
    </p:bg>
    <p:spTree>
      <p:nvGrpSpPr>
        <p:cNvPr id="229" name="Shape 229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30" name="Google Shape;230;p17"/>
          <p:cNvPicPr preferRelativeResize="0"/>
          <p:nvPr/>
        </p:nvPicPr>
        <p:blipFill rotWithShape="1">
          <a:blip r:embed="rId3">
            <a:alphaModFix/>
          </a:blip>
          <a:srcRect b="0" l="0" r="0" t="0"/>
          <a:stretch/>
        </p:blipFill>
        <p:spPr>
          <a:xfrm>
            <a:off x="2981391" y="2077255"/>
            <a:ext cx="6090480" cy="4567680"/>
          </a:xfrm>
          <a:prstGeom prst="rect">
            <a:avLst/>
          </a:prstGeom>
          <a:noFill/>
          <a:ln>
            <a:noFill/>
          </a:ln>
        </p:spPr>
      </p:pic>
      <p:sp>
        <p:nvSpPr>
          <p:cNvPr id="231" name="Google Shape;231;p17"/>
          <p:cNvSpPr/>
          <p:nvPr/>
        </p:nvSpPr>
        <p:spPr>
          <a:xfrm>
            <a:off x="6401391" y="2077255"/>
            <a:ext cx="1223640" cy="1223640"/>
          </a:xfrm>
          <a:prstGeom prst="ellipse">
            <a:avLst/>
          </a:prstGeom>
          <a:noFill/>
          <a:ln cap="flat" cmpd="sng" w="38150">
            <a:solidFill>
              <a:srgbClr val="C00000"/>
            </a:solidFill>
            <a:prstDash val="solid"/>
            <a:miter lim="8000"/>
            <a:headEnd len="sm" w="sm" type="none"/>
            <a:tailEnd len="sm" w="sm" type="none"/>
          </a:ln>
        </p:spPr>
        <p:txBody>
          <a:bodyPr anchorCtr="0" anchor="ctr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  <p:sp>
        <p:nvSpPr>
          <p:cNvPr id="232" name="Google Shape;232;p17"/>
          <p:cNvSpPr/>
          <p:nvPr/>
        </p:nvSpPr>
        <p:spPr>
          <a:xfrm>
            <a:off x="1059766" y="844061"/>
            <a:ext cx="9142200" cy="1468080"/>
          </a:xfrm>
          <a:prstGeom prst="rect">
            <a:avLst/>
          </a:prstGeom>
          <a:noFill/>
          <a:ln>
            <a:noFill/>
          </a:ln>
        </p:spPr>
        <p:txBody>
          <a:bodyPr anchorCtr="0" anchor="ctr" bIns="45000" lIns="90000" spcFirstLastPara="1" rIns="90000" wrap="square" tIns="45000">
            <a:noAutofit/>
          </a:bodyPr>
          <a:lstStyle/>
          <a:p>
            <a:pPr indent="0" lvl="0" marL="0" marR="0" rt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</a:pPr>
            <a:r>
              <a:rPr b="1" lang="pt-BR" sz="4000">
                <a:solidFill>
                  <a:srgbClr val="000000"/>
                </a:solidFill>
                <a:latin typeface="Calibri"/>
                <a:ea typeface="Calibri"/>
                <a:cs typeface="Calibri"/>
                <a:sym typeface="Calibri"/>
              </a:rPr>
              <a:t>Transformadores ou trafos:</a:t>
            </a:r>
            <a:endParaRPr b="1" sz="4000">
              <a:solidFill>
                <a:schemeClr val="dk1"/>
              </a:solidFill>
              <a:latin typeface="Calibri"/>
              <a:ea typeface="Calibri"/>
              <a:cs typeface="Calibri"/>
              <a:sym typeface="Calibri"/>
            </a:endParaRPr>
          </a:p>
        </p:txBody>
      </p:sp>
      <p:sp>
        <p:nvSpPr>
          <p:cNvPr id="233" name="Google Shape;233;p17"/>
          <p:cNvSpPr txBox="1"/>
          <p:nvPr/>
        </p:nvSpPr>
        <p:spPr>
          <a:xfrm>
            <a:off x="9071875" y="3991638"/>
            <a:ext cx="2434200" cy="738900"/>
          </a:xfrm>
          <a:prstGeom prst="rect">
            <a:avLst/>
          </a:prstGeom>
          <a:noFill/>
          <a:ln>
            <a:noFill/>
          </a:ln>
        </p:spPr>
        <p:txBody>
          <a:bodyPr anchorCtr="0" anchor="t" bIns="91425" lIns="91425" spcFirstLastPara="1" rIns="91425" wrap="square" tIns="91425">
            <a:spAutoFit/>
          </a:bodyPr>
          <a:lstStyle/>
          <a:p>
            <a:pPr indent="0" lvl="0" marL="0" rtl="0" algn="ctr">
              <a:spcBef>
                <a:spcPts val="0"/>
              </a:spcBef>
              <a:spcAft>
                <a:spcPts val="0"/>
              </a:spcAft>
              <a:buNone/>
            </a:pPr>
            <a:r>
              <a:rPr b="1" lang="pt-BR" sz="1200">
                <a:latin typeface="Times New Roman"/>
                <a:ea typeface="Times New Roman"/>
                <a:cs typeface="Times New Roman"/>
                <a:sym typeface="Times New Roman"/>
              </a:rPr>
              <a:t>Fonte</a:t>
            </a:r>
            <a:r>
              <a:rPr lang="pt-BR" sz="1200">
                <a:latin typeface="Times New Roman"/>
                <a:ea typeface="Times New Roman"/>
                <a:cs typeface="Times New Roman"/>
                <a:sym typeface="Times New Roman"/>
              </a:rPr>
              <a:t>:</a:t>
            </a:r>
            <a:r>
              <a:rPr lang="pt-BR" sz="1200">
                <a:uFill>
                  <a:noFill/>
                </a:uFill>
                <a:latin typeface="Times New Roman"/>
                <a:ea typeface="Times New Roman"/>
                <a:cs typeface="Times New Roman"/>
                <a:sym typeface="Times New Roman"/>
                <a:hlinkClick r:id="rId4"/>
              </a:rPr>
              <a:t> </a:t>
            </a:r>
            <a:r>
              <a:rPr lang="pt-BR" sz="1200" u="sng">
                <a:latin typeface="Times New Roman"/>
                <a:ea typeface="Times New Roman"/>
                <a:cs typeface="Times New Roman"/>
                <a:sym typeface="Times New Roman"/>
                <a:hlinkClick r:id="rId5"/>
              </a:rPr>
              <a:t>https://www1.educacao.pe.gov.br/cpar/</a:t>
            </a:r>
            <a:r>
              <a:rPr lang="pt-BR" sz="1200"/>
              <a:t>. Acesso em 31 ago. 2021.</a:t>
            </a:r>
            <a:endParaRPr sz="1200"/>
          </a:p>
        </p:txBody>
      </p:sp>
    </p:spTree>
  </p:cSld>
  <p:clrMapOvr>
    <a:masterClrMapping/>
  </p:clrMapOvr>
  <p:timing>
    <p:tnLst>
      <p:par>
        <p:cTn dur="indefinite" nodeType="tmRoot" restart="never">
          <p:childTnLst>
            <p:seq concurrent="1" nextAc="seek">
              <p:cTn dur="indefinite" id="2" nodeType="mainSeq">
                <p:childTnLst>
                  <p:par>
                    <p:cTn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fill="hold">
                            <p:stCondLst>
                              <p:cond delay="0"/>
                            </p:stCondLst>
                            <p:childTnLst>
                              <p:par>
                                <p:cTn fill="hold" nodeType="withEffect" presetClass="entr" presetID="10" presetSubtype="0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3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filter="fade" transition="in">
                                      <p:cBhvr>
                                        <p:cTn dur="1000"/>
                                        <p:tgtEl>
                                          <p:spTgt spid="23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>
                  <p:tgtEl>
                    <p:sldTgt/>
                  </p:tgtEl>
                </p:cond>
              </p:prevCondLst>
              <p:nextCondLst>
                <p:cond evt="onNext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18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>
  <p:cSld>
    <p:bg>
      <p:bgPr>
        <a:solidFill>
          <a:srgbClr val="FFFFFF"/>
        </a:solidFill>
      </p:bgPr>
    </p:bg>
    <p:spTree>
      <p:nvGrpSpPr>
        <p:cNvPr id="238" name="Shape 238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39" name="Google Shape;239;p18"/>
          <p:cNvPicPr preferRelativeResize="0"/>
          <p:nvPr/>
        </p:nvPicPr>
        <p:blipFill rotWithShape="1">
          <a:blip r:embed="rId3">
            <a:alphaModFix/>
          </a:blip>
          <a:srcRect b="0" l="0" r="0" t="0"/>
          <a:stretch/>
        </p:blipFill>
        <p:spPr>
          <a:xfrm>
            <a:off x="498971" y="2095944"/>
            <a:ext cx="2480008" cy="3899230"/>
          </a:xfrm>
          <a:prstGeom prst="rect">
            <a:avLst/>
          </a:prstGeom>
          <a:noFill/>
          <a:ln>
            <a:noFill/>
          </a:ln>
        </p:spPr>
      </p:pic>
      <p:sp>
        <p:nvSpPr>
          <p:cNvPr id="240" name="Google Shape;240;p18"/>
          <p:cNvSpPr/>
          <p:nvPr/>
        </p:nvSpPr>
        <p:spPr>
          <a:xfrm>
            <a:off x="8584181" y="2100983"/>
            <a:ext cx="3235570" cy="3049169"/>
          </a:xfrm>
          <a:custGeom>
            <a:rect b="b" l="l" r="r" t="t"/>
            <a:pathLst>
              <a:path extrusionOk="0" h="21600" w="21600">
                <a:moveTo>
                  <a:pt x="0" y="0"/>
                </a:moveTo>
                <a:lnTo>
                  <a:pt x="21600" y="0"/>
                </a:lnTo>
                <a:lnTo>
                  <a:pt x="21600" y="21600"/>
                </a:lnTo>
                <a:lnTo>
                  <a:pt x="0" y="21600"/>
                </a:lnTo>
                <a:lnTo>
                  <a:pt x="0" y="0"/>
                </a:lnTo>
                <a:close/>
              </a:path>
            </a:pathLst>
          </a:custGeom>
          <a:noFill/>
          <a:ln>
            <a:noFill/>
          </a:ln>
        </p:spPr>
        <p:txBody>
          <a:bodyPr anchorCtr="0" anchor="t" bIns="46800" lIns="90000" spcFirstLastPara="1" rIns="90000" wrap="square" tIns="46800">
            <a:spAutoFit/>
          </a:bodyPr>
          <a:lstStyle/>
          <a:p>
            <a:pPr indent="0" lvl="0" marL="0" marR="0" rtl="0" algn="l">
              <a:spcBef>
                <a:spcPts val="0"/>
              </a:spcBef>
              <a:spcAft>
                <a:spcPts val="0"/>
              </a:spcAft>
              <a:buNone/>
            </a:pPr>
            <a:r>
              <a:rPr lang="pt-BR" sz="3200">
                <a:solidFill>
                  <a:srgbClr val="000000"/>
                </a:solidFill>
                <a:latin typeface="Calibri"/>
                <a:ea typeface="Calibri"/>
                <a:cs typeface="Calibri"/>
                <a:sym typeface="Calibri"/>
              </a:rPr>
              <a:t>Transformadores utilizados em sistemas de distribuição (alimentação da rede secundária).</a:t>
            </a:r>
            <a:endParaRPr sz="3200">
              <a:solidFill>
                <a:schemeClr val="dk1"/>
              </a:solidFill>
              <a:latin typeface="Calibri"/>
              <a:ea typeface="Calibri"/>
              <a:cs typeface="Calibri"/>
              <a:sym typeface="Calibri"/>
            </a:endParaRPr>
          </a:p>
        </p:txBody>
      </p:sp>
      <p:pic>
        <p:nvPicPr>
          <p:cNvPr id="241" name="Google Shape;241;p18"/>
          <p:cNvPicPr preferRelativeResize="0"/>
          <p:nvPr/>
        </p:nvPicPr>
        <p:blipFill rotWithShape="1">
          <a:blip r:embed="rId4">
            <a:alphaModFix/>
          </a:blip>
          <a:srcRect b="0" l="0" r="0" t="0"/>
          <a:stretch/>
        </p:blipFill>
        <p:spPr>
          <a:xfrm>
            <a:off x="3381212" y="2095944"/>
            <a:ext cx="5014440" cy="3760200"/>
          </a:xfrm>
          <a:prstGeom prst="rect">
            <a:avLst/>
          </a:prstGeom>
          <a:noFill/>
          <a:ln>
            <a:noFill/>
          </a:ln>
        </p:spPr>
      </p:pic>
      <p:sp>
        <p:nvSpPr>
          <p:cNvPr id="242" name="Google Shape;242;p18"/>
          <p:cNvSpPr/>
          <p:nvPr/>
        </p:nvSpPr>
        <p:spPr>
          <a:xfrm>
            <a:off x="1059766" y="844061"/>
            <a:ext cx="9142200" cy="1468080"/>
          </a:xfrm>
          <a:prstGeom prst="rect">
            <a:avLst/>
          </a:prstGeom>
          <a:noFill/>
          <a:ln>
            <a:noFill/>
          </a:ln>
        </p:spPr>
        <p:txBody>
          <a:bodyPr anchorCtr="0" anchor="ctr" bIns="45000" lIns="90000" spcFirstLastPara="1" rIns="90000" wrap="square" tIns="45000">
            <a:noAutofit/>
          </a:bodyPr>
          <a:lstStyle/>
          <a:p>
            <a:pPr indent="0" lvl="0" marL="0" marR="0" rt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</a:pPr>
            <a:r>
              <a:rPr b="1" lang="pt-BR" sz="4000">
                <a:solidFill>
                  <a:srgbClr val="000000"/>
                </a:solidFill>
                <a:latin typeface="Calibri"/>
                <a:ea typeface="Calibri"/>
                <a:cs typeface="Calibri"/>
                <a:sym typeface="Calibri"/>
              </a:rPr>
              <a:t>Transformadores ou trafos</a:t>
            </a:r>
            <a:r>
              <a:rPr b="1" lang="pt-BR" sz="4000">
                <a:latin typeface="Calibri"/>
                <a:ea typeface="Calibri"/>
                <a:cs typeface="Calibri"/>
                <a:sym typeface="Calibri"/>
              </a:rPr>
              <a:t>:</a:t>
            </a:r>
            <a:endParaRPr b="1" sz="4000">
              <a:solidFill>
                <a:schemeClr val="dk1"/>
              </a:solidFill>
              <a:latin typeface="Calibri"/>
              <a:ea typeface="Calibri"/>
              <a:cs typeface="Calibri"/>
              <a:sym typeface="Calibri"/>
            </a:endParaRPr>
          </a:p>
        </p:txBody>
      </p:sp>
      <p:sp>
        <p:nvSpPr>
          <p:cNvPr id="243" name="Google Shape;243;p18"/>
          <p:cNvSpPr txBox="1"/>
          <p:nvPr/>
        </p:nvSpPr>
        <p:spPr>
          <a:xfrm>
            <a:off x="3381075" y="5856150"/>
            <a:ext cx="5014500" cy="1015800"/>
          </a:xfrm>
          <a:prstGeom prst="rect">
            <a:avLst/>
          </a:prstGeom>
          <a:noFill/>
          <a:ln>
            <a:noFill/>
          </a:ln>
        </p:spPr>
        <p:txBody>
          <a:bodyPr anchorCtr="0" anchor="t" bIns="91425" lIns="91425" spcFirstLastPara="1" rIns="91425" wrap="square" tIns="91425">
            <a:spAutoFit/>
          </a:bodyPr>
          <a:lstStyle/>
          <a:p>
            <a:pPr indent="0" lvl="0" marL="0" rtl="0" algn="ctr">
              <a:spcBef>
                <a:spcPts val="0"/>
              </a:spcBef>
              <a:spcAft>
                <a:spcPts val="0"/>
              </a:spcAft>
              <a:buNone/>
            </a:pPr>
            <a:r>
              <a:rPr b="1" lang="pt-BR">
                <a:solidFill>
                  <a:schemeClr val="dk1"/>
                </a:solidFill>
              </a:rPr>
              <a:t>Fonte</a:t>
            </a:r>
            <a:r>
              <a:rPr lang="pt-BR">
                <a:solidFill>
                  <a:schemeClr val="dk1"/>
                </a:solidFill>
              </a:rPr>
              <a:t>: Disponível em: </a:t>
            </a:r>
            <a:r>
              <a:rPr lang="pt-BR" sz="1200" u="sng">
                <a:solidFill>
                  <a:schemeClr val="dk1"/>
                </a:solidFill>
                <a:latin typeface="Times New Roman"/>
                <a:ea typeface="Times New Roman"/>
                <a:cs typeface="Times New Roman"/>
                <a:sym typeface="Times New Roman"/>
                <a:hlinkClick r:id="rId5">
                  <a:extLst>
                    <a:ext uri="{A12FA001-AC4F-418D-AE19-62706E023703}">
                      <ahyp:hlinkClr val="tx"/>
                    </a:ext>
                  </a:extLst>
                </a:hlinkClick>
              </a:rPr>
              <a:t>https://www.researchgate.net/figure/Poste-da-rede-eletrica-com-transformador-pendurado-Fonte-Os-autores_fig3_287375757</a:t>
            </a:r>
            <a:r>
              <a:rPr lang="pt-BR">
                <a:solidFill>
                  <a:schemeClr val="dk1"/>
                </a:solidFill>
              </a:rPr>
              <a:t>. Acesso em 31 ago. 2021.</a:t>
            </a:r>
            <a:endParaRPr>
              <a:solidFill>
                <a:schemeClr val="dk1"/>
              </a:solidFill>
            </a:endParaRPr>
          </a:p>
        </p:txBody>
      </p:sp>
    </p:spTree>
  </p:cSld>
  <p:clrMapOvr>
    <a:masterClrMapping/>
  </p:clrMapOvr>
  <p:timing>
    <p:tnLst>
      <p:par>
        <p:cTn dur="indefinite" nodeType="tmRoot" restart="never">
          <p:childTnLst>
            <p:seq concurrent="1" nextAc="seek">
              <p:cTn dur="indefinite" id="2" nodeType="mainSeq">
                <p:childTnLst>
                  <p:par>
                    <p:cTn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fill="hold">
                            <p:stCondLst>
                              <p:cond delay="0"/>
                            </p:stCondLst>
                            <p:childTnLst>
                              <p:par>
                                <p:cTn fill="hold" nodeType="withEffect" presetClass="entr" presetID="10" presetSubtype="0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4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filter="fade" transition="in">
                                      <p:cBhvr>
                                        <p:cTn dur="1000"/>
                                        <p:tgtEl>
                                          <p:spTgt spid="24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>
                  <p:tgtEl>
                    <p:sldTgt/>
                  </p:tgtEl>
                </p:cond>
              </p:prevCondLst>
              <p:nextCondLst>
                <p:cond evt="onNext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19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>
  <p:cSld>
    <p:bg>
      <p:bgPr>
        <a:solidFill>
          <a:srgbClr val="FFFFFF"/>
        </a:solidFill>
      </p:bgPr>
    </p:bg>
    <p:spTree>
      <p:nvGrpSpPr>
        <p:cNvPr id="247" name="Shape 247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48" name="Google Shape;248;p19"/>
          <p:cNvPicPr preferRelativeResize="0"/>
          <p:nvPr/>
        </p:nvPicPr>
        <p:blipFill rotWithShape="1">
          <a:blip r:embed="rId3">
            <a:alphaModFix/>
          </a:blip>
          <a:srcRect b="0" l="0" r="0" t="0"/>
          <a:stretch/>
        </p:blipFill>
        <p:spPr>
          <a:xfrm>
            <a:off x="2011675" y="1913625"/>
            <a:ext cx="2766454" cy="4272351"/>
          </a:xfrm>
          <a:prstGeom prst="rect">
            <a:avLst/>
          </a:prstGeom>
          <a:noFill/>
          <a:ln>
            <a:noFill/>
          </a:ln>
        </p:spPr>
      </p:pic>
      <p:sp>
        <p:nvSpPr>
          <p:cNvPr id="249" name="Google Shape;249;p19"/>
          <p:cNvSpPr/>
          <p:nvPr/>
        </p:nvSpPr>
        <p:spPr>
          <a:xfrm>
            <a:off x="6617529" y="1891939"/>
            <a:ext cx="4038480" cy="825120"/>
          </a:xfrm>
          <a:custGeom>
            <a:rect b="b" l="l" r="r" t="t"/>
            <a:pathLst>
              <a:path extrusionOk="0" h="21600" w="21600">
                <a:moveTo>
                  <a:pt x="0" y="0"/>
                </a:moveTo>
                <a:lnTo>
                  <a:pt x="21600" y="0"/>
                </a:lnTo>
                <a:lnTo>
                  <a:pt x="21600" y="21600"/>
                </a:lnTo>
                <a:lnTo>
                  <a:pt x="0" y="21600"/>
                </a:lnTo>
                <a:lnTo>
                  <a:pt x="0" y="0"/>
                </a:lnTo>
                <a:close/>
              </a:path>
            </a:pathLst>
          </a:custGeom>
          <a:noFill/>
          <a:ln>
            <a:noFill/>
          </a:ln>
        </p:spPr>
        <p:txBody>
          <a:bodyPr anchorCtr="0" anchor="t" bIns="46800" lIns="90000" spcFirstLastPara="1" rIns="90000" wrap="square" tIns="46800">
            <a:spAutoFit/>
          </a:bodyPr>
          <a:lstStyle/>
          <a:p>
            <a:pPr indent="0" lvl="0" marL="0" marR="0" rtl="0" algn="r">
              <a:spcBef>
                <a:spcPts val="0"/>
              </a:spcBef>
              <a:spcAft>
                <a:spcPts val="0"/>
              </a:spcAft>
              <a:buNone/>
            </a:pPr>
            <a:r>
              <a:rPr lang="pt-BR" sz="2400">
                <a:solidFill>
                  <a:srgbClr val="000000"/>
                </a:solidFill>
                <a:latin typeface="Calibri"/>
                <a:ea typeface="Calibri"/>
                <a:cs typeface="Calibri"/>
                <a:sym typeface="Calibri"/>
              </a:rPr>
              <a:t>Corte em um transformador (bobinas, buchas, radiador).</a:t>
            </a:r>
            <a:endParaRPr sz="2400">
              <a:solidFill>
                <a:schemeClr val="dk1"/>
              </a:solidFill>
              <a:latin typeface="Calibri"/>
              <a:ea typeface="Calibri"/>
              <a:cs typeface="Calibri"/>
              <a:sym typeface="Calibri"/>
            </a:endParaRPr>
          </a:p>
        </p:txBody>
      </p:sp>
      <p:pic>
        <p:nvPicPr>
          <p:cNvPr id="250" name="Google Shape;250;p19"/>
          <p:cNvPicPr preferRelativeResize="0"/>
          <p:nvPr/>
        </p:nvPicPr>
        <p:blipFill rotWithShape="1">
          <a:blip r:embed="rId4">
            <a:alphaModFix/>
          </a:blip>
          <a:srcRect b="0" l="0" r="0" t="0"/>
          <a:stretch/>
        </p:blipFill>
        <p:spPr>
          <a:xfrm>
            <a:off x="6306461" y="2717059"/>
            <a:ext cx="4936680" cy="3866760"/>
          </a:xfrm>
          <a:prstGeom prst="rect">
            <a:avLst/>
          </a:prstGeom>
          <a:noFill/>
          <a:ln>
            <a:noFill/>
          </a:ln>
        </p:spPr>
      </p:pic>
      <p:sp>
        <p:nvSpPr>
          <p:cNvPr id="251" name="Google Shape;251;p19"/>
          <p:cNvSpPr/>
          <p:nvPr/>
        </p:nvSpPr>
        <p:spPr>
          <a:xfrm>
            <a:off x="1059766" y="844061"/>
            <a:ext cx="9142200" cy="1468080"/>
          </a:xfrm>
          <a:prstGeom prst="rect">
            <a:avLst/>
          </a:prstGeom>
          <a:noFill/>
          <a:ln>
            <a:noFill/>
          </a:ln>
        </p:spPr>
        <p:txBody>
          <a:bodyPr anchorCtr="0" anchor="ctr" bIns="45000" lIns="90000" spcFirstLastPara="1" rIns="90000" wrap="square" tIns="45000">
            <a:noAutofit/>
          </a:bodyPr>
          <a:lstStyle/>
          <a:p>
            <a:pPr indent="0" lvl="0" marL="0" marR="0" rt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</a:pPr>
            <a:r>
              <a:rPr b="1" lang="pt-BR" sz="4000">
                <a:solidFill>
                  <a:srgbClr val="000000"/>
                </a:solidFill>
                <a:latin typeface="Calibri"/>
                <a:ea typeface="Calibri"/>
                <a:cs typeface="Calibri"/>
                <a:sym typeface="Calibri"/>
              </a:rPr>
              <a:t>Transformadores ou trafos:</a:t>
            </a:r>
            <a:endParaRPr b="1" sz="4000">
              <a:solidFill>
                <a:schemeClr val="dk1"/>
              </a:solidFill>
              <a:latin typeface="Calibri"/>
              <a:ea typeface="Calibri"/>
              <a:cs typeface="Calibri"/>
              <a:sym typeface="Calibri"/>
            </a:endParaRPr>
          </a:p>
        </p:txBody>
      </p:sp>
      <p:sp>
        <p:nvSpPr>
          <p:cNvPr id="252" name="Google Shape;252;p19"/>
          <p:cNvSpPr txBox="1"/>
          <p:nvPr/>
        </p:nvSpPr>
        <p:spPr>
          <a:xfrm>
            <a:off x="1609800" y="6185975"/>
            <a:ext cx="6204600" cy="800400"/>
          </a:xfrm>
          <a:prstGeom prst="rect">
            <a:avLst/>
          </a:prstGeom>
          <a:noFill/>
          <a:ln>
            <a:noFill/>
          </a:ln>
        </p:spPr>
        <p:txBody>
          <a:bodyPr anchorCtr="0" anchor="t" bIns="91425" lIns="91425" spcFirstLastPara="1" rIns="91425" wrap="square" tIns="91425">
            <a:spAutoFit/>
          </a:bodyPr>
          <a:lstStyle/>
          <a:p>
            <a:pPr indent="0" lvl="0" marL="0" rtl="0" algn="ctr">
              <a:spcBef>
                <a:spcPts val="0"/>
              </a:spcBef>
              <a:spcAft>
                <a:spcPts val="0"/>
              </a:spcAft>
              <a:buNone/>
            </a:pPr>
            <a:r>
              <a:rPr b="1" lang="pt-BR">
                <a:solidFill>
                  <a:schemeClr val="dk1"/>
                </a:solidFill>
              </a:rPr>
              <a:t>Fonte</a:t>
            </a:r>
            <a:r>
              <a:rPr lang="pt-BR">
                <a:solidFill>
                  <a:schemeClr val="dk1"/>
                </a:solidFill>
              </a:rPr>
              <a:t>: Disponível em: </a:t>
            </a:r>
            <a:r>
              <a:rPr lang="pt-BR" sz="1200" u="sng">
                <a:solidFill>
                  <a:schemeClr val="dk1"/>
                </a:solidFill>
                <a:latin typeface="Times New Roman"/>
                <a:ea typeface="Times New Roman"/>
                <a:cs typeface="Times New Roman"/>
                <a:sym typeface="Times New Roman"/>
                <a:hlinkClick r:id="rId5">
                  <a:extLst>
                    <a:ext uri="{A12FA001-AC4F-418D-AE19-62706E023703}">
                      <ahyp:hlinkClr val="tx"/>
                    </a:ext>
                  </a:extLst>
                </a:hlinkClick>
              </a:rPr>
              <a:t>https://www.researchgate.net/figure/Poste-da-rede-eletrica-com-transformador-pendurado-Fonte-Os-autores_fig3_287375757</a:t>
            </a:r>
            <a:r>
              <a:rPr lang="pt-BR">
                <a:solidFill>
                  <a:schemeClr val="dk1"/>
                </a:solidFill>
              </a:rPr>
              <a:t>. Acesso em 31 ago. 2021.</a:t>
            </a:r>
            <a:endParaRPr>
              <a:solidFill>
                <a:schemeClr val="dk1"/>
              </a:solidFill>
            </a:endParaRPr>
          </a:p>
        </p:txBody>
      </p:sp>
    </p:spTree>
  </p:cSld>
  <p:clrMapOvr>
    <a:masterClrMapping/>
  </p:clrMapOvr>
  <p:timing>
    <p:tnLst>
      <p:par>
        <p:cTn dur="indefinite" nodeType="tmRoot" restart="never">
          <p:childTnLst>
            <p:seq concurrent="1" nextAc="seek">
              <p:cTn dur="indefinite" id="2" nodeType="mainSeq">
                <p:childTnLst>
                  <p:par>
                    <p:cTn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fill="hold">
                            <p:stCondLst>
                              <p:cond delay="0"/>
                            </p:stCondLst>
                            <p:childTnLst>
                              <p:par>
                                <p:cTn fill="hold" nodeType="withEffect" presetClass="entr" presetID="10" presetSubtype="0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5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filter="fade" transition="in">
                                      <p:cBhvr>
                                        <p:cTn dur="1000"/>
                                        <p:tgtEl>
                                          <p:spTgt spid="251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>
                  <p:tgtEl>
                    <p:sldTgt/>
                  </p:tgtEl>
                </p:cond>
              </p:prevCondLst>
              <p:nextCondLst>
                <p:cond evt="onNext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20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>
  <p:cSld>
    <p:bg>
      <p:bgPr>
        <a:solidFill>
          <a:srgbClr val="FFFFFF"/>
        </a:solidFill>
      </p:bgPr>
    </p:bg>
    <p:spTree>
      <p:nvGrpSpPr>
        <p:cNvPr id="256" name="Shape 256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57" name="Google Shape;257;p20"/>
          <p:cNvSpPr/>
          <p:nvPr/>
        </p:nvSpPr>
        <p:spPr>
          <a:xfrm>
            <a:off x="7188592" y="1988640"/>
            <a:ext cx="4375052" cy="2556727"/>
          </a:xfrm>
          <a:custGeom>
            <a:rect b="b" l="l" r="r" t="t"/>
            <a:pathLst>
              <a:path extrusionOk="0" h="21600" w="21600">
                <a:moveTo>
                  <a:pt x="0" y="0"/>
                </a:moveTo>
                <a:lnTo>
                  <a:pt x="21600" y="0"/>
                </a:lnTo>
                <a:lnTo>
                  <a:pt x="21600" y="21600"/>
                </a:lnTo>
                <a:lnTo>
                  <a:pt x="0" y="21600"/>
                </a:lnTo>
                <a:lnTo>
                  <a:pt x="0" y="0"/>
                </a:lnTo>
                <a:close/>
              </a:path>
            </a:pathLst>
          </a:custGeom>
          <a:noFill/>
          <a:ln>
            <a:noFill/>
          </a:ln>
        </p:spPr>
        <p:txBody>
          <a:bodyPr anchorCtr="0" anchor="t" bIns="46800" lIns="90000" spcFirstLastPara="1" rIns="90000" wrap="square" tIns="46800">
            <a:spAutoFit/>
          </a:bodyPr>
          <a:lstStyle/>
          <a:p>
            <a:pPr indent="0" lvl="0" marL="0" marR="0" rtl="0" algn="l">
              <a:spcBef>
                <a:spcPts val="0"/>
              </a:spcBef>
              <a:spcAft>
                <a:spcPts val="0"/>
              </a:spcAft>
              <a:buNone/>
            </a:pPr>
            <a:r>
              <a:rPr lang="pt-BR" sz="3200">
                <a:solidFill>
                  <a:srgbClr val="000000"/>
                </a:solidFill>
                <a:latin typeface="Calibri"/>
                <a:ea typeface="Calibri"/>
                <a:cs typeface="Calibri"/>
                <a:sym typeface="Calibri"/>
              </a:rPr>
              <a:t>Transformador utilizado em subestação de sistemas de distribuição (cerca de 3,5 metros de altura).</a:t>
            </a:r>
            <a:endParaRPr sz="3200">
              <a:solidFill>
                <a:schemeClr val="dk1"/>
              </a:solidFill>
              <a:latin typeface="Calibri"/>
              <a:ea typeface="Calibri"/>
              <a:cs typeface="Calibri"/>
              <a:sym typeface="Calibri"/>
            </a:endParaRPr>
          </a:p>
        </p:txBody>
      </p:sp>
      <p:pic>
        <p:nvPicPr>
          <p:cNvPr id="258" name="Google Shape;258;p20"/>
          <p:cNvPicPr preferRelativeResize="0"/>
          <p:nvPr/>
        </p:nvPicPr>
        <p:blipFill rotWithShape="1">
          <a:blip r:embed="rId3">
            <a:alphaModFix/>
          </a:blip>
          <a:srcRect b="0" l="0" r="0" t="0"/>
          <a:stretch/>
        </p:blipFill>
        <p:spPr>
          <a:xfrm>
            <a:off x="1398359" y="1988659"/>
            <a:ext cx="5486040" cy="4114440"/>
          </a:xfrm>
          <a:prstGeom prst="rect">
            <a:avLst/>
          </a:prstGeom>
          <a:noFill/>
          <a:ln>
            <a:noFill/>
          </a:ln>
        </p:spPr>
      </p:pic>
      <p:sp>
        <p:nvSpPr>
          <p:cNvPr id="259" name="Google Shape;259;p20"/>
          <p:cNvSpPr/>
          <p:nvPr/>
        </p:nvSpPr>
        <p:spPr>
          <a:xfrm>
            <a:off x="1059766" y="844061"/>
            <a:ext cx="9142200" cy="1468080"/>
          </a:xfrm>
          <a:prstGeom prst="rect">
            <a:avLst/>
          </a:prstGeom>
          <a:noFill/>
          <a:ln>
            <a:noFill/>
          </a:ln>
        </p:spPr>
        <p:txBody>
          <a:bodyPr anchorCtr="0" anchor="ctr" bIns="45000" lIns="90000" spcFirstLastPara="1" rIns="90000" wrap="square" tIns="45000">
            <a:noAutofit/>
          </a:bodyPr>
          <a:lstStyle/>
          <a:p>
            <a:pPr indent="0" lvl="0" marL="0" marR="0" rt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</a:pPr>
            <a:r>
              <a:rPr b="1" lang="pt-BR" sz="4000">
                <a:solidFill>
                  <a:srgbClr val="000000"/>
                </a:solidFill>
                <a:latin typeface="Calibri"/>
                <a:ea typeface="Calibri"/>
                <a:cs typeface="Calibri"/>
                <a:sym typeface="Calibri"/>
              </a:rPr>
              <a:t>Transformadores ou trafos:</a:t>
            </a:r>
            <a:endParaRPr b="1" sz="4000">
              <a:solidFill>
                <a:schemeClr val="dk1"/>
              </a:solidFill>
              <a:latin typeface="Calibri"/>
              <a:ea typeface="Calibri"/>
              <a:cs typeface="Calibri"/>
              <a:sym typeface="Calibri"/>
            </a:endParaRPr>
          </a:p>
        </p:txBody>
      </p:sp>
      <p:sp>
        <p:nvSpPr>
          <p:cNvPr id="260" name="Google Shape;260;p20"/>
          <p:cNvSpPr txBox="1"/>
          <p:nvPr/>
        </p:nvSpPr>
        <p:spPr>
          <a:xfrm>
            <a:off x="842200" y="6103100"/>
            <a:ext cx="6944100" cy="800400"/>
          </a:xfrm>
          <a:prstGeom prst="rect">
            <a:avLst/>
          </a:prstGeom>
          <a:noFill/>
          <a:ln>
            <a:noFill/>
          </a:ln>
        </p:spPr>
        <p:txBody>
          <a:bodyPr anchorCtr="0" anchor="t" bIns="91425" lIns="91425" spcFirstLastPara="1" rIns="91425" wrap="square" tIns="91425">
            <a:spAutoFit/>
          </a:bodyPr>
          <a:lstStyle/>
          <a:p>
            <a:pPr indent="0" lvl="0" marL="0" rtl="0" algn="ctr">
              <a:spcBef>
                <a:spcPts val="0"/>
              </a:spcBef>
              <a:spcAft>
                <a:spcPts val="0"/>
              </a:spcAft>
              <a:buNone/>
            </a:pPr>
            <a:r>
              <a:rPr b="1" lang="pt-BR">
                <a:solidFill>
                  <a:schemeClr val="dk1"/>
                </a:solidFill>
              </a:rPr>
              <a:t>Fonte</a:t>
            </a:r>
            <a:r>
              <a:rPr lang="pt-BR">
                <a:solidFill>
                  <a:schemeClr val="dk1"/>
                </a:solidFill>
              </a:rPr>
              <a:t>: Disponível em: </a:t>
            </a:r>
            <a:r>
              <a:rPr lang="pt-BR" sz="1200" u="sng">
                <a:solidFill>
                  <a:schemeClr val="dk1"/>
                </a:solidFill>
                <a:latin typeface="Times New Roman"/>
                <a:ea typeface="Times New Roman"/>
                <a:cs typeface="Times New Roman"/>
                <a:sym typeface="Times New Roman"/>
                <a:hlinkClick r:id="rId4">
                  <a:extLst>
                    <a:ext uri="{A12FA001-AC4F-418D-AE19-62706E023703}">
                      <ahyp:hlinkClr val="tx"/>
                    </a:ext>
                  </a:extLst>
                </a:hlinkClick>
              </a:rPr>
              <a:t>https://www.researchgate.net/figure/Poste-da-rede-eletrica-com-transformador-pendurado-Fonte-Os-autores_fig3_287375757</a:t>
            </a:r>
            <a:r>
              <a:rPr lang="pt-BR">
                <a:solidFill>
                  <a:schemeClr val="dk1"/>
                </a:solidFill>
              </a:rPr>
              <a:t>. Acesso em 31 ago. 2021.</a:t>
            </a:r>
            <a:endParaRPr>
              <a:solidFill>
                <a:schemeClr val="dk1"/>
              </a:solidFill>
            </a:endParaRPr>
          </a:p>
        </p:txBody>
      </p:sp>
    </p:spTree>
  </p:cSld>
  <p:clrMapOvr>
    <a:masterClrMapping/>
  </p:clrMapOvr>
  <p:timing>
    <p:tnLst>
      <p:par>
        <p:cTn dur="indefinite" nodeType="tmRoot" restart="never">
          <p:childTnLst>
            <p:seq concurrent="1" nextAc="seek">
              <p:cTn dur="indefinite" id="2" nodeType="mainSeq">
                <p:childTnLst>
                  <p:par>
                    <p:cTn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fill="hold">
                            <p:stCondLst>
                              <p:cond delay="0"/>
                            </p:stCondLst>
                            <p:childTnLst>
                              <p:par>
                                <p:cTn fill="hold" nodeType="withEffect" presetClass="entr" presetID="10" presetSubtype="0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5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filter="fade" transition="in">
                                      <p:cBhvr>
                                        <p:cTn dur="1000"/>
                                        <p:tgtEl>
                                          <p:spTgt spid="25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>
                  <p:tgtEl>
                    <p:sldTgt/>
                  </p:tgtEl>
                </p:cond>
              </p:prevCondLst>
              <p:nextCondLst>
                <p:cond evt="onNext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21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>
  <p:cSld>
    <p:bg>
      <p:bgPr>
        <a:solidFill>
          <a:srgbClr val="FFFFFF"/>
        </a:solidFill>
      </p:bgPr>
    </p:bg>
    <p:spTree>
      <p:nvGrpSpPr>
        <p:cNvPr id="264" name="Shape 264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65" name="Google Shape;265;p21"/>
          <p:cNvSpPr/>
          <p:nvPr/>
        </p:nvSpPr>
        <p:spPr>
          <a:xfrm>
            <a:off x="7188590" y="1950242"/>
            <a:ext cx="4038120" cy="2064284"/>
          </a:xfrm>
          <a:custGeom>
            <a:rect b="b" l="l" r="r" t="t"/>
            <a:pathLst>
              <a:path extrusionOk="0" h="21600" w="21600">
                <a:moveTo>
                  <a:pt x="0" y="0"/>
                </a:moveTo>
                <a:lnTo>
                  <a:pt x="21600" y="0"/>
                </a:lnTo>
                <a:lnTo>
                  <a:pt x="21600" y="21600"/>
                </a:lnTo>
                <a:lnTo>
                  <a:pt x="0" y="21600"/>
                </a:lnTo>
                <a:lnTo>
                  <a:pt x="0" y="0"/>
                </a:lnTo>
                <a:close/>
              </a:path>
            </a:pathLst>
          </a:custGeom>
          <a:noFill/>
          <a:ln>
            <a:noFill/>
          </a:ln>
        </p:spPr>
        <p:txBody>
          <a:bodyPr anchorCtr="0" anchor="t" bIns="46800" lIns="90000" spcFirstLastPara="1" rIns="90000" wrap="square" tIns="46800">
            <a:spAutoFit/>
          </a:bodyPr>
          <a:lstStyle/>
          <a:p>
            <a:pPr indent="0" lvl="0" marL="0" marR="0" rtl="0" algn="l">
              <a:spcBef>
                <a:spcPts val="0"/>
              </a:spcBef>
              <a:spcAft>
                <a:spcPts val="0"/>
              </a:spcAft>
              <a:buNone/>
            </a:pPr>
            <a:r>
              <a:rPr lang="pt-BR" sz="3200">
                <a:solidFill>
                  <a:srgbClr val="000000"/>
                </a:solidFill>
                <a:latin typeface="Calibri"/>
                <a:ea typeface="Calibri"/>
                <a:cs typeface="Calibri"/>
                <a:sym typeface="Calibri"/>
              </a:rPr>
              <a:t>Transformador utilizado em subestação de sistemas industriais.</a:t>
            </a:r>
            <a:endParaRPr sz="3200">
              <a:solidFill>
                <a:schemeClr val="dk1"/>
              </a:solidFill>
              <a:latin typeface="Calibri"/>
              <a:ea typeface="Calibri"/>
              <a:cs typeface="Calibri"/>
              <a:sym typeface="Calibri"/>
            </a:endParaRPr>
          </a:p>
        </p:txBody>
      </p:sp>
      <p:pic>
        <p:nvPicPr>
          <p:cNvPr id="266" name="Google Shape;266;p21"/>
          <p:cNvPicPr preferRelativeResize="0"/>
          <p:nvPr/>
        </p:nvPicPr>
        <p:blipFill rotWithShape="1">
          <a:blip r:embed="rId3">
            <a:alphaModFix/>
          </a:blip>
          <a:srcRect b="0" l="0" r="0" t="0"/>
          <a:stretch/>
        </p:blipFill>
        <p:spPr>
          <a:xfrm>
            <a:off x="1387906" y="2048716"/>
            <a:ext cx="5631872" cy="4253610"/>
          </a:xfrm>
          <a:prstGeom prst="rect">
            <a:avLst/>
          </a:prstGeom>
          <a:noFill/>
          <a:ln>
            <a:noFill/>
          </a:ln>
        </p:spPr>
      </p:pic>
      <p:sp>
        <p:nvSpPr>
          <p:cNvPr id="267" name="Google Shape;267;p21"/>
          <p:cNvSpPr/>
          <p:nvPr/>
        </p:nvSpPr>
        <p:spPr>
          <a:xfrm>
            <a:off x="1059766" y="844061"/>
            <a:ext cx="9142200" cy="1468080"/>
          </a:xfrm>
          <a:prstGeom prst="rect">
            <a:avLst/>
          </a:prstGeom>
          <a:noFill/>
          <a:ln>
            <a:noFill/>
          </a:ln>
        </p:spPr>
        <p:txBody>
          <a:bodyPr anchorCtr="0" anchor="ctr" bIns="45000" lIns="90000" spcFirstLastPara="1" rIns="90000" wrap="square" tIns="45000">
            <a:noAutofit/>
          </a:bodyPr>
          <a:lstStyle/>
          <a:p>
            <a:pPr indent="0" lvl="0" marL="0" marR="0" rt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</a:pPr>
            <a:r>
              <a:rPr b="1" lang="pt-BR" sz="4000">
                <a:solidFill>
                  <a:srgbClr val="000000"/>
                </a:solidFill>
                <a:latin typeface="Calibri"/>
                <a:ea typeface="Calibri"/>
                <a:cs typeface="Calibri"/>
                <a:sym typeface="Calibri"/>
              </a:rPr>
              <a:t>Transformadores ou trafos:</a:t>
            </a:r>
            <a:endParaRPr b="1" sz="4000">
              <a:solidFill>
                <a:schemeClr val="dk1"/>
              </a:solidFill>
              <a:latin typeface="Calibri"/>
              <a:ea typeface="Calibri"/>
              <a:cs typeface="Calibri"/>
              <a:sym typeface="Calibri"/>
            </a:endParaRPr>
          </a:p>
        </p:txBody>
      </p:sp>
      <p:sp>
        <p:nvSpPr>
          <p:cNvPr id="268" name="Google Shape;268;p21"/>
          <p:cNvSpPr txBox="1"/>
          <p:nvPr/>
        </p:nvSpPr>
        <p:spPr>
          <a:xfrm>
            <a:off x="1387800" y="6010850"/>
            <a:ext cx="5631900" cy="800400"/>
          </a:xfrm>
          <a:prstGeom prst="rect">
            <a:avLst/>
          </a:prstGeom>
          <a:noFill/>
          <a:ln>
            <a:noFill/>
          </a:ln>
        </p:spPr>
        <p:txBody>
          <a:bodyPr anchorCtr="0" anchor="t" bIns="91425" lIns="91425" spcFirstLastPara="1" rIns="91425" wrap="square" tIns="91425">
            <a:spAutoFit/>
          </a:bodyPr>
          <a:lstStyle/>
          <a:p>
            <a:pPr indent="0" lvl="0" marL="0" rtl="0" algn="ctr">
              <a:spcBef>
                <a:spcPts val="0"/>
              </a:spcBef>
              <a:spcAft>
                <a:spcPts val="0"/>
              </a:spcAft>
              <a:buNone/>
            </a:pPr>
            <a:r>
              <a:rPr b="1" lang="pt-BR">
                <a:solidFill>
                  <a:schemeClr val="dk1"/>
                </a:solidFill>
              </a:rPr>
              <a:t>Fonte</a:t>
            </a:r>
            <a:r>
              <a:rPr lang="pt-BR">
                <a:solidFill>
                  <a:schemeClr val="dk1"/>
                </a:solidFill>
              </a:rPr>
              <a:t>: Disponível em: </a:t>
            </a:r>
            <a:r>
              <a:rPr lang="pt-BR" sz="1200" u="sng">
                <a:solidFill>
                  <a:schemeClr val="dk1"/>
                </a:solidFill>
                <a:latin typeface="Times New Roman"/>
                <a:ea typeface="Times New Roman"/>
                <a:cs typeface="Times New Roman"/>
                <a:sym typeface="Times New Roman"/>
                <a:hlinkClick r:id="rId4">
                  <a:extLst>
                    <a:ext uri="{A12FA001-AC4F-418D-AE19-62706E023703}">
                      <ahyp:hlinkClr val="tx"/>
                    </a:ext>
                  </a:extLst>
                </a:hlinkClick>
              </a:rPr>
              <a:t>https://www.researchgate.net/figure/Poste-da-rede-eletrica-com-transformador-pendurado-Fonte-Os-autores_fig3_287375757</a:t>
            </a:r>
            <a:r>
              <a:rPr lang="pt-BR">
                <a:solidFill>
                  <a:schemeClr val="dk1"/>
                </a:solidFill>
              </a:rPr>
              <a:t>. Acesso em 31 ago. 2021.</a:t>
            </a:r>
            <a:endParaRPr>
              <a:solidFill>
                <a:schemeClr val="dk1"/>
              </a:solidFill>
            </a:endParaRPr>
          </a:p>
        </p:txBody>
      </p:sp>
    </p:spTree>
  </p:cSld>
  <p:clrMapOvr>
    <a:masterClrMapping/>
  </p:clrMapOvr>
  <p:timing>
    <p:tnLst>
      <p:par>
        <p:cTn dur="indefinite" nodeType="tmRoot" restart="never">
          <p:childTnLst>
            <p:seq concurrent="1" nextAc="seek">
              <p:cTn dur="indefinite" id="2" nodeType="mainSeq">
                <p:childTnLst>
                  <p:par>
                    <p:cTn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fill="hold">
                            <p:stCondLst>
                              <p:cond delay="0"/>
                            </p:stCondLst>
                            <p:childTnLst>
                              <p:par>
                                <p:cTn fill="hold" nodeType="withEffect" presetClass="entr" presetID="10" presetSubtype="0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6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filter="fade" transition="in">
                                      <p:cBhvr>
                                        <p:cTn dur="1000"/>
                                        <p:tgtEl>
                                          <p:spTgt spid="26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>
                  <p:tgtEl>
                    <p:sldTgt/>
                  </p:tgtEl>
                </p:cond>
              </p:prevCondLst>
              <p:nextCondLst>
                <p:cond evt="onNext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22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>
  <p:cSld>
    <p:bg>
      <p:bgPr>
        <a:solidFill>
          <a:srgbClr val="FFFFFF"/>
        </a:solidFill>
      </p:bgPr>
    </p:bg>
    <p:spTree>
      <p:nvGrpSpPr>
        <p:cNvPr id="272" name="Shape 272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73" name="Google Shape;273;p22"/>
          <p:cNvPicPr preferRelativeResize="0"/>
          <p:nvPr/>
        </p:nvPicPr>
        <p:blipFill rotWithShape="1">
          <a:blip r:embed="rId3">
            <a:alphaModFix/>
          </a:blip>
          <a:srcRect b="0" l="0" r="0" t="0"/>
          <a:stretch/>
        </p:blipFill>
        <p:spPr>
          <a:xfrm>
            <a:off x="2458370" y="2191209"/>
            <a:ext cx="3650797" cy="4007160"/>
          </a:xfrm>
          <a:prstGeom prst="rect">
            <a:avLst/>
          </a:prstGeom>
          <a:noFill/>
          <a:ln>
            <a:noFill/>
          </a:ln>
        </p:spPr>
      </p:pic>
      <p:sp>
        <p:nvSpPr>
          <p:cNvPr id="274" name="Google Shape;274;p22"/>
          <p:cNvSpPr/>
          <p:nvPr/>
        </p:nvSpPr>
        <p:spPr>
          <a:xfrm>
            <a:off x="6314989" y="2130505"/>
            <a:ext cx="2744603" cy="2064284"/>
          </a:xfrm>
          <a:custGeom>
            <a:rect b="b" l="l" r="r" t="t"/>
            <a:pathLst>
              <a:path extrusionOk="0" h="21600" w="21600">
                <a:moveTo>
                  <a:pt x="0" y="0"/>
                </a:moveTo>
                <a:lnTo>
                  <a:pt x="21600" y="0"/>
                </a:lnTo>
                <a:lnTo>
                  <a:pt x="21600" y="21600"/>
                </a:lnTo>
                <a:lnTo>
                  <a:pt x="0" y="21600"/>
                </a:lnTo>
                <a:lnTo>
                  <a:pt x="0" y="0"/>
                </a:lnTo>
                <a:close/>
              </a:path>
            </a:pathLst>
          </a:custGeom>
          <a:noFill/>
          <a:ln>
            <a:noFill/>
          </a:ln>
        </p:spPr>
        <p:txBody>
          <a:bodyPr anchorCtr="0" anchor="t" bIns="46800" lIns="90000" spcFirstLastPara="1" rIns="90000" wrap="square" tIns="46800">
            <a:spAutoFit/>
          </a:bodyPr>
          <a:lstStyle/>
          <a:p>
            <a:pPr indent="0" lvl="0" marL="0" marR="0" rtl="0" algn="l">
              <a:spcBef>
                <a:spcPts val="0"/>
              </a:spcBef>
              <a:spcAft>
                <a:spcPts val="0"/>
              </a:spcAft>
              <a:buNone/>
            </a:pPr>
            <a:r>
              <a:rPr lang="pt-BR" sz="3200">
                <a:solidFill>
                  <a:srgbClr val="000000"/>
                </a:solidFill>
                <a:latin typeface="Calibri"/>
                <a:ea typeface="Calibri"/>
                <a:cs typeface="Calibri"/>
                <a:sym typeface="Calibri"/>
              </a:rPr>
              <a:t>Transformador utilizado em sistemas de transmissão.</a:t>
            </a:r>
            <a:endParaRPr sz="3200">
              <a:solidFill>
                <a:schemeClr val="dk1"/>
              </a:solidFill>
              <a:latin typeface="Calibri"/>
              <a:ea typeface="Calibri"/>
              <a:cs typeface="Calibri"/>
              <a:sym typeface="Calibri"/>
            </a:endParaRPr>
          </a:p>
        </p:txBody>
      </p:sp>
      <p:sp>
        <p:nvSpPr>
          <p:cNvPr id="275" name="Google Shape;275;p22"/>
          <p:cNvSpPr/>
          <p:nvPr/>
        </p:nvSpPr>
        <p:spPr>
          <a:xfrm>
            <a:off x="1059766" y="844061"/>
            <a:ext cx="9142200" cy="1468080"/>
          </a:xfrm>
          <a:prstGeom prst="rect">
            <a:avLst/>
          </a:prstGeom>
          <a:noFill/>
          <a:ln>
            <a:noFill/>
          </a:ln>
        </p:spPr>
        <p:txBody>
          <a:bodyPr anchorCtr="0" anchor="ctr" bIns="45000" lIns="90000" spcFirstLastPara="1" rIns="90000" wrap="square" tIns="45000">
            <a:noAutofit/>
          </a:bodyPr>
          <a:lstStyle/>
          <a:p>
            <a:pPr indent="0" lvl="0" marL="0" marR="0" rt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</a:pPr>
            <a:r>
              <a:rPr b="1" lang="pt-BR" sz="4000">
                <a:solidFill>
                  <a:srgbClr val="000000"/>
                </a:solidFill>
                <a:latin typeface="Calibri"/>
                <a:ea typeface="Calibri"/>
                <a:cs typeface="Calibri"/>
                <a:sym typeface="Calibri"/>
              </a:rPr>
              <a:t>Transformadores ou tra</a:t>
            </a:r>
            <a:r>
              <a:rPr b="1" lang="pt-BR" sz="4000">
                <a:latin typeface="Calibri"/>
                <a:ea typeface="Calibri"/>
                <a:cs typeface="Calibri"/>
                <a:sym typeface="Calibri"/>
              </a:rPr>
              <a:t>fos:</a:t>
            </a:r>
            <a:endParaRPr b="1" sz="4000">
              <a:solidFill>
                <a:schemeClr val="dk1"/>
              </a:solidFill>
              <a:latin typeface="Calibri"/>
              <a:ea typeface="Calibri"/>
              <a:cs typeface="Calibri"/>
              <a:sym typeface="Calibri"/>
            </a:endParaRPr>
          </a:p>
        </p:txBody>
      </p:sp>
      <p:sp>
        <p:nvSpPr>
          <p:cNvPr id="276" name="Google Shape;276;p22"/>
          <p:cNvSpPr txBox="1"/>
          <p:nvPr/>
        </p:nvSpPr>
        <p:spPr>
          <a:xfrm>
            <a:off x="1856300" y="6057600"/>
            <a:ext cx="5586000" cy="800400"/>
          </a:xfrm>
          <a:prstGeom prst="rect">
            <a:avLst/>
          </a:prstGeom>
          <a:noFill/>
          <a:ln>
            <a:noFill/>
          </a:ln>
        </p:spPr>
        <p:txBody>
          <a:bodyPr anchorCtr="0" anchor="t" bIns="91425" lIns="91425" spcFirstLastPara="1" rIns="91425" wrap="square" tIns="91425">
            <a:spAutoFit/>
          </a:bodyPr>
          <a:lstStyle/>
          <a:p>
            <a:pPr indent="0" lvl="0" marL="0" rtl="0" algn="ctr">
              <a:spcBef>
                <a:spcPts val="0"/>
              </a:spcBef>
              <a:spcAft>
                <a:spcPts val="0"/>
              </a:spcAft>
              <a:buNone/>
            </a:pPr>
            <a:r>
              <a:rPr b="1" lang="pt-BR">
                <a:solidFill>
                  <a:schemeClr val="dk1"/>
                </a:solidFill>
              </a:rPr>
              <a:t>Fonte</a:t>
            </a:r>
            <a:r>
              <a:rPr lang="pt-BR">
                <a:solidFill>
                  <a:schemeClr val="dk1"/>
                </a:solidFill>
              </a:rPr>
              <a:t>: Disponível em: </a:t>
            </a:r>
            <a:r>
              <a:rPr lang="pt-BR" sz="1200" u="sng">
                <a:solidFill>
                  <a:schemeClr val="dk1"/>
                </a:solidFill>
                <a:latin typeface="Times New Roman"/>
                <a:ea typeface="Times New Roman"/>
                <a:cs typeface="Times New Roman"/>
                <a:sym typeface="Times New Roman"/>
                <a:hlinkClick r:id="rId4">
                  <a:extLst>
                    <a:ext uri="{A12FA001-AC4F-418D-AE19-62706E023703}">
                      <ahyp:hlinkClr val="tx"/>
                    </a:ext>
                  </a:extLst>
                </a:hlinkClick>
              </a:rPr>
              <a:t>https://www.researchgate.net/figure/Poste-da-rede-eletrica-com-transformador-pendurado-Fonte-Os-autores_fig3_287375757</a:t>
            </a:r>
            <a:r>
              <a:rPr lang="pt-BR">
                <a:solidFill>
                  <a:schemeClr val="dk1"/>
                </a:solidFill>
              </a:rPr>
              <a:t>. Acesso em 31 ago. 2021.</a:t>
            </a:r>
            <a:endParaRPr>
              <a:solidFill>
                <a:schemeClr val="dk1"/>
              </a:solidFill>
            </a:endParaRPr>
          </a:p>
        </p:txBody>
      </p:sp>
    </p:spTree>
  </p:cSld>
  <p:clrMapOvr>
    <a:masterClrMapping/>
  </p:clrMapOvr>
  <p:timing>
    <p:tnLst>
      <p:par>
        <p:cTn dur="indefinite" nodeType="tmRoot" restart="never">
          <p:childTnLst>
            <p:seq concurrent="1" nextAc="seek">
              <p:cTn dur="indefinite" id="2" nodeType="mainSeq">
                <p:childTnLst>
                  <p:par>
                    <p:cTn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fill="hold">
                            <p:stCondLst>
                              <p:cond delay="0"/>
                            </p:stCondLst>
                            <p:childTnLst>
                              <p:par>
                                <p:cTn fill="hold" nodeType="withEffect" presetClass="entr" presetID="10" presetSubtype="0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7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filter="fade" transition="in">
                                      <p:cBhvr>
                                        <p:cTn dur="1000"/>
                                        <p:tgtEl>
                                          <p:spTgt spid="27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>
                  <p:tgtEl>
                    <p:sldTgt/>
                  </p:tgtEl>
                </p:cond>
              </p:prevCondLst>
              <p:nextCondLst>
                <p:cond evt="onNext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23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>
  <p:cSld>
    <p:bg>
      <p:bgPr>
        <a:solidFill>
          <a:srgbClr val="FFFFFF"/>
        </a:solidFill>
      </p:bgPr>
    </p:bg>
    <p:spTree>
      <p:nvGrpSpPr>
        <p:cNvPr id="281" name="Shape 281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82" name="Google Shape;282;p23"/>
          <p:cNvSpPr/>
          <p:nvPr/>
        </p:nvSpPr>
        <p:spPr>
          <a:xfrm>
            <a:off x="1450150" y="6116725"/>
            <a:ext cx="10117332" cy="586926"/>
          </a:xfrm>
          <a:custGeom>
            <a:rect b="b" l="l" r="r" t="t"/>
            <a:pathLst>
              <a:path extrusionOk="0" h="21600" w="21600">
                <a:moveTo>
                  <a:pt x="0" y="0"/>
                </a:moveTo>
                <a:lnTo>
                  <a:pt x="21600" y="0"/>
                </a:lnTo>
                <a:lnTo>
                  <a:pt x="21600" y="21600"/>
                </a:lnTo>
                <a:lnTo>
                  <a:pt x="0" y="21600"/>
                </a:lnTo>
                <a:lnTo>
                  <a:pt x="0" y="0"/>
                </a:lnTo>
                <a:close/>
              </a:path>
            </a:pathLst>
          </a:custGeom>
          <a:noFill/>
          <a:ln>
            <a:noFill/>
          </a:ln>
        </p:spPr>
        <p:txBody>
          <a:bodyPr anchorCtr="0" anchor="t" bIns="46800" lIns="90000" spcFirstLastPara="1" rIns="90000" wrap="square" tIns="46800">
            <a:spAutoFit/>
          </a:bodyPr>
          <a:lstStyle/>
          <a:p>
            <a:pPr indent="0" lvl="0" marL="0" marR="0" rtl="0" algn="l">
              <a:spcBef>
                <a:spcPts val="0"/>
              </a:spcBef>
              <a:spcAft>
                <a:spcPts val="0"/>
              </a:spcAft>
              <a:buNone/>
            </a:pPr>
            <a:r>
              <a:rPr lang="pt-BR" sz="3200">
                <a:solidFill>
                  <a:srgbClr val="000000"/>
                </a:solidFill>
                <a:latin typeface="Calibri"/>
                <a:ea typeface="Calibri"/>
                <a:cs typeface="Calibri"/>
                <a:sym typeface="Calibri"/>
              </a:rPr>
              <a:t>Transformadores utilizados em sistemas de</a:t>
            </a:r>
            <a:r>
              <a:rPr lang="pt-BR" sz="3200">
                <a:latin typeface="Calibri"/>
                <a:ea typeface="Calibri"/>
                <a:cs typeface="Calibri"/>
                <a:sym typeface="Calibri"/>
              </a:rPr>
              <a:t> t</a:t>
            </a:r>
            <a:r>
              <a:rPr lang="pt-BR" sz="3200">
                <a:solidFill>
                  <a:srgbClr val="000000"/>
                </a:solidFill>
                <a:latin typeface="Calibri"/>
                <a:ea typeface="Calibri"/>
                <a:cs typeface="Calibri"/>
                <a:sym typeface="Calibri"/>
              </a:rPr>
              <a:t>ransmissão.</a:t>
            </a:r>
            <a:endParaRPr sz="3200">
              <a:solidFill>
                <a:schemeClr val="dk1"/>
              </a:solidFill>
              <a:latin typeface="Calibri"/>
              <a:ea typeface="Calibri"/>
              <a:cs typeface="Calibri"/>
              <a:sym typeface="Calibri"/>
            </a:endParaRPr>
          </a:p>
        </p:txBody>
      </p:sp>
      <p:pic>
        <p:nvPicPr>
          <p:cNvPr id="283" name="Google Shape;283;p23"/>
          <p:cNvPicPr preferRelativeResize="0"/>
          <p:nvPr/>
        </p:nvPicPr>
        <p:blipFill rotWithShape="1">
          <a:blip r:embed="rId3">
            <a:alphaModFix/>
          </a:blip>
          <a:srcRect b="0" l="0" r="0" t="0"/>
          <a:stretch/>
        </p:blipFill>
        <p:spPr>
          <a:xfrm>
            <a:off x="6281087" y="1950409"/>
            <a:ext cx="4449239" cy="3365640"/>
          </a:xfrm>
          <a:prstGeom prst="rect">
            <a:avLst/>
          </a:prstGeom>
          <a:noFill/>
          <a:ln>
            <a:noFill/>
          </a:ln>
        </p:spPr>
      </p:pic>
      <p:pic>
        <p:nvPicPr>
          <p:cNvPr id="284" name="Google Shape;284;p23"/>
          <p:cNvPicPr preferRelativeResize="0"/>
          <p:nvPr/>
        </p:nvPicPr>
        <p:blipFill rotWithShape="1">
          <a:blip r:embed="rId4">
            <a:alphaModFix/>
          </a:blip>
          <a:srcRect b="0" l="0" r="0" t="0"/>
          <a:stretch/>
        </p:blipFill>
        <p:spPr>
          <a:xfrm>
            <a:off x="1450149" y="1951121"/>
            <a:ext cx="4412880" cy="3364200"/>
          </a:xfrm>
          <a:prstGeom prst="rect">
            <a:avLst/>
          </a:prstGeom>
          <a:noFill/>
          <a:ln>
            <a:noFill/>
          </a:ln>
        </p:spPr>
      </p:pic>
      <p:sp>
        <p:nvSpPr>
          <p:cNvPr id="285" name="Google Shape;285;p23"/>
          <p:cNvSpPr/>
          <p:nvPr/>
        </p:nvSpPr>
        <p:spPr>
          <a:xfrm>
            <a:off x="1059766" y="844061"/>
            <a:ext cx="9142200" cy="1468080"/>
          </a:xfrm>
          <a:prstGeom prst="rect">
            <a:avLst/>
          </a:prstGeom>
          <a:noFill/>
          <a:ln>
            <a:noFill/>
          </a:ln>
        </p:spPr>
        <p:txBody>
          <a:bodyPr anchorCtr="0" anchor="ctr" bIns="45000" lIns="90000" spcFirstLastPara="1" rIns="90000" wrap="square" tIns="45000">
            <a:noAutofit/>
          </a:bodyPr>
          <a:lstStyle/>
          <a:p>
            <a:pPr indent="0" lvl="0" marL="0" marR="0" rt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</a:pPr>
            <a:r>
              <a:rPr b="1" lang="pt-BR" sz="4000">
                <a:solidFill>
                  <a:srgbClr val="000000"/>
                </a:solidFill>
                <a:latin typeface="Calibri"/>
                <a:ea typeface="Calibri"/>
                <a:cs typeface="Calibri"/>
                <a:sym typeface="Calibri"/>
              </a:rPr>
              <a:t>Transformadores ou trafos:</a:t>
            </a:r>
            <a:endParaRPr b="1" sz="4000">
              <a:solidFill>
                <a:schemeClr val="dk1"/>
              </a:solidFill>
              <a:latin typeface="Calibri"/>
              <a:ea typeface="Calibri"/>
              <a:cs typeface="Calibri"/>
              <a:sym typeface="Calibri"/>
            </a:endParaRPr>
          </a:p>
        </p:txBody>
      </p:sp>
      <p:sp>
        <p:nvSpPr>
          <p:cNvPr id="286" name="Google Shape;286;p23"/>
          <p:cNvSpPr txBox="1"/>
          <p:nvPr/>
        </p:nvSpPr>
        <p:spPr>
          <a:xfrm>
            <a:off x="3588738" y="5230100"/>
            <a:ext cx="5014500" cy="1015800"/>
          </a:xfrm>
          <a:prstGeom prst="rect">
            <a:avLst/>
          </a:prstGeom>
          <a:noFill/>
          <a:ln>
            <a:noFill/>
          </a:ln>
        </p:spPr>
        <p:txBody>
          <a:bodyPr anchorCtr="0" anchor="t" bIns="91425" lIns="91425" spcFirstLastPara="1" rIns="91425" wrap="square" tIns="91425">
            <a:spAutoFit/>
          </a:bodyPr>
          <a:lstStyle/>
          <a:p>
            <a:pPr indent="0" lvl="0" marL="0" rtl="0" algn="ctr">
              <a:spcBef>
                <a:spcPts val="0"/>
              </a:spcBef>
              <a:spcAft>
                <a:spcPts val="0"/>
              </a:spcAft>
              <a:buNone/>
            </a:pPr>
            <a:r>
              <a:rPr b="1" lang="pt-BR">
                <a:solidFill>
                  <a:schemeClr val="dk1"/>
                </a:solidFill>
              </a:rPr>
              <a:t>Fonte</a:t>
            </a:r>
            <a:r>
              <a:rPr lang="pt-BR">
                <a:solidFill>
                  <a:schemeClr val="dk1"/>
                </a:solidFill>
              </a:rPr>
              <a:t>: Disponível em: </a:t>
            </a:r>
            <a:r>
              <a:rPr lang="pt-BR" sz="1200" u="sng">
                <a:solidFill>
                  <a:schemeClr val="dk1"/>
                </a:solidFill>
                <a:latin typeface="Times New Roman"/>
                <a:ea typeface="Times New Roman"/>
                <a:cs typeface="Times New Roman"/>
                <a:sym typeface="Times New Roman"/>
                <a:hlinkClick r:id="rId5">
                  <a:extLst>
                    <a:ext uri="{A12FA001-AC4F-418D-AE19-62706E023703}">
                      <ahyp:hlinkClr val="tx"/>
                    </a:ext>
                  </a:extLst>
                </a:hlinkClick>
              </a:rPr>
              <a:t>https://www.researchgate.net/figure/Poste-da-rede-eletrica-com-transformador-pendurado-Fonte-Os-autores_fig3_287375757</a:t>
            </a:r>
            <a:r>
              <a:rPr lang="pt-BR">
                <a:solidFill>
                  <a:schemeClr val="dk1"/>
                </a:solidFill>
              </a:rPr>
              <a:t>. Acesso em 31 ago. 2021.</a:t>
            </a:r>
            <a:endParaRPr>
              <a:solidFill>
                <a:schemeClr val="dk1"/>
              </a:solidFill>
            </a:endParaRPr>
          </a:p>
        </p:txBody>
      </p:sp>
    </p:spTree>
  </p:cSld>
  <p:clrMapOvr>
    <a:masterClrMapping/>
  </p:clrMapOvr>
  <p:timing>
    <p:tnLst>
      <p:par>
        <p:cTn dur="indefinite" nodeType="tmRoot" restart="never">
          <p:childTnLst>
            <p:seq concurrent="1" nextAc="seek">
              <p:cTn dur="indefinite" id="2" nodeType="mainSeq">
                <p:childTnLst>
                  <p:par>
                    <p:cTn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fill="hold">
                            <p:stCondLst>
                              <p:cond delay="0"/>
                            </p:stCondLst>
                            <p:childTnLst>
                              <p:par>
                                <p:cTn fill="hold" nodeType="withEffect" presetClass="entr" presetID="10" presetSubtype="0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8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filter="fade" transition="in">
                                      <p:cBhvr>
                                        <p:cTn dur="1000"/>
                                        <p:tgtEl>
                                          <p:spTgt spid="28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>
                  <p:tgtEl>
                    <p:sldTgt/>
                  </p:tgtEl>
                </p:cond>
              </p:prevCondLst>
              <p:nextCondLst>
                <p:cond evt="onNext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24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>
  <p:cSld>
    <p:bg>
      <p:bgPr>
        <a:solidFill>
          <a:srgbClr val="FFFFFF"/>
        </a:solidFill>
      </p:bgPr>
    </p:bg>
    <p:spTree>
      <p:nvGrpSpPr>
        <p:cNvPr id="291" name="Shape 291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92" name="Google Shape;292;p24"/>
          <p:cNvSpPr/>
          <p:nvPr/>
        </p:nvSpPr>
        <p:spPr>
          <a:xfrm>
            <a:off x="347797" y="1819836"/>
            <a:ext cx="11422966" cy="2566986"/>
          </a:xfrm>
          <a:custGeom>
            <a:rect b="b" l="l" r="r" t="t"/>
            <a:pathLst>
              <a:path extrusionOk="0" h="21600" w="21600">
                <a:moveTo>
                  <a:pt x="0" y="0"/>
                </a:moveTo>
                <a:lnTo>
                  <a:pt x="21600" y="0"/>
                </a:lnTo>
                <a:lnTo>
                  <a:pt x="21600" y="21600"/>
                </a:lnTo>
                <a:lnTo>
                  <a:pt x="0" y="21600"/>
                </a:lnTo>
                <a:lnTo>
                  <a:pt x="0" y="0"/>
                </a:lnTo>
                <a:close/>
              </a:path>
            </a:pathLst>
          </a:custGeom>
          <a:noFill/>
          <a:ln>
            <a:noFill/>
          </a:ln>
        </p:spPr>
        <p:txBody>
          <a:bodyPr anchorCtr="0" anchor="t" bIns="46800" lIns="90000" spcFirstLastPara="1" rIns="90000" wrap="square" tIns="46800">
            <a:spAutoFit/>
          </a:bodyPr>
          <a:lstStyle/>
          <a:p>
            <a:pPr indent="-361440" lvl="0" marL="361800" marR="0" rtl="0" algn="just">
              <a:spcBef>
                <a:spcPts val="0"/>
              </a:spcBef>
              <a:spcAft>
                <a:spcPts val="0"/>
              </a:spcAft>
              <a:buClr>
                <a:srgbClr val="339933"/>
              </a:buClr>
              <a:buSzPts val="2400"/>
              <a:buFont typeface="Noto Sans Symbols"/>
              <a:buChar char="■"/>
            </a:pPr>
            <a:r>
              <a:rPr lang="pt-BR" sz="2400">
                <a:solidFill>
                  <a:srgbClr val="000000"/>
                </a:solidFill>
                <a:latin typeface="Calibri"/>
                <a:ea typeface="Calibri"/>
                <a:cs typeface="Calibri"/>
                <a:sym typeface="Calibri"/>
              </a:rPr>
              <a:t>O transformador é comumente utilizado em sistemas de conversão de energia e em sistemas elétricos</a:t>
            </a:r>
            <a:r>
              <a:rPr lang="pt-BR" sz="2400">
                <a:latin typeface="Calibri"/>
                <a:ea typeface="Calibri"/>
                <a:cs typeface="Calibri"/>
                <a:sym typeface="Calibri"/>
              </a:rPr>
              <a:t>;</a:t>
            </a:r>
            <a:endParaRPr sz="2400">
              <a:solidFill>
                <a:schemeClr val="dk1"/>
              </a:solidFill>
              <a:latin typeface="Calibri"/>
              <a:ea typeface="Calibri"/>
              <a:cs typeface="Calibri"/>
              <a:sym typeface="Calibri"/>
            </a:endParaRPr>
          </a:p>
          <a:p>
            <a:pPr indent="-361440" lvl="0" marL="361800" marR="0" rtl="0" algn="just">
              <a:spcBef>
                <a:spcPts val="998"/>
              </a:spcBef>
              <a:spcAft>
                <a:spcPts val="0"/>
              </a:spcAft>
              <a:buClr>
                <a:srgbClr val="339933"/>
              </a:buClr>
              <a:buSzPts val="2400"/>
              <a:buFont typeface="Noto Sans Symbols"/>
              <a:buChar char="■"/>
            </a:pPr>
            <a:r>
              <a:rPr lang="pt-BR" sz="2400">
                <a:solidFill>
                  <a:srgbClr val="000000"/>
                </a:solidFill>
                <a:latin typeface="Calibri"/>
                <a:ea typeface="Calibri"/>
                <a:cs typeface="Calibri"/>
                <a:sym typeface="Calibri"/>
              </a:rPr>
              <a:t>Seu princípio de funcionamento é baseado nas leis desenvolvidas para análise de circuitos magnéticos</a:t>
            </a:r>
            <a:r>
              <a:rPr lang="pt-BR" sz="2400">
                <a:latin typeface="Calibri"/>
                <a:ea typeface="Calibri"/>
                <a:cs typeface="Calibri"/>
                <a:sym typeface="Calibri"/>
              </a:rPr>
              <a:t>;</a:t>
            </a:r>
            <a:endParaRPr sz="2400">
              <a:solidFill>
                <a:schemeClr val="dk1"/>
              </a:solidFill>
              <a:latin typeface="Calibri"/>
              <a:ea typeface="Calibri"/>
              <a:cs typeface="Calibri"/>
              <a:sym typeface="Calibri"/>
            </a:endParaRPr>
          </a:p>
          <a:p>
            <a:pPr indent="-361440" lvl="0" marL="361800" marR="0" rtl="0" algn="just">
              <a:spcBef>
                <a:spcPts val="998"/>
              </a:spcBef>
              <a:spcAft>
                <a:spcPts val="0"/>
              </a:spcAft>
              <a:buClr>
                <a:srgbClr val="339933"/>
              </a:buClr>
              <a:buSzPts val="2400"/>
              <a:buFont typeface="Noto Sans Symbols"/>
              <a:buChar char="■"/>
            </a:pPr>
            <a:r>
              <a:rPr lang="pt-BR" sz="2400">
                <a:solidFill>
                  <a:srgbClr val="000000"/>
                </a:solidFill>
                <a:latin typeface="Calibri"/>
                <a:ea typeface="Calibri"/>
                <a:cs typeface="Calibri"/>
                <a:sym typeface="Calibri"/>
              </a:rPr>
              <a:t>Transformadores são utilizados para transferir energia elétrica entre diferentes circuitos elétricos através de um campo magnético, usualmente com diferentes níveis de tensão.</a:t>
            </a:r>
            <a:endParaRPr sz="2400">
              <a:solidFill>
                <a:schemeClr val="dk1"/>
              </a:solidFill>
              <a:latin typeface="Calibri"/>
              <a:ea typeface="Calibri"/>
              <a:cs typeface="Calibri"/>
              <a:sym typeface="Calibri"/>
            </a:endParaRPr>
          </a:p>
        </p:txBody>
      </p:sp>
      <p:grpSp>
        <p:nvGrpSpPr>
          <p:cNvPr id="293" name="Google Shape;293;p24"/>
          <p:cNvGrpSpPr/>
          <p:nvPr/>
        </p:nvGrpSpPr>
        <p:grpSpPr>
          <a:xfrm>
            <a:off x="8623033" y="4551787"/>
            <a:ext cx="1286295" cy="1699144"/>
            <a:chOff x="6552000" y="4896000"/>
            <a:chExt cx="1006920" cy="1223640"/>
          </a:xfrm>
        </p:grpSpPr>
        <p:grpSp>
          <p:nvGrpSpPr>
            <p:cNvPr id="294" name="Google Shape;294;p24"/>
            <p:cNvGrpSpPr/>
            <p:nvPr/>
          </p:nvGrpSpPr>
          <p:grpSpPr>
            <a:xfrm>
              <a:off x="6552000" y="4896000"/>
              <a:ext cx="421920" cy="1220040"/>
              <a:chOff x="6552000" y="4896000"/>
              <a:chExt cx="421920" cy="1220040"/>
            </a:xfrm>
          </p:grpSpPr>
          <p:grpSp>
            <p:nvGrpSpPr>
              <p:cNvPr id="295" name="Google Shape;295;p24"/>
              <p:cNvGrpSpPr/>
              <p:nvPr/>
            </p:nvGrpSpPr>
            <p:grpSpPr>
              <a:xfrm>
                <a:off x="6552000" y="4896000"/>
                <a:ext cx="417600" cy="623160"/>
                <a:chOff x="6552000" y="4896000"/>
                <a:chExt cx="417600" cy="623160"/>
              </a:xfrm>
            </p:grpSpPr>
            <p:sp>
              <p:nvSpPr>
                <p:cNvPr id="296" name="Google Shape;296;p24"/>
                <p:cNvSpPr/>
                <p:nvPr/>
              </p:nvSpPr>
              <p:spPr>
                <a:xfrm>
                  <a:off x="6575400" y="4915440"/>
                  <a:ext cx="394200" cy="297360"/>
                </a:xfrm>
                <a:prstGeom prst="ellipse">
                  <a:avLst/>
                </a:prstGeom>
                <a:noFill/>
                <a:ln cap="flat" cmpd="sng" w="12600">
                  <a:solidFill>
                    <a:srgbClr val="000000"/>
                  </a:solidFill>
                  <a:prstDash val="solid"/>
                  <a:miter lim="8000"/>
                  <a:headEnd len="sm" w="sm" type="none"/>
                  <a:tailEnd len="sm" w="sm" type="none"/>
                </a:ln>
              </p:spPr>
              <p:txBody>
                <a:bodyPr anchorCtr="0" anchor="ctr" bIns="91425" lIns="91425" spcFirstLastPara="1" rIns="91425" wrap="square" tIns="91425">
                  <a:noAutofit/>
                </a:bodyPr>
                <a:lstStyle/>
                <a:p>
                  <a:pPr indent="0" lvl="0" marL="0" rtl="0" algn="l">
                    <a:spcBef>
                      <a:spcPts val="0"/>
                    </a:spcBef>
                    <a:spcAft>
                      <a:spcPts val="0"/>
                    </a:spcAft>
                    <a:buNone/>
                  </a:pPr>
                  <a:r>
                    <a:t/>
                  </a:r>
                  <a:endParaRPr/>
                </a:p>
              </p:txBody>
            </p:sp>
            <p:sp>
              <p:nvSpPr>
                <p:cNvPr id="297" name="Google Shape;297;p24"/>
                <p:cNvSpPr/>
                <p:nvPr/>
              </p:nvSpPr>
              <p:spPr>
                <a:xfrm>
                  <a:off x="6575400" y="5211360"/>
                  <a:ext cx="394200" cy="297360"/>
                </a:xfrm>
                <a:prstGeom prst="ellipse">
                  <a:avLst/>
                </a:prstGeom>
                <a:noFill/>
                <a:ln cap="flat" cmpd="sng" w="12600">
                  <a:solidFill>
                    <a:srgbClr val="000000"/>
                  </a:solidFill>
                  <a:prstDash val="solid"/>
                  <a:miter lim="8000"/>
                  <a:headEnd len="sm" w="sm" type="none"/>
                  <a:tailEnd len="sm" w="sm" type="none"/>
                </a:ln>
              </p:spPr>
              <p:txBody>
                <a:bodyPr anchorCtr="0" anchor="ctr" bIns="91425" lIns="91425" spcFirstLastPara="1" rIns="91425" wrap="square" tIns="91425">
                  <a:noAutofit/>
                </a:bodyPr>
                <a:lstStyle/>
                <a:p>
                  <a:pPr indent="0" lvl="0" marL="0" rtl="0" algn="l">
                    <a:spcBef>
                      <a:spcPts val="0"/>
                    </a:spcBef>
                    <a:spcAft>
                      <a:spcPts val="0"/>
                    </a:spcAft>
                    <a:buNone/>
                  </a:pPr>
                  <a:r>
                    <a:t/>
                  </a:r>
                  <a:endParaRPr/>
                </a:p>
              </p:txBody>
            </p:sp>
            <p:sp>
              <p:nvSpPr>
                <p:cNvPr id="298" name="Google Shape;298;p24"/>
                <p:cNvSpPr/>
                <p:nvPr/>
              </p:nvSpPr>
              <p:spPr>
                <a:xfrm>
                  <a:off x="6552000" y="4896000"/>
                  <a:ext cx="201960" cy="623160"/>
                </a:xfrm>
                <a:prstGeom prst="rect">
                  <a:avLst/>
                </a:prstGeom>
                <a:solidFill>
                  <a:srgbClr val="FFFFFF"/>
                </a:solidFill>
                <a:ln cap="flat" cmpd="sng" w="19075">
                  <a:solidFill>
                    <a:srgbClr val="FFFFFF"/>
                  </a:solidFill>
                  <a:prstDash val="solid"/>
                  <a:miter lim="8000"/>
                  <a:headEnd len="sm" w="sm" type="none"/>
                  <a:tailEnd len="sm" w="sm" type="none"/>
                </a:ln>
              </p:spPr>
              <p:txBody>
                <a:bodyPr anchorCtr="0" anchor="ctr" bIns="91425" lIns="91425" spcFirstLastPara="1" rIns="91425" wrap="square" tIns="91425">
                  <a:noAutofit/>
                </a:bodyPr>
                <a:lstStyle/>
                <a:p>
                  <a:pPr indent="0" lvl="0" marL="0" rtl="0" algn="l">
                    <a:spcBef>
                      <a:spcPts val="0"/>
                    </a:spcBef>
                    <a:spcAft>
                      <a:spcPts val="0"/>
                    </a:spcAft>
                    <a:buNone/>
                  </a:pPr>
                  <a:r>
                    <a:t/>
                  </a:r>
                  <a:endParaRPr/>
                </a:p>
              </p:txBody>
            </p:sp>
          </p:grpSp>
          <p:grpSp>
            <p:nvGrpSpPr>
              <p:cNvPr id="299" name="Google Shape;299;p24"/>
              <p:cNvGrpSpPr/>
              <p:nvPr/>
            </p:nvGrpSpPr>
            <p:grpSpPr>
              <a:xfrm>
                <a:off x="6556320" y="5492880"/>
                <a:ext cx="417600" cy="623160"/>
                <a:chOff x="6556320" y="5492880"/>
                <a:chExt cx="417600" cy="623160"/>
              </a:xfrm>
            </p:grpSpPr>
            <p:sp>
              <p:nvSpPr>
                <p:cNvPr id="300" name="Google Shape;300;p24"/>
                <p:cNvSpPr/>
                <p:nvPr/>
              </p:nvSpPr>
              <p:spPr>
                <a:xfrm>
                  <a:off x="6579000" y="5512680"/>
                  <a:ext cx="394920" cy="297000"/>
                </a:xfrm>
                <a:prstGeom prst="ellipse">
                  <a:avLst/>
                </a:prstGeom>
                <a:noFill/>
                <a:ln cap="flat" cmpd="sng" w="12600">
                  <a:solidFill>
                    <a:srgbClr val="000000"/>
                  </a:solidFill>
                  <a:prstDash val="solid"/>
                  <a:miter lim="8000"/>
                  <a:headEnd len="sm" w="sm" type="none"/>
                  <a:tailEnd len="sm" w="sm" type="none"/>
                </a:ln>
              </p:spPr>
              <p:txBody>
                <a:bodyPr anchorCtr="0" anchor="ctr" bIns="91425" lIns="91425" spcFirstLastPara="1" rIns="91425" wrap="square" tIns="91425">
                  <a:noAutofit/>
                </a:bodyPr>
                <a:lstStyle/>
                <a:p>
                  <a:pPr indent="0" lvl="0" marL="0" rtl="0" algn="l">
                    <a:spcBef>
                      <a:spcPts val="0"/>
                    </a:spcBef>
                    <a:spcAft>
                      <a:spcPts val="0"/>
                    </a:spcAft>
                    <a:buNone/>
                  </a:pPr>
                  <a:r>
                    <a:t/>
                  </a:r>
                  <a:endParaRPr/>
                </a:p>
              </p:txBody>
            </p:sp>
            <p:sp>
              <p:nvSpPr>
                <p:cNvPr id="301" name="Google Shape;301;p24"/>
                <p:cNvSpPr/>
                <p:nvPr/>
              </p:nvSpPr>
              <p:spPr>
                <a:xfrm>
                  <a:off x="6579000" y="5808600"/>
                  <a:ext cx="394920" cy="297000"/>
                </a:xfrm>
                <a:prstGeom prst="ellipse">
                  <a:avLst/>
                </a:prstGeom>
                <a:noFill/>
                <a:ln cap="flat" cmpd="sng" w="12600">
                  <a:solidFill>
                    <a:srgbClr val="000000"/>
                  </a:solidFill>
                  <a:prstDash val="solid"/>
                  <a:miter lim="8000"/>
                  <a:headEnd len="sm" w="sm" type="none"/>
                  <a:tailEnd len="sm" w="sm" type="none"/>
                </a:ln>
              </p:spPr>
              <p:txBody>
                <a:bodyPr anchorCtr="0" anchor="ctr" bIns="91425" lIns="91425" spcFirstLastPara="1" rIns="91425" wrap="square" tIns="91425">
                  <a:noAutofit/>
                </a:bodyPr>
                <a:lstStyle/>
                <a:p>
                  <a:pPr indent="0" lvl="0" marL="0" rtl="0" algn="l">
                    <a:spcBef>
                      <a:spcPts val="0"/>
                    </a:spcBef>
                    <a:spcAft>
                      <a:spcPts val="0"/>
                    </a:spcAft>
                    <a:buNone/>
                  </a:pPr>
                  <a:r>
                    <a:t/>
                  </a:r>
                  <a:endParaRPr/>
                </a:p>
              </p:txBody>
            </p:sp>
            <p:sp>
              <p:nvSpPr>
                <p:cNvPr id="302" name="Google Shape;302;p24"/>
                <p:cNvSpPr/>
                <p:nvPr/>
              </p:nvSpPr>
              <p:spPr>
                <a:xfrm>
                  <a:off x="6556320" y="5492880"/>
                  <a:ext cx="201960" cy="623160"/>
                </a:xfrm>
                <a:prstGeom prst="rect">
                  <a:avLst/>
                </a:prstGeom>
                <a:solidFill>
                  <a:srgbClr val="FFFFFF"/>
                </a:solidFill>
                <a:ln cap="flat" cmpd="sng" w="19075">
                  <a:solidFill>
                    <a:srgbClr val="FFFFFF"/>
                  </a:solidFill>
                  <a:prstDash val="solid"/>
                  <a:miter lim="8000"/>
                  <a:headEnd len="sm" w="sm" type="none"/>
                  <a:tailEnd len="sm" w="sm" type="none"/>
                </a:ln>
              </p:spPr>
              <p:txBody>
                <a:bodyPr anchorCtr="0" anchor="ctr" bIns="91425" lIns="91425" spcFirstLastPara="1" rIns="91425" wrap="square" tIns="91425">
                  <a:noAutofit/>
                </a:bodyPr>
                <a:lstStyle/>
                <a:p>
                  <a:pPr indent="0" lvl="0" marL="0" rtl="0" algn="l">
                    <a:spcBef>
                      <a:spcPts val="0"/>
                    </a:spcBef>
                    <a:spcAft>
                      <a:spcPts val="0"/>
                    </a:spcAft>
                    <a:buNone/>
                  </a:pPr>
                  <a:r>
                    <a:t/>
                  </a:r>
                  <a:endParaRPr/>
                </a:p>
              </p:txBody>
            </p:sp>
          </p:grpSp>
        </p:grpSp>
        <p:grpSp>
          <p:nvGrpSpPr>
            <p:cNvPr id="303" name="Google Shape;303;p24"/>
            <p:cNvGrpSpPr/>
            <p:nvPr/>
          </p:nvGrpSpPr>
          <p:grpSpPr>
            <a:xfrm>
              <a:off x="7137360" y="4899600"/>
              <a:ext cx="421560" cy="1220040"/>
              <a:chOff x="7137360" y="4899600"/>
              <a:chExt cx="421560" cy="1220040"/>
            </a:xfrm>
          </p:grpSpPr>
          <p:grpSp>
            <p:nvGrpSpPr>
              <p:cNvPr id="304" name="Google Shape;304;p24"/>
              <p:cNvGrpSpPr/>
              <p:nvPr/>
            </p:nvGrpSpPr>
            <p:grpSpPr>
              <a:xfrm>
                <a:off x="7142040" y="4899600"/>
                <a:ext cx="416880" cy="623160"/>
                <a:chOff x="7142040" y="4899600"/>
                <a:chExt cx="416880" cy="623160"/>
              </a:xfrm>
            </p:grpSpPr>
            <p:sp>
              <p:nvSpPr>
                <p:cNvPr id="305" name="Google Shape;305;p24"/>
                <p:cNvSpPr/>
                <p:nvPr/>
              </p:nvSpPr>
              <p:spPr>
                <a:xfrm flipH="1">
                  <a:off x="7142040" y="4917240"/>
                  <a:ext cx="396000" cy="297360"/>
                </a:xfrm>
                <a:prstGeom prst="ellipse">
                  <a:avLst/>
                </a:prstGeom>
                <a:noFill/>
                <a:ln cap="flat" cmpd="sng" w="12600">
                  <a:solidFill>
                    <a:srgbClr val="000000"/>
                  </a:solidFill>
                  <a:prstDash val="solid"/>
                  <a:miter lim="8000"/>
                  <a:headEnd len="sm" w="sm" type="none"/>
                  <a:tailEnd len="sm" w="sm" type="none"/>
                </a:ln>
              </p:spPr>
              <p:txBody>
                <a:bodyPr anchorCtr="0" anchor="ctr" bIns="91425" lIns="91425" spcFirstLastPara="1" rIns="91425" wrap="square" tIns="91425">
                  <a:noAutofit/>
                </a:bodyPr>
                <a:lstStyle/>
                <a:p>
                  <a:pPr indent="0" lvl="0" marL="0" rtl="0" algn="l">
                    <a:spcBef>
                      <a:spcPts val="0"/>
                    </a:spcBef>
                    <a:spcAft>
                      <a:spcPts val="0"/>
                    </a:spcAft>
                    <a:buNone/>
                  </a:pPr>
                  <a:r>
                    <a:t/>
                  </a:r>
                  <a:endParaRPr/>
                </a:p>
              </p:txBody>
            </p:sp>
            <p:sp>
              <p:nvSpPr>
                <p:cNvPr id="306" name="Google Shape;306;p24"/>
                <p:cNvSpPr/>
                <p:nvPr/>
              </p:nvSpPr>
              <p:spPr>
                <a:xfrm flipH="1">
                  <a:off x="7142040" y="5213160"/>
                  <a:ext cx="396000" cy="297000"/>
                </a:xfrm>
                <a:prstGeom prst="ellipse">
                  <a:avLst/>
                </a:prstGeom>
                <a:noFill/>
                <a:ln cap="flat" cmpd="sng" w="12600">
                  <a:solidFill>
                    <a:srgbClr val="000000"/>
                  </a:solidFill>
                  <a:prstDash val="solid"/>
                  <a:miter lim="8000"/>
                  <a:headEnd len="sm" w="sm" type="none"/>
                  <a:tailEnd len="sm" w="sm" type="none"/>
                </a:ln>
              </p:spPr>
              <p:txBody>
                <a:bodyPr anchorCtr="0" anchor="ctr" bIns="91425" lIns="91425" spcFirstLastPara="1" rIns="91425" wrap="square" tIns="91425">
                  <a:noAutofit/>
                </a:bodyPr>
                <a:lstStyle/>
                <a:p>
                  <a:pPr indent="0" lvl="0" marL="0" rtl="0" algn="l">
                    <a:spcBef>
                      <a:spcPts val="0"/>
                    </a:spcBef>
                    <a:spcAft>
                      <a:spcPts val="0"/>
                    </a:spcAft>
                    <a:buNone/>
                  </a:pPr>
                  <a:r>
                    <a:t/>
                  </a:r>
                  <a:endParaRPr/>
                </a:p>
              </p:txBody>
            </p:sp>
            <p:sp>
              <p:nvSpPr>
                <p:cNvPr id="307" name="Google Shape;307;p24"/>
                <p:cNvSpPr/>
                <p:nvPr/>
              </p:nvSpPr>
              <p:spPr>
                <a:xfrm flipH="1">
                  <a:off x="7356240" y="4899600"/>
                  <a:ext cx="202680" cy="623160"/>
                </a:xfrm>
                <a:prstGeom prst="rect">
                  <a:avLst/>
                </a:prstGeom>
                <a:solidFill>
                  <a:srgbClr val="FFFFFF"/>
                </a:solidFill>
                <a:ln cap="flat" cmpd="sng" w="19075">
                  <a:solidFill>
                    <a:srgbClr val="FFFFFF"/>
                  </a:solidFill>
                  <a:prstDash val="solid"/>
                  <a:miter lim="8000"/>
                  <a:headEnd len="sm" w="sm" type="none"/>
                  <a:tailEnd len="sm" w="sm" type="none"/>
                </a:ln>
              </p:spPr>
              <p:txBody>
                <a:bodyPr anchorCtr="0" anchor="ctr" bIns="91425" lIns="91425" spcFirstLastPara="1" rIns="91425" wrap="square" tIns="91425">
                  <a:noAutofit/>
                </a:bodyPr>
                <a:lstStyle/>
                <a:p>
                  <a:pPr indent="0" lvl="0" marL="0" rtl="0" algn="l">
                    <a:spcBef>
                      <a:spcPts val="0"/>
                    </a:spcBef>
                    <a:spcAft>
                      <a:spcPts val="0"/>
                    </a:spcAft>
                    <a:buNone/>
                  </a:pPr>
                  <a:r>
                    <a:t/>
                  </a:r>
                  <a:endParaRPr/>
                </a:p>
              </p:txBody>
            </p:sp>
          </p:grpSp>
          <p:grpSp>
            <p:nvGrpSpPr>
              <p:cNvPr id="308" name="Google Shape;308;p24"/>
              <p:cNvGrpSpPr/>
              <p:nvPr/>
            </p:nvGrpSpPr>
            <p:grpSpPr>
              <a:xfrm>
                <a:off x="7137360" y="5496480"/>
                <a:ext cx="417240" cy="623160"/>
                <a:chOff x="7137360" y="5496480"/>
                <a:chExt cx="417240" cy="623160"/>
              </a:xfrm>
            </p:grpSpPr>
            <p:sp>
              <p:nvSpPr>
                <p:cNvPr id="309" name="Google Shape;309;p24"/>
                <p:cNvSpPr/>
                <p:nvPr/>
              </p:nvSpPr>
              <p:spPr>
                <a:xfrm>
                  <a:off x="7138080" y="5516280"/>
                  <a:ext cx="396360" cy="297000"/>
                </a:xfrm>
                <a:prstGeom prst="ellipse">
                  <a:avLst/>
                </a:prstGeom>
                <a:noFill/>
                <a:ln cap="flat" cmpd="sng" w="12600">
                  <a:solidFill>
                    <a:srgbClr val="000000"/>
                  </a:solidFill>
                  <a:prstDash val="solid"/>
                  <a:miter lim="8000"/>
                  <a:headEnd len="sm" w="sm" type="none"/>
                  <a:tailEnd len="sm" w="sm" type="none"/>
                </a:ln>
              </p:spPr>
              <p:txBody>
                <a:bodyPr anchorCtr="0" anchor="ctr" bIns="91425" lIns="91425" spcFirstLastPara="1" rIns="91425" wrap="square" tIns="91425">
                  <a:noAutofit/>
                </a:bodyPr>
                <a:lstStyle/>
                <a:p>
                  <a:pPr indent="0" lvl="0" marL="0" rtl="0" algn="l">
                    <a:spcBef>
                      <a:spcPts val="0"/>
                    </a:spcBef>
                    <a:spcAft>
                      <a:spcPts val="0"/>
                    </a:spcAft>
                    <a:buNone/>
                  </a:pPr>
                  <a:r>
                    <a:t/>
                  </a:r>
                  <a:endParaRPr/>
                </a:p>
              </p:txBody>
            </p:sp>
            <p:sp>
              <p:nvSpPr>
                <p:cNvPr id="310" name="Google Shape;310;p24"/>
                <p:cNvSpPr/>
                <p:nvPr/>
              </p:nvSpPr>
              <p:spPr>
                <a:xfrm flipH="1">
                  <a:off x="7137360" y="5811840"/>
                  <a:ext cx="396360" cy="297360"/>
                </a:xfrm>
                <a:prstGeom prst="ellipse">
                  <a:avLst/>
                </a:prstGeom>
                <a:noFill/>
                <a:ln cap="flat" cmpd="sng" w="12600">
                  <a:solidFill>
                    <a:srgbClr val="000000"/>
                  </a:solidFill>
                  <a:prstDash val="solid"/>
                  <a:miter lim="8000"/>
                  <a:headEnd len="sm" w="sm" type="none"/>
                  <a:tailEnd len="sm" w="sm" type="none"/>
                </a:ln>
              </p:spPr>
              <p:txBody>
                <a:bodyPr anchorCtr="0" anchor="ctr" bIns="91425" lIns="91425" spcFirstLastPara="1" rIns="91425" wrap="square" tIns="91425">
                  <a:noAutofit/>
                </a:bodyPr>
                <a:lstStyle/>
                <a:p>
                  <a:pPr indent="0" lvl="0" marL="0" rtl="0" algn="l">
                    <a:spcBef>
                      <a:spcPts val="0"/>
                    </a:spcBef>
                    <a:spcAft>
                      <a:spcPts val="0"/>
                    </a:spcAft>
                    <a:buNone/>
                  </a:pPr>
                  <a:r>
                    <a:t/>
                  </a:r>
                  <a:endParaRPr/>
                </a:p>
              </p:txBody>
            </p:sp>
            <p:sp>
              <p:nvSpPr>
                <p:cNvPr id="311" name="Google Shape;311;p24"/>
                <p:cNvSpPr/>
                <p:nvPr/>
              </p:nvSpPr>
              <p:spPr>
                <a:xfrm flipH="1">
                  <a:off x="7351920" y="5496480"/>
                  <a:ext cx="202680" cy="623160"/>
                </a:xfrm>
                <a:prstGeom prst="rect">
                  <a:avLst/>
                </a:prstGeom>
                <a:solidFill>
                  <a:srgbClr val="FFFFFF"/>
                </a:solidFill>
                <a:ln cap="flat" cmpd="sng" w="19075">
                  <a:solidFill>
                    <a:srgbClr val="FFFFFF"/>
                  </a:solidFill>
                  <a:prstDash val="solid"/>
                  <a:miter lim="8000"/>
                  <a:headEnd len="sm" w="sm" type="none"/>
                  <a:tailEnd len="sm" w="sm" type="none"/>
                </a:ln>
              </p:spPr>
              <p:txBody>
                <a:bodyPr anchorCtr="0" anchor="ctr" bIns="91425" lIns="91425" spcFirstLastPara="1" rIns="91425" wrap="square" tIns="91425">
                  <a:noAutofit/>
                </a:bodyPr>
                <a:lstStyle/>
                <a:p>
                  <a:pPr indent="0" lvl="0" marL="0" rtl="0" algn="l">
                    <a:spcBef>
                      <a:spcPts val="0"/>
                    </a:spcBef>
                    <a:spcAft>
                      <a:spcPts val="0"/>
                    </a:spcAft>
                    <a:buNone/>
                  </a:pPr>
                  <a:r>
                    <a:t/>
                  </a:r>
                  <a:endParaRPr/>
                </a:p>
              </p:txBody>
            </p:sp>
          </p:grpSp>
        </p:grpSp>
      </p:grpSp>
      <p:pic>
        <p:nvPicPr>
          <p:cNvPr id="312" name="Google Shape;312;p24"/>
          <p:cNvPicPr preferRelativeResize="0"/>
          <p:nvPr/>
        </p:nvPicPr>
        <p:blipFill rotWithShape="1">
          <a:blip r:embed="rId3">
            <a:alphaModFix/>
          </a:blip>
          <a:srcRect b="0" l="0" r="0" t="0"/>
          <a:stretch/>
        </p:blipFill>
        <p:spPr>
          <a:xfrm>
            <a:off x="951941" y="4302310"/>
            <a:ext cx="2124720" cy="2040840"/>
          </a:xfrm>
          <a:prstGeom prst="rect">
            <a:avLst/>
          </a:prstGeom>
          <a:noFill/>
          <a:ln>
            <a:noFill/>
          </a:ln>
        </p:spPr>
      </p:pic>
      <p:pic>
        <p:nvPicPr>
          <p:cNvPr id="313" name="Google Shape;313;p24"/>
          <p:cNvPicPr preferRelativeResize="0"/>
          <p:nvPr/>
        </p:nvPicPr>
        <p:blipFill rotWithShape="1">
          <a:blip r:embed="rId4">
            <a:alphaModFix/>
          </a:blip>
          <a:srcRect b="0" l="0" r="0" t="0"/>
          <a:stretch/>
        </p:blipFill>
        <p:spPr>
          <a:xfrm>
            <a:off x="4949773" y="4317785"/>
            <a:ext cx="2219040" cy="2009880"/>
          </a:xfrm>
          <a:prstGeom prst="rect">
            <a:avLst/>
          </a:prstGeom>
          <a:noFill/>
          <a:ln>
            <a:noFill/>
          </a:ln>
        </p:spPr>
      </p:pic>
      <p:sp>
        <p:nvSpPr>
          <p:cNvPr id="314" name="Google Shape;314;p24"/>
          <p:cNvSpPr/>
          <p:nvPr/>
        </p:nvSpPr>
        <p:spPr>
          <a:xfrm>
            <a:off x="9800335" y="5003776"/>
            <a:ext cx="1172704" cy="463846"/>
          </a:xfrm>
          <a:prstGeom prst="rect">
            <a:avLst/>
          </a:prstGeom>
          <a:noFill/>
          <a:ln>
            <a:noFill/>
          </a:ln>
        </p:spPr>
        <p:txBody>
          <a:bodyPr anchorCtr="0" anchor="t" bIns="46800" lIns="90000" spcFirstLastPara="1" rIns="90000" wrap="square" tIns="46800">
            <a:spAutoFit/>
          </a:bodyPr>
          <a:lstStyle/>
          <a:p>
            <a:pPr indent="0" lvl="0" marL="0" marR="0" rtl="0" algn="r">
              <a:spcBef>
                <a:spcPts val="0"/>
              </a:spcBef>
              <a:spcAft>
                <a:spcPts val="0"/>
              </a:spcAft>
              <a:buNone/>
            </a:pPr>
            <a:r>
              <a:rPr lang="pt-BR" sz="2400">
                <a:solidFill>
                  <a:srgbClr val="000000"/>
                </a:solidFill>
                <a:latin typeface="Times New Roman"/>
                <a:ea typeface="Times New Roman"/>
                <a:cs typeface="Times New Roman"/>
                <a:sym typeface="Times New Roman"/>
              </a:rPr>
              <a:t>símbolo</a:t>
            </a:r>
            <a:endParaRPr sz="2400">
              <a:solidFill>
                <a:schemeClr val="dk1"/>
              </a:solidFill>
              <a:latin typeface="Arial"/>
              <a:ea typeface="Arial"/>
              <a:cs typeface="Arial"/>
              <a:sym typeface="Arial"/>
            </a:endParaRPr>
          </a:p>
        </p:txBody>
      </p:sp>
      <p:sp>
        <p:nvSpPr>
          <p:cNvPr id="315" name="Google Shape;315;p24"/>
          <p:cNvSpPr/>
          <p:nvPr/>
        </p:nvSpPr>
        <p:spPr>
          <a:xfrm>
            <a:off x="1059766" y="844061"/>
            <a:ext cx="9142200" cy="1468080"/>
          </a:xfrm>
          <a:prstGeom prst="rect">
            <a:avLst/>
          </a:prstGeom>
          <a:noFill/>
          <a:ln>
            <a:noFill/>
          </a:ln>
        </p:spPr>
        <p:txBody>
          <a:bodyPr anchorCtr="0" anchor="ctr" bIns="45000" lIns="90000" spcFirstLastPara="1" rIns="90000" wrap="square" tIns="45000">
            <a:noAutofit/>
          </a:bodyPr>
          <a:lstStyle/>
          <a:p>
            <a:pPr indent="0" lvl="0" marL="0" marR="0" rt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</a:pPr>
            <a:r>
              <a:rPr b="1" lang="pt-BR" sz="4000">
                <a:solidFill>
                  <a:srgbClr val="000000"/>
                </a:solidFill>
                <a:latin typeface="Calibri"/>
                <a:ea typeface="Calibri"/>
                <a:cs typeface="Calibri"/>
                <a:sym typeface="Calibri"/>
              </a:rPr>
              <a:t>Transformadores ou trafos:</a:t>
            </a:r>
            <a:endParaRPr b="1" sz="4000">
              <a:solidFill>
                <a:schemeClr val="dk1"/>
              </a:solidFill>
              <a:latin typeface="Calibri"/>
              <a:ea typeface="Calibri"/>
              <a:cs typeface="Calibri"/>
              <a:sym typeface="Calibri"/>
            </a:endParaRPr>
          </a:p>
        </p:txBody>
      </p:sp>
      <p:sp>
        <p:nvSpPr>
          <p:cNvPr id="316" name="Google Shape;316;p24"/>
          <p:cNvSpPr txBox="1"/>
          <p:nvPr/>
        </p:nvSpPr>
        <p:spPr>
          <a:xfrm>
            <a:off x="6064175" y="6119100"/>
            <a:ext cx="5898600" cy="738900"/>
          </a:xfrm>
          <a:prstGeom prst="rect">
            <a:avLst/>
          </a:prstGeom>
          <a:noFill/>
          <a:ln>
            <a:noFill/>
          </a:ln>
        </p:spPr>
        <p:txBody>
          <a:bodyPr anchorCtr="0" anchor="t" bIns="91425" lIns="91425" spcFirstLastPara="1" rIns="91425" wrap="square" tIns="91425">
            <a:spAutoFit/>
          </a:bodyPr>
          <a:lstStyle/>
          <a:p>
            <a:pPr indent="0" lvl="0" marL="0" rtl="0" algn="ctr">
              <a:spcBef>
                <a:spcPts val="0"/>
              </a:spcBef>
              <a:spcAft>
                <a:spcPts val="0"/>
              </a:spcAft>
              <a:buNone/>
            </a:pPr>
            <a:r>
              <a:rPr b="1" lang="pt-BR" sz="1200">
                <a:solidFill>
                  <a:schemeClr val="dk1"/>
                </a:solidFill>
              </a:rPr>
              <a:t>Fonte</a:t>
            </a:r>
            <a:r>
              <a:rPr lang="pt-BR" sz="1200">
                <a:solidFill>
                  <a:schemeClr val="dk1"/>
                </a:solidFill>
              </a:rPr>
              <a:t>: Disponível em: </a:t>
            </a:r>
            <a:r>
              <a:rPr lang="pt-BR" sz="1200" u="sng">
                <a:solidFill>
                  <a:schemeClr val="dk1"/>
                </a:solidFill>
                <a:latin typeface="Times New Roman"/>
                <a:ea typeface="Times New Roman"/>
                <a:cs typeface="Times New Roman"/>
                <a:sym typeface="Times New Roman"/>
                <a:hlinkClick r:id="rId5">
                  <a:extLst>
                    <a:ext uri="{A12FA001-AC4F-418D-AE19-62706E023703}">
                      <ahyp:hlinkClr val="tx"/>
                    </a:ext>
                  </a:extLst>
                </a:hlinkClick>
              </a:rPr>
              <a:t>https://www.researchgate.net/figure/Poste-da-rede-eletrica-com-transformador-pendurado-Fonte-Os-autores_fig3_287375757</a:t>
            </a:r>
            <a:r>
              <a:rPr lang="pt-BR" sz="1200">
                <a:solidFill>
                  <a:schemeClr val="dk1"/>
                </a:solidFill>
              </a:rPr>
              <a:t>. Acesso em 31 ago. 2021.</a:t>
            </a:r>
            <a:endParaRPr sz="1200">
              <a:solidFill>
                <a:schemeClr val="dk1"/>
              </a:solidFill>
            </a:endParaRPr>
          </a:p>
        </p:txBody>
      </p:sp>
    </p:spTree>
  </p:cSld>
  <p:clrMapOvr>
    <a:masterClrMapping/>
  </p:clrMapOvr>
  <p:timing>
    <p:tnLst>
      <p:par>
        <p:cTn dur="indefinite" nodeType="tmRoot" restart="never">
          <p:childTnLst>
            <p:seq concurrent="1" nextAc="seek">
              <p:cTn dur="indefinite" id="2" nodeType="mainSeq">
                <p:childTnLst>
                  <p:par>
                    <p:cTn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fill="hold">
                            <p:stCondLst>
                              <p:cond delay="0"/>
                            </p:stCondLst>
                            <p:childTnLst>
                              <p:par>
                                <p:cTn fill="hold" nodeType="withEffect" presetClass="entr" presetID="10" presetSubtype="0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1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filter="fade" transition="in">
                                      <p:cBhvr>
                                        <p:cTn dur="1000"/>
                                        <p:tgtEl>
                                          <p:spTgt spid="31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>
                  <p:tgtEl>
                    <p:sldTgt/>
                  </p:tgtEl>
                </p:cond>
              </p:prevCondLst>
              <p:nextCondLst>
                <p:cond evt="onNext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25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>
  <p:cSld>
    <p:bg>
      <p:bgPr>
        <a:solidFill>
          <a:srgbClr val="FFFFFF"/>
        </a:solidFill>
      </p:bgPr>
    </p:bg>
    <p:spTree>
      <p:nvGrpSpPr>
        <p:cNvPr id="321" name="Shape 321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22" name="Google Shape;322;p25"/>
          <p:cNvSpPr/>
          <p:nvPr/>
        </p:nvSpPr>
        <p:spPr>
          <a:xfrm>
            <a:off x="140676" y="1973049"/>
            <a:ext cx="11746523" cy="4429034"/>
          </a:xfrm>
          <a:custGeom>
            <a:rect b="b" l="l" r="r" t="t"/>
            <a:pathLst>
              <a:path extrusionOk="0" h="21600" w="21600">
                <a:moveTo>
                  <a:pt x="0" y="0"/>
                </a:moveTo>
                <a:lnTo>
                  <a:pt x="21600" y="0"/>
                </a:lnTo>
                <a:lnTo>
                  <a:pt x="21600" y="21600"/>
                </a:lnTo>
                <a:lnTo>
                  <a:pt x="0" y="21600"/>
                </a:lnTo>
                <a:lnTo>
                  <a:pt x="0" y="0"/>
                </a:lnTo>
                <a:close/>
              </a:path>
            </a:pathLst>
          </a:custGeom>
          <a:noFill/>
          <a:ln>
            <a:noFill/>
          </a:ln>
        </p:spPr>
        <p:txBody>
          <a:bodyPr anchorCtr="0" anchor="t" bIns="46800" lIns="90000" spcFirstLastPara="1" rIns="90000" wrap="square" tIns="46800">
            <a:spAutoFit/>
          </a:bodyPr>
          <a:lstStyle/>
          <a:p>
            <a:pPr indent="0" lvl="0" marL="360" marR="0" rtl="0" algn="just">
              <a:spcBef>
                <a:spcPts val="0"/>
              </a:spcBef>
              <a:spcAft>
                <a:spcPts val="0"/>
              </a:spcAft>
              <a:buNone/>
            </a:pPr>
            <a:r>
              <a:rPr b="1" lang="pt-BR" sz="2400">
                <a:solidFill>
                  <a:srgbClr val="2A5010"/>
                </a:solidFill>
                <a:latin typeface="Calibri"/>
                <a:ea typeface="Calibri"/>
                <a:cs typeface="Calibri"/>
                <a:sym typeface="Calibri"/>
              </a:rPr>
              <a:t>	As principais aplicações dos transformadores são:</a:t>
            </a:r>
            <a:endParaRPr b="1" sz="2400">
              <a:solidFill>
                <a:srgbClr val="2A5010"/>
              </a:solidFill>
              <a:latin typeface="Calibri"/>
              <a:ea typeface="Calibri"/>
              <a:cs typeface="Calibri"/>
              <a:sym typeface="Calibri"/>
            </a:endParaRPr>
          </a:p>
          <a:p>
            <a:pPr indent="-361440" lvl="2" marL="819000" marR="0" rtl="0" algn="just">
              <a:spcBef>
                <a:spcPts val="998"/>
              </a:spcBef>
              <a:spcAft>
                <a:spcPts val="0"/>
              </a:spcAft>
              <a:buClr>
                <a:srgbClr val="339933"/>
              </a:buClr>
              <a:buSzPts val="2400"/>
              <a:buFont typeface="Noto Sans Symbols"/>
              <a:buChar char="■"/>
            </a:pPr>
            <a:r>
              <a:rPr b="0" i="0" lang="pt-BR" sz="2400" u="none" cap="none" strike="noStrike">
                <a:solidFill>
                  <a:srgbClr val="000000"/>
                </a:solidFill>
                <a:latin typeface="Calibri"/>
                <a:ea typeface="Calibri"/>
                <a:cs typeface="Calibri"/>
                <a:sym typeface="Calibri"/>
              </a:rPr>
              <a:t>Adequar os níveis de tensão em sistemas de geração, transmissão e distribuição de energia elétrica</a:t>
            </a:r>
            <a:r>
              <a:rPr lang="pt-BR" sz="2400">
                <a:latin typeface="Calibri"/>
                <a:ea typeface="Calibri"/>
                <a:cs typeface="Calibri"/>
                <a:sym typeface="Calibri"/>
              </a:rPr>
              <a:t>.</a:t>
            </a:r>
            <a:endParaRPr b="0" i="0" sz="2400" u="none" cap="none" strike="noStrike">
              <a:solidFill>
                <a:schemeClr val="dk1"/>
              </a:solidFill>
              <a:latin typeface="Calibri"/>
              <a:ea typeface="Calibri"/>
              <a:cs typeface="Calibri"/>
              <a:sym typeface="Calibri"/>
            </a:endParaRPr>
          </a:p>
          <a:p>
            <a:pPr indent="-361440" lvl="2" marL="819000" marR="0" rtl="0" algn="just">
              <a:spcBef>
                <a:spcPts val="998"/>
              </a:spcBef>
              <a:spcAft>
                <a:spcPts val="0"/>
              </a:spcAft>
              <a:buClr>
                <a:srgbClr val="339933"/>
              </a:buClr>
              <a:buSzPts val="2400"/>
              <a:buFont typeface="Noto Sans Symbols"/>
              <a:buChar char="■"/>
            </a:pPr>
            <a:r>
              <a:rPr b="0" i="0" lang="pt-BR" sz="2400" u="none" cap="none" strike="noStrike">
                <a:solidFill>
                  <a:srgbClr val="000000"/>
                </a:solidFill>
                <a:latin typeface="Calibri"/>
                <a:ea typeface="Calibri"/>
                <a:cs typeface="Calibri"/>
                <a:sym typeface="Calibri"/>
              </a:rPr>
              <a:t>Isolar eletricamente sistemas de controle e eletrônicos do circuito de potência principal (toda a energia é transferida somente através do campo magnético)</a:t>
            </a:r>
            <a:r>
              <a:rPr lang="pt-BR" sz="2400">
                <a:latin typeface="Calibri"/>
                <a:ea typeface="Calibri"/>
                <a:cs typeface="Calibri"/>
                <a:sym typeface="Calibri"/>
              </a:rPr>
              <a:t>.</a:t>
            </a:r>
            <a:endParaRPr b="0" i="0" sz="2400" u="none" cap="none" strike="noStrike">
              <a:solidFill>
                <a:schemeClr val="dk1"/>
              </a:solidFill>
              <a:latin typeface="Calibri"/>
              <a:ea typeface="Calibri"/>
              <a:cs typeface="Calibri"/>
              <a:sym typeface="Calibri"/>
            </a:endParaRPr>
          </a:p>
          <a:p>
            <a:pPr indent="-361440" lvl="2" marL="819000" marR="0" rtl="0" algn="just">
              <a:spcBef>
                <a:spcPts val="998"/>
              </a:spcBef>
              <a:spcAft>
                <a:spcPts val="0"/>
              </a:spcAft>
              <a:buClr>
                <a:srgbClr val="339933"/>
              </a:buClr>
              <a:buSzPts val="2400"/>
              <a:buFont typeface="Noto Sans Symbols"/>
              <a:buChar char="■"/>
            </a:pPr>
            <a:r>
              <a:rPr b="0" i="0" lang="pt-BR" sz="2400" u="none" cap="none" strike="noStrike">
                <a:solidFill>
                  <a:srgbClr val="000000"/>
                </a:solidFill>
                <a:latin typeface="Calibri"/>
                <a:ea typeface="Calibri"/>
                <a:cs typeface="Calibri"/>
                <a:sym typeface="Calibri"/>
              </a:rPr>
              <a:t>Realizar casamento de impedância de forma a maximizar a transferência de potência</a:t>
            </a:r>
            <a:r>
              <a:rPr lang="pt-BR" sz="2400">
                <a:latin typeface="Calibri"/>
                <a:ea typeface="Calibri"/>
                <a:cs typeface="Calibri"/>
                <a:sym typeface="Calibri"/>
              </a:rPr>
              <a:t>.</a:t>
            </a:r>
            <a:endParaRPr b="0" i="0" sz="2400" u="none" cap="none" strike="noStrike">
              <a:solidFill>
                <a:schemeClr val="dk1"/>
              </a:solidFill>
              <a:latin typeface="Calibri"/>
              <a:ea typeface="Calibri"/>
              <a:cs typeface="Calibri"/>
              <a:sym typeface="Calibri"/>
            </a:endParaRPr>
          </a:p>
          <a:p>
            <a:pPr indent="-361440" lvl="2" marL="819000" marR="0" rtl="0" algn="just">
              <a:spcBef>
                <a:spcPts val="998"/>
              </a:spcBef>
              <a:spcAft>
                <a:spcPts val="0"/>
              </a:spcAft>
              <a:buClr>
                <a:srgbClr val="339933"/>
              </a:buClr>
              <a:buSzPts val="2400"/>
              <a:buFont typeface="Noto Sans Symbols"/>
              <a:buChar char="■"/>
            </a:pPr>
            <a:r>
              <a:rPr b="0" i="0" lang="pt-BR" sz="2400" u="none" cap="none" strike="noStrike">
                <a:solidFill>
                  <a:srgbClr val="000000"/>
                </a:solidFill>
                <a:latin typeface="Calibri"/>
                <a:ea typeface="Calibri"/>
                <a:cs typeface="Calibri"/>
                <a:sym typeface="Calibri"/>
              </a:rPr>
              <a:t>Evitar que a corrente contínua de um circuito elétrico seja transferida para o outro circuito elétrico</a:t>
            </a:r>
            <a:r>
              <a:rPr lang="pt-BR" sz="2400">
                <a:latin typeface="Calibri"/>
                <a:ea typeface="Calibri"/>
                <a:cs typeface="Calibri"/>
                <a:sym typeface="Calibri"/>
              </a:rPr>
              <a:t>.</a:t>
            </a:r>
            <a:endParaRPr b="0" i="0" sz="2400" u="none" cap="none" strike="noStrike">
              <a:solidFill>
                <a:schemeClr val="dk1"/>
              </a:solidFill>
              <a:latin typeface="Calibri"/>
              <a:ea typeface="Calibri"/>
              <a:cs typeface="Calibri"/>
              <a:sym typeface="Calibri"/>
            </a:endParaRPr>
          </a:p>
          <a:p>
            <a:pPr indent="-361440" lvl="2" marL="819000" marR="0" rtl="0" algn="just">
              <a:spcBef>
                <a:spcPts val="998"/>
              </a:spcBef>
              <a:spcAft>
                <a:spcPts val="0"/>
              </a:spcAft>
              <a:buClr>
                <a:srgbClr val="339933"/>
              </a:buClr>
              <a:buSzPts val="2400"/>
              <a:buFont typeface="Noto Sans Symbols"/>
              <a:buChar char="■"/>
            </a:pPr>
            <a:r>
              <a:rPr b="0" i="0" lang="pt-BR" sz="2400" u="none" cap="none" strike="noStrike">
                <a:solidFill>
                  <a:srgbClr val="000000"/>
                </a:solidFill>
                <a:latin typeface="Calibri"/>
                <a:ea typeface="Calibri"/>
                <a:cs typeface="Calibri"/>
                <a:sym typeface="Calibri"/>
              </a:rPr>
              <a:t>Realizar medidas de tensão e corrente. Um transformador pode fornecer isolação entre linhas de distribuição e dispositivos de medição.</a:t>
            </a:r>
            <a:endParaRPr b="0" i="0" sz="2400" u="none" cap="none" strike="noStrike">
              <a:solidFill>
                <a:schemeClr val="dk1"/>
              </a:solidFill>
              <a:latin typeface="Calibri"/>
              <a:ea typeface="Calibri"/>
              <a:cs typeface="Calibri"/>
              <a:sym typeface="Calibri"/>
            </a:endParaRPr>
          </a:p>
        </p:txBody>
      </p:sp>
      <p:sp>
        <p:nvSpPr>
          <p:cNvPr id="323" name="Google Shape;323;p25"/>
          <p:cNvSpPr/>
          <p:nvPr/>
        </p:nvSpPr>
        <p:spPr>
          <a:xfrm>
            <a:off x="1059766" y="844061"/>
            <a:ext cx="9142200" cy="1468080"/>
          </a:xfrm>
          <a:prstGeom prst="rect">
            <a:avLst/>
          </a:prstGeom>
          <a:noFill/>
          <a:ln>
            <a:noFill/>
          </a:ln>
        </p:spPr>
        <p:txBody>
          <a:bodyPr anchorCtr="0" anchor="ctr" bIns="45000" lIns="90000" spcFirstLastPara="1" rIns="90000" wrap="square" tIns="45000">
            <a:noAutofit/>
          </a:bodyPr>
          <a:lstStyle/>
          <a:p>
            <a:pPr indent="0" lvl="0" marL="0" marR="0" rt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</a:pPr>
            <a:r>
              <a:rPr b="1" lang="pt-BR" sz="4000">
                <a:solidFill>
                  <a:srgbClr val="000000"/>
                </a:solidFill>
                <a:latin typeface="Calibri"/>
                <a:ea typeface="Calibri"/>
                <a:cs typeface="Calibri"/>
                <a:sym typeface="Calibri"/>
              </a:rPr>
              <a:t>Transformadores ou trafos:</a:t>
            </a:r>
            <a:endParaRPr b="1" sz="4000">
              <a:solidFill>
                <a:schemeClr val="dk1"/>
              </a:solidFill>
              <a:latin typeface="Calibri"/>
              <a:ea typeface="Calibri"/>
              <a:cs typeface="Calibri"/>
              <a:sym typeface="Calibri"/>
            </a:endParaRPr>
          </a:p>
        </p:txBody>
      </p:sp>
    </p:spTree>
  </p:cSld>
  <p:clrMapOvr>
    <a:masterClrMapping/>
  </p:clrMapOvr>
  <p:timing>
    <p:tnLst>
      <p:par>
        <p:cTn dur="indefinite" nodeType="tmRoot" restart="never">
          <p:childTnLst>
            <p:seq concurrent="1" nextAc="seek">
              <p:cTn dur="indefinite" id="2" nodeType="mainSeq">
                <p:childTnLst>
                  <p:par>
                    <p:cTn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fill="hold">
                            <p:stCondLst>
                              <p:cond delay="0"/>
                            </p:stCondLst>
                            <p:childTnLst>
                              <p:par>
                                <p:cTn fill="hold" nodeType="withEffect" presetClass="entr" presetID="10" presetSubtype="0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2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filter="fade" transition="in">
                                      <p:cBhvr>
                                        <p:cTn dur="1000"/>
                                        <p:tgtEl>
                                          <p:spTgt spid="32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>
                  <p:tgtEl>
                    <p:sldTgt/>
                  </p:tgtEl>
                </p:cond>
              </p:prevCondLst>
              <p:nextCondLst>
                <p:cond evt="onNext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26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>
  <p:cSld>
    <p:bg>
      <p:bgPr>
        <a:solidFill>
          <a:srgbClr val="FFFFFF"/>
        </a:solidFill>
      </p:bgPr>
    </p:bg>
    <p:spTree>
      <p:nvGrpSpPr>
        <p:cNvPr id="328" name="Shape 328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29" name="Google Shape;329;p26"/>
          <p:cNvSpPr/>
          <p:nvPr/>
        </p:nvSpPr>
        <p:spPr>
          <a:xfrm>
            <a:off x="419672" y="3941973"/>
            <a:ext cx="11366695" cy="2936318"/>
          </a:xfrm>
          <a:custGeom>
            <a:rect b="b" l="l" r="r" t="t"/>
            <a:pathLst>
              <a:path extrusionOk="0" h="21600" w="21600">
                <a:moveTo>
                  <a:pt x="0" y="0"/>
                </a:moveTo>
                <a:lnTo>
                  <a:pt x="21600" y="0"/>
                </a:lnTo>
                <a:lnTo>
                  <a:pt x="21600" y="21600"/>
                </a:lnTo>
                <a:lnTo>
                  <a:pt x="0" y="21600"/>
                </a:lnTo>
                <a:lnTo>
                  <a:pt x="0" y="0"/>
                </a:lnTo>
                <a:close/>
              </a:path>
            </a:pathLst>
          </a:custGeom>
          <a:noFill/>
          <a:ln>
            <a:noFill/>
          </a:ln>
        </p:spPr>
        <p:txBody>
          <a:bodyPr anchorCtr="0" anchor="t" bIns="46800" lIns="90000" spcFirstLastPara="1" rIns="90000" wrap="square" tIns="46800">
            <a:spAutoFit/>
          </a:bodyPr>
          <a:lstStyle/>
          <a:p>
            <a:pPr indent="-361440" lvl="0" marL="361800" marR="0" rtl="0" algn="just">
              <a:spcBef>
                <a:spcPts val="0"/>
              </a:spcBef>
              <a:spcAft>
                <a:spcPts val="0"/>
              </a:spcAft>
              <a:buClr>
                <a:srgbClr val="339933"/>
              </a:buClr>
              <a:buSzPts val="2400"/>
              <a:buFont typeface="Noto Sans Symbols"/>
              <a:buChar char="■"/>
            </a:pPr>
            <a:r>
              <a:rPr lang="pt-BR" sz="2400">
                <a:solidFill>
                  <a:srgbClr val="000000"/>
                </a:solidFill>
                <a:latin typeface="Calibri"/>
                <a:ea typeface="Calibri"/>
                <a:cs typeface="Calibri"/>
                <a:sym typeface="Calibri"/>
              </a:rPr>
              <a:t>O transformador tem a função de transformar energia elétrica em c.a. de um determinado nível de tensão para um outro nível de tensão através da ação de um campo magnético.</a:t>
            </a:r>
            <a:endParaRPr sz="2400">
              <a:solidFill>
                <a:schemeClr val="dk1"/>
              </a:solidFill>
              <a:latin typeface="Calibri"/>
              <a:ea typeface="Calibri"/>
              <a:cs typeface="Calibri"/>
              <a:sym typeface="Calibri"/>
            </a:endParaRPr>
          </a:p>
          <a:p>
            <a:pPr indent="-361440" lvl="0" marL="361800" marR="0" rtl="0" algn="just">
              <a:spcBef>
                <a:spcPts val="998"/>
              </a:spcBef>
              <a:spcAft>
                <a:spcPts val="0"/>
              </a:spcAft>
              <a:buClr>
                <a:srgbClr val="339933"/>
              </a:buClr>
              <a:buSzPts val="2400"/>
              <a:buFont typeface="Noto Sans Symbols"/>
              <a:buChar char="■"/>
            </a:pPr>
            <a:r>
              <a:rPr lang="pt-BR" sz="2400">
                <a:solidFill>
                  <a:srgbClr val="000000"/>
                </a:solidFill>
                <a:latin typeface="Calibri"/>
                <a:ea typeface="Calibri"/>
                <a:cs typeface="Calibri"/>
                <a:sym typeface="Calibri"/>
              </a:rPr>
              <a:t>Esse dispositivo consiste de duas ou mais bobinas enroladas em um núcleo ferromagnético.</a:t>
            </a:r>
            <a:endParaRPr sz="2400">
              <a:solidFill>
                <a:schemeClr val="dk1"/>
              </a:solidFill>
              <a:latin typeface="Calibri"/>
              <a:ea typeface="Calibri"/>
              <a:cs typeface="Calibri"/>
              <a:sym typeface="Calibri"/>
            </a:endParaRPr>
          </a:p>
          <a:p>
            <a:pPr indent="-361440" lvl="0" marL="361800" marR="0" rtl="0" algn="just">
              <a:spcBef>
                <a:spcPts val="998"/>
              </a:spcBef>
              <a:spcAft>
                <a:spcPts val="0"/>
              </a:spcAft>
              <a:buClr>
                <a:srgbClr val="339933"/>
              </a:buClr>
              <a:buSzPts val="2400"/>
              <a:buFont typeface="Noto Sans Symbols"/>
              <a:buChar char="■"/>
            </a:pPr>
            <a:r>
              <a:rPr lang="pt-BR" sz="2400">
                <a:solidFill>
                  <a:srgbClr val="000000"/>
                </a:solidFill>
                <a:latin typeface="Calibri"/>
                <a:ea typeface="Calibri"/>
                <a:cs typeface="Calibri"/>
                <a:sym typeface="Calibri"/>
              </a:rPr>
              <a:t>Normalmente, a única conexão entre essas bobinas é o fluxo magnético que circula pelo núcleo ferromagnético (com exceção do autotransformador).</a:t>
            </a:r>
            <a:endParaRPr sz="2400">
              <a:solidFill>
                <a:schemeClr val="dk1"/>
              </a:solidFill>
              <a:latin typeface="Calibri"/>
              <a:ea typeface="Calibri"/>
              <a:cs typeface="Calibri"/>
              <a:sym typeface="Calibri"/>
            </a:endParaRPr>
          </a:p>
        </p:txBody>
      </p:sp>
      <p:pic>
        <p:nvPicPr>
          <p:cNvPr id="330" name="Google Shape;330;p26"/>
          <p:cNvPicPr preferRelativeResize="0"/>
          <p:nvPr/>
        </p:nvPicPr>
        <p:blipFill rotWithShape="1">
          <a:blip r:embed="rId3">
            <a:alphaModFix/>
          </a:blip>
          <a:srcRect b="0" l="0" r="0" t="0"/>
          <a:stretch/>
        </p:blipFill>
        <p:spPr>
          <a:xfrm>
            <a:off x="1785194" y="1993195"/>
            <a:ext cx="1983546" cy="1904040"/>
          </a:xfrm>
          <a:prstGeom prst="rect">
            <a:avLst/>
          </a:prstGeom>
          <a:noFill/>
          <a:ln>
            <a:noFill/>
          </a:ln>
        </p:spPr>
      </p:pic>
      <p:pic>
        <p:nvPicPr>
          <p:cNvPr id="331" name="Google Shape;331;p26"/>
          <p:cNvPicPr preferRelativeResize="0"/>
          <p:nvPr/>
        </p:nvPicPr>
        <p:blipFill rotWithShape="1">
          <a:blip r:embed="rId4">
            <a:alphaModFix/>
          </a:blip>
          <a:srcRect b="0" l="0" r="0" t="0"/>
          <a:stretch/>
        </p:blipFill>
        <p:spPr>
          <a:xfrm>
            <a:off x="4942560" y="1925239"/>
            <a:ext cx="2102040" cy="1904040"/>
          </a:xfrm>
          <a:prstGeom prst="rect">
            <a:avLst/>
          </a:prstGeom>
          <a:noFill/>
          <a:ln>
            <a:noFill/>
          </a:ln>
        </p:spPr>
      </p:pic>
      <p:sp>
        <p:nvSpPr>
          <p:cNvPr id="332" name="Google Shape;332;p26"/>
          <p:cNvSpPr/>
          <p:nvPr/>
        </p:nvSpPr>
        <p:spPr>
          <a:xfrm>
            <a:off x="8994859" y="2780335"/>
            <a:ext cx="918000" cy="367920"/>
          </a:xfrm>
          <a:prstGeom prst="rect">
            <a:avLst/>
          </a:prstGeom>
          <a:noFill/>
          <a:ln>
            <a:noFill/>
          </a:ln>
        </p:spPr>
        <p:txBody>
          <a:bodyPr anchorCtr="0" anchor="t" bIns="46800" lIns="90000" spcFirstLastPara="1" rIns="90000" wrap="square" tIns="46800">
            <a:spAutoFit/>
          </a:bodyPr>
          <a:lstStyle/>
          <a:p>
            <a:pPr indent="0" lvl="0" marL="0" marR="0" rtl="0" algn="r">
              <a:spcBef>
                <a:spcPts val="0"/>
              </a:spcBef>
              <a:spcAft>
                <a:spcPts val="0"/>
              </a:spcAft>
              <a:buNone/>
            </a:pPr>
            <a:r>
              <a:rPr lang="pt-BR" sz="1800">
                <a:solidFill>
                  <a:srgbClr val="000000"/>
                </a:solidFill>
                <a:latin typeface="Times New Roman"/>
                <a:ea typeface="Times New Roman"/>
                <a:cs typeface="Times New Roman"/>
                <a:sym typeface="Times New Roman"/>
              </a:rPr>
              <a:t>símbolo</a:t>
            </a:r>
            <a:endParaRPr sz="1800">
              <a:solidFill>
                <a:schemeClr val="dk1"/>
              </a:solidFill>
              <a:latin typeface="Arial"/>
              <a:ea typeface="Arial"/>
              <a:cs typeface="Arial"/>
              <a:sym typeface="Arial"/>
            </a:endParaRPr>
          </a:p>
        </p:txBody>
      </p:sp>
      <p:grpSp>
        <p:nvGrpSpPr>
          <p:cNvPr id="333" name="Google Shape;333;p26"/>
          <p:cNvGrpSpPr/>
          <p:nvPr/>
        </p:nvGrpSpPr>
        <p:grpSpPr>
          <a:xfrm>
            <a:off x="8041219" y="2348335"/>
            <a:ext cx="1006920" cy="1223640"/>
            <a:chOff x="6264000" y="2016000"/>
            <a:chExt cx="1006920" cy="1223640"/>
          </a:xfrm>
        </p:grpSpPr>
        <p:grpSp>
          <p:nvGrpSpPr>
            <p:cNvPr id="334" name="Google Shape;334;p26"/>
            <p:cNvGrpSpPr/>
            <p:nvPr/>
          </p:nvGrpSpPr>
          <p:grpSpPr>
            <a:xfrm>
              <a:off x="6264000" y="2016000"/>
              <a:ext cx="421920" cy="1220040"/>
              <a:chOff x="6264000" y="2016000"/>
              <a:chExt cx="421920" cy="1220040"/>
            </a:xfrm>
          </p:grpSpPr>
          <p:grpSp>
            <p:nvGrpSpPr>
              <p:cNvPr id="335" name="Google Shape;335;p26"/>
              <p:cNvGrpSpPr/>
              <p:nvPr/>
            </p:nvGrpSpPr>
            <p:grpSpPr>
              <a:xfrm>
                <a:off x="6264000" y="2016000"/>
                <a:ext cx="417600" cy="623160"/>
                <a:chOff x="6264000" y="2016000"/>
                <a:chExt cx="417600" cy="623160"/>
              </a:xfrm>
            </p:grpSpPr>
            <p:sp>
              <p:nvSpPr>
                <p:cNvPr id="336" name="Google Shape;336;p26"/>
                <p:cNvSpPr/>
                <p:nvPr/>
              </p:nvSpPr>
              <p:spPr>
                <a:xfrm>
                  <a:off x="6287400" y="2035440"/>
                  <a:ext cx="394200" cy="297360"/>
                </a:xfrm>
                <a:prstGeom prst="ellipse">
                  <a:avLst/>
                </a:prstGeom>
                <a:noFill/>
                <a:ln cap="flat" cmpd="sng" w="12600">
                  <a:solidFill>
                    <a:srgbClr val="000000"/>
                  </a:solidFill>
                  <a:prstDash val="solid"/>
                  <a:miter lim="8000"/>
                  <a:headEnd len="sm" w="sm" type="none"/>
                  <a:tailEnd len="sm" w="sm" type="none"/>
                </a:ln>
              </p:spPr>
              <p:txBody>
                <a:bodyPr anchorCtr="0" anchor="ctr" bIns="91425" lIns="91425" spcFirstLastPara="1" rIns="91425" wrap="square" tIns="91425">
                  <a:noAutofit/>
                </a:bodyPr>
                <a:lstStyle/>
                <a:p>
                  <a:pPr indent="0" lvl="0" marL="0" rtl="0" algn="l">
                    <a:spcBef>
                      <a:spcPts val="0"/>
                    </a:spcBef>
                    <a:spcAft>
                      <a:spcPts val="0"/>
                    </a:spcAft>
                    <a:buNone/>
                  </a:pPr>
                  <a:r>
                    <a:t/>
                  </a:r>
                  <a:endParaRPr/>
                </a:p>
              </p:txBody>
            </p:sp>
            <p:sp>
              <p:nvSpPr>
                <p:cNvPr id="337" name="Google Shape;337;p26"/>
                <p:cNvSpPr/>
                <p:nvPr/>
              </p:nvSpPr>
              <p:spPr>
                <a:xfrm>
                  <a:off x="6287400" y="2331360"/>
                  <a:ext cx="394200" cy="297360"/>
                </a:xfrm>
                <a:prstGeom prst="ellipse">
                  <a:avLst/>
                </a:prstGeom>
                <a:noFill/>
                <a:ln cap="flat" cmpd="sng" w="12600">
                  <a:solidFill>
                    <a:srgbClr val="000000"/>
                  </a:solidFill>
                  <a:prstDash val="solid"/>
                  <a:miter lim="8000"/>
                  <a:headEnd len="sm" w="sm" type="none"/>
                  <a:tailEnd len="sm" w="sm" type="none"/>
                </a:ln>
              </p:spPr>
              <p:txBody>
                <a:bodyPr anchorCtr="0" anchor="ctr" bIns="91425" lIns="91425" spcFirstLastPara="1" rIns="91425" wrap="square" tIns="91425">
                  <a:noAutofit/>
                </a:bodyPr>
                <a:lstStyle/>
                <a:p>
                  <a:pPr indent="0" lvl="0" marL="0" rtl="0" algn="l">
                    <a:spcBef>
                      <a:spcPts val="0"/>
                    </a:spcBef>
                    <a:spcAft>
                      <a:spcPts val="0"/>
                    </a:spcAft>
                    <a:buNone/>
                  </a:pPr>
                  <a:r>
                    <a:t/>
                  </a:r>
                  <a:endParaRPr/>
                </a:p>
              </p:txBody>
            </p:sp>
            <p:sp>
              <p:nvSpPr>
                <p:cNvPr id="338" name="Google Shape;338;p26"/>
                <p:cNvSpPr/>
                <p:nvPr/>
              </p:nvSpPr>
              <p:spPr>
                <a:xfrm>
                  <a:off x="6264000" y="2016000"/>
                  <a:ext cx="201960" cy="623160"/>
                </a:xfrm>
                <a:prstGeom prst="rect">
                  <a:avLst/>
                </a:prstGeom>
                <a:solidFill>
                  <a:srgbClr val="FFFFFF"/>
                </a:solidFill>
                <a:ln cap="flat" cmpd="sng" w="19075">
                  <a:solidFill>
                    <a:srgbClr val="FFFFFF"/>
                  </a:solidFill>
                  <a:prstDash val="solid"/>
                  <a:miter lim="8000"/>
                  <a:headEnd len="sm" w="sm" type="none"/>
                  <a:tailEnd len="sm" w="sm" type="none"/>
                </a:ln>
              </p:spPr>
              <p:txBody>
                <a:bodyPr anchorCtr="0" anchor="ctr" bIns="91425" lIns="91425" spcFirstLastPara="1" rIns="91425" wrap="square" tIns="91425">
                  <a:noAutofit/>
                </a:bodyPr>
                <a:lstStyle/>
                <a:p>
                  <a:pPr indent="0" lvl="0" marL="0" rtl="0" algn="l">
                    <a:spcBef>
                      <a:spcPts val="0"/>
                    </a:spcBef>
                    <a:spcAft>
                      <a:spcPts val="0"/>
                    </a:spcAft>
                    <a:buNone/>
                  </a:pPr>
                  <a:r>
                    <a:t/>
                  </a:r>
                  <a:endParaRPr/>
                </a:p>
              </p:txBody>
            </p:sp>
          </p:grpSp>
          <p:grpSp>
            <p:nvGrpSpPr>
              <p:cNvPr id="339" name="Google Shape;339;p26"/>
              <p:cNvGrpSpPr/>
              <p:nvPr/>
            </p:nvGrpSpPr>
            <p:grpSpPr>
              <a:xfrm>
                <a:off x="6268320" y="2612880"/>
                <a:ext cx="417600" cy="623160"/>
                <a:chOff x="6268320" y="2612880"/>
                <a:chExt cx="417600" cy="623160"/>
              </a:xfrm>
            </p:grpSpPr>
            <p:sp>
              <p:nvSpPr>
                <p:cNvPr id="340" name="Google Shape;340;p26"/>
                <p:cNvSpPr/>
                <p:nvPr/>
              </p:nvSpPr>
              <p:spPr>
                <a:xfrm>
                  <a:off x="6291000" y="2632680"/>
                  <a:ext cx="394920" cy="297000"/>
                </a:xfrm>
                <a:prstGeom prst="ellipse">
                  <a:avLst/>
                </a:prstGeom>
                <a:noFill/>
                <a:ln cap="flat" cmpd="sng" w="12600">
                  <a:solidFill>
                    <a:srgbClr val="000000"/>
                  </a:solidFill>
                  <a:prstDash val="solid"/>
                  <a:miter lim="8000"/>
                  <a:headEnd len="sm" w="sm" type="none"/>
                  <a:tailEnd len="sm" w="sm" type="none"/>
                </a:ln>
              </p:spPr>
              <p:txBody>
                <a:bodyPr anchorCtr="0" anchor="ctr" bIns="91425" lIns="91425" spcFirstLastPara="1" rIns="91425" wrap="square" tIns="91425">
                  <a:noAutofit/>
                </a:bodyPr>
                <a:lstStyle/>
                <a:p>
                  <a:pPr indent="0" lvl="0" marL="0" rtl="0" algn="l">
                    <a:spcBef>
                      <a:spcPts val="0"/>
                    </a:spcBef>
                    <a:spcAft>
                      <a:spcPts val="0"/>
                    </a:spcAft>
                    <a:buNone/>
                  </a:pPr>
                  <a:r>
                    <a:t/>
                  </a:r>
                  <a:endParaRPr/>
                </a:p>
              </p:txBody>
            </p:sp>
            <p:sp>
              <p:nvSpPr>
                <p:cNvPr id="341" name="Google Shape;341;p26"/>
                <p:cNvSpPr/>
                <p:nvPr/>
              </p:nvSpPr>
              <p:spPr>
                <a:xfrm>
                  <a:off x="6291000" y="2928600"/>
                  <a:ext cx="394920" cy="297000"/>
                </a:xfrm>
                <a:prstGeom prst="ellipse">
                  <a:avLst/>
                </a:prstGeom>
                <a:noFill/>
                <a:ln cap="flat" cmpd="sng" w="12600">
                  <a:solidFill>
                    <a:srgbClr val="000000"/>
                  </a:solidFill>
                  <a:prstDash val="solid"/>
                  <a:miter lim="8000"/>
                  <a:headEnd len="sm" w="sm" type="none"/>
                  <a:tailEnd len="sm" w="sm" type="none"/>
                </a:ln>
              </p:spPr>
              <p:txBody>
                <a:bodyPr anchorCtr="0" anchor="ctr" bIns="91425" lIns="91425" spcFirstLastPara="1" rIns="91425" wrap="square" tIns="91425">
                  <a:noAutofit/>
                </a:bodyPr>
                <a:lstStyle/>
                <a:p>
                  <a:pPr indent="0" lvl="0" marL="0" rtl="0" algn="l">
                    <a:spcBef>
                      <a:spcPts val="0"/>
                    </a:spcBef>
                    <a:spcAft>
                      <a:spcPts val="0"/>
                    </a:spcAft>
                    <a:buNone/>
                  </a:pPr>
                  <a:r>
                    <a:t/>
                  </a:r>
                  <a:endParaRPr/>
                </a:p>
              </p:txBody>
            </p:sp>
            <p:sp>
              <p:nvSpPr>
                <p:cNvPr id="342" name="Google Shape;342;p26"/>
                <p:cNvSpPr/>
                <p:nvPr/>
              </p:nvSpPr>
              <p:spPr>
                <a:xfrm>
                  <a:off x="6268320" y="2612880"/>
                  <a:ext cx="201960" cy="623160"/>
                </a:xfrm>
                <a:prstGeom prst="rect">
                  <a:avLst/>
                </a:prstGeom>
                <a:solidFill>
                  <a:srgbClr val="FFFFFF"/>
                </a:solidFill>
                <a:ln cap="flat" cmpd="sng" w="19075">
                  <a:solidFill>
                    <a:srgbClr val="FFFFFF"/>
                  </a:solidFill>
                  <a:prstDash val="solid"/>
                  <a:miter lim="8000"/>
                  <a:headEnd len="sm" w="sm" type="none"/>
                  <a:tailEnd len="sm" w="sm" type="none"/>
                </a:ln>
              </p:spPr>
              <p:txBody>
                <a:bodyPr anchorCtr="0" anchor="ctr" bIns="91425" lIns="91425" spcFirstLastPara="1" rIns="91425" wrap="square" tIns="91425">
                  <a:noAutofit/>
                </a:bodyPr>
                <a:lstStyle/>
                <a:p>
                  <a:pPr indent="0" lvl="0" marL="0" rtl="0" algn="l">
                    <a:spcBef>
                      <a:spcPts val="0"/>
                    </a:spcBef>
                    <a:spcAft>
                      <a:spcPts val="0"/>
                    </a:spcAft>
                    <a:buNone/>
                  </a:pPr>
                  <a:r>
                    <a:t/>
                  </a:r>
                  <a:endParaRPr/>
                </a:p>
              </p:txBody>
            </p:sp>
          </p:grpSp>
        </p:grpSp>
        <p:grpSp>
          <p:nvGrpSpPr>
            <p:cNvPr id="343" name="Google Shape;343;p26"/>
            <p:cNvGrpSpPr/>
            <p:nvPr/>
          </p:nvGrpSpPr>
          <p:grpSpPr>
            <a:xfrm>
              <a:off x="6849360" y="2019600"/>
              <a:ext cx="421560" cy="1220040"/>
              <a:chOff x="6849360" y="2019600"/>
              <a:chExt cx="421560" cy="1220040"/>
            </a:xfrm>
          </p:grpSpPr>
          <p:grpSp>
            <p:nvGrpSpPr>
              <p:cNvPr id="344" name="Google Shape;344;p26"/>
              <p:cNvGrpSpPr/>
              <p:nvPr/>
            </p:nvGrpSpPr>
            <p:grpSpPr>
              <a:xfrm>
                <a:off x="6854040" y="2019600"/>
                <a:ext cx="416880" cy="623160"/>
                <a:chOff x="6854040" y="2019600"/>
                <a:chExt cx="416880" cy="623160"/>
              </a:xfrm>
            </p:grpSpPr>
            <p:sp>
              <p:nvSpPr>
                <p:cNvPr id="345" name="Google Shape;345;p26"/>
                <p:cNvSpPr/>
                <p:nvPr/>
              </p:nvSpPr>
              <p:spPr>
                <a:xfrm flipH="1">
                  <a:off x="6854040" y="2037240"/>
                  <a:ext cx="396000" cy="297360"/>
                </a:xfrm>
                <a:prstGeom prst="ellipse">
                  <a:avLst/>
                </a:prstGeom>
                <a:noFill/>
                <a:ln cap="flat" cmpd="sng" w="12600">
                  <a:solidFill>
                    <a:srgbClr val="000000"/>
                  </a:solidFill>
                  <a:prstDash val="solid"/>
                  <a:miter lim="8000"/>
                  <a:headEnd len="sm" w="sm" type="none"/>
                  <a:tailEnd len="sm" w="sm" type="none"/>
                </a:ln>
              </p:spPr>
              <p:txBody>
                <a:bodyPr anchorCtr="0" anchor="ctr" bIns="91425" lIns="91425" spcFirstLastPara="1" rIns="91425" wrap="square" tIns="91425">
                  <a:noAutofit/>
                </a:bodyPr>
                <a:lstStyle/>
                <a:p>
                  <a:pPr indent="0" lvl="0" marL="0" rtl="0" algn="l">
                    <a:spcBef>
                      <a:spcPts val="0"/>
                    </a:spcBef>
                    <a:spcAft>
                      <a:spcPts val="0"/>
                    </a:spcAft>
                    <a:buNone/>
                  </a:pPr>
                  <a:r>
                    <a:t/>
                  </a:r>
                  <a:endParaRPr/>
                </a:p>
              </p:txBody>
            </p:sp>
            <p:sp>
              <p:nvSpPr>
                <p:cNvPr id="346" name="Google Shape;346;p26"/>
                <p:cNvSpPr/>
                <p:nvPr/>
              </p:nvSpPr>
              <p:spPr>
                <a:xfrm flipH="1">
                  <a:off x="6854040" y="2333160"/>
                  <a:ext cx="396000" cy="297000"/>
                </a:xfrm>
                <a:prstGeom prst="ellipse">
                  <a:avLst/>
                </a:prstGeom>
                <a:noFill/>
                <a:ln cap="flat" cmpd="sng" w="12600">
                  <a:solidFill>
                    <a:srgbClr val="000000"/>
                  </a:solidFill>
                  <a:prstDash val="solid"/>
                  <a:miter lim="8000"/>
                  <a:headEnd len="sm" w="sm" type="none"/>
                  <a:tailEnd len="sm" w="sm" type="none"/>
                </a:ln>
              </p:spPr>
              <p:txBody>
                <a:bodyPr anchorCtr="0" anchor="ctr" bIns="91425" lIns="91425" spcFirstLastPara="1" rIns="91425" wrap="square" tIns="91425">
                  <a:noAutofit/>
                </a:bodyPr>
                <a:lstStyle/>
                <a:p>
                  <a:pPr indent="0" lvl="0" marL="0" rtl="0" algn="l">
                    <a:spcBef>
                      <a:spcPts val="0"/>
                    </a:spcBef>
                    <a:spcAft>
                      <a:spcPts val="0"/>
                    </a:spcAft>
                    <a:buNone/>
                  </a:pPr>
                  <a:r>
                    <a:t/>
                  </a:r>
                  <a:endParaRPr/>
                </a:p>
              </p:txBody>
            </p:sp>
            <p:sp>
              <p:nvSpPr>
                <p:cNvPr id="347" name="Google Shape;347;p26"/>
                <p:cNvSpPr/>
                <p:nvPr/>
              </p:nvSpPr>
              <p:spPr>
                <a:xfrm flipH="1">
                  <a:off x="7068240" y="2019600"/>
                  <a:ext cx="202680" cy="623160"/>
                </a:xfrm>
                <a:prstGeom prst="rect">
                  <a:avLst/>
                </a:prstGeom>
                <a:solidFill>
                  <a:srgbClr val="FFFFFF"/>
                </a:solidFill>
                <a:ln cap="flat" cmpd="sng" w="19075">
                  <a:solidFill>
                    <a:srgbClr val="FFFFFF"/>
                  </a:solidFill>
                  <a:prstDash val="solid"/>
                  <a:miter lim="8000"/>
                  <a:headEnd len="sm" w="sm" type="none"/>
                  <a:tailEnd len="sm" w="sm" type="none"/>
                </a:ln>
              </p:spPr>
              <p:txBody>
                <a:bodyPr anchorCtr="0" anchor="ctr" bIns="91425" lIns="91425" spcFirstLastPara="1" rIns="91425" wrap="square" tIns="91425">
                  <a:noAutofit/>
                </a:bodyPr>
                <a:lstStyle/>
                <a:p>
                  <a:pPr indent="0" lvl="0" marL="0" rtl="0" algn="l">
                    <a:spcBef>
                      <a:spcPts val="0"/>
                    </a:spcBef>
                    <a:spcAft>
                      <a:spcPts val="0"/>
                    </a:spcAft>
                    <a:buNone/>
                  </a:pPr>
                  <a:r>
                    <a:t/>
                  </a:r>
                  <a:endParaRPr/>
                </a:p>
              </p:txBody>
            </p:sp>
          </p:grpSp>
          <p:grpSp>
            <p:nvGrpSpPr>
              <p:cNvPr id="348" name="Google Shape;348;p26"/>
              <p:cNvGrpSpPr/>
              <p:nvPr/>
            </p:nvGrpSpPr>
            <p:grpSpPr>
              <a:xfrm>
                <a:off x="6849360" y="2616480"/>
                <a:ext cx="417240" cy="623160"/>
                <a:chOff x="6849360" y="2616480"/>
                <a:chExt cx="417240" cy="623160"/>
              </a:xfrm>
            </p:grpSpPr>
            <p:sp>
              <p:nvSpPr>
                <p:cNvPr id="349" name="Google Shape;349;p26"/>
                <p:cNvSpPr/>
                <p:nvPr/>
              </p:nvSpPr>
              <p:spPr>
                <a:xfrm>
                  <a:off x="6850080" y="2636280"/>
                  <a:ext cx="396360" cy="297000"/>
                </a:xfrm>
                <a:prstGeom prst="ellipse">
                  <a:avLst/>
                </a:prstGeom>
                <a:noFill/>
                <a:ln cap="flat" cmpd="sng" w="12600">
                  <a:solidFill>
                    <a:srgbClr val="000000"/>
                  </a:solidFill>
                  <a:prstDash val="solid"/>
                  <a:miter lim="8000"/>
                  <a:headEnd len="sm" w="sm" type="none"/>
                  <a:tailEnd len="sm" w="sm" type="none"/>
                </a:ln>
              </p:spPr>
              <p:txBody>
                <a:bodyPr anchorCtr="0" anchor="ctr" bIns="91425" lIns="91425" spcFirstLastPara="1" rIns="91425" wrap="square" tIns="91425">
                  <a:noAutofit/>
                </a:bodyPr>
                <a:lstStyle/>
                <a:p>
                  <a:pPr indent="0" lvl="0" marL="0" rtl="0" algn="l">
                    <a:spcBef>
                      <a:spcPts val="0"/>
                    </a:spcBef>
                    <a:spcAft>
                      <a:spcPts val="0"/>
                    </a:spcAft>
                    <a:buNone/>
                  </a:pPr>
                  <a:r>
                    <a:t/>
                  </a:r>
                  <a:endParaRPr/>
                </a:p>
              </p:txBody>
            </p:sp>
            <p:sp>
              <p:nvSpPr>
                <p:cNvPr id="350" name="Google Shape;350;p26"/>
                <p:cNvSpPr/>
                <p:nvPr/>
              </p:nvSpPr>
              <p:spPr>
                <a:xfrm flipH="1">
                  <a:off x="6849360" y="2931840"/>
                  <a:ext cx="396360" cy="297360"/>
                </a:xfrm>
                <a:prstGeom prst="ellipse">
                  <a:avLst/>
                </a:prstGeom>
                <a:noFill/>
                <a:ln cap="flat" cmpd="sng" w="12600">
                  <a:solidFill>
                    <a:srgbClr val="000000"/>
                  </a:solidFill>
                  <a:prstDash val="solid"/>
                  <a:miter lim="8000"/>
                  <a:headEnd len="sm" w="sm" type="none"/>
                  <a:tailEnd len="sm" w="sm" type="none"/>
                </a:ln>
              </p:spPr>
              <p:txBody>
                <a:bodyPr anchorCtr="0" anchor="ctr" bIns="91425" lIns="91425" spcFirstLastPara="1" rIns="91425" wrap="square" tIns="91425">
                  <a:noAutofit/>
                </a:bodyPr>
                <a:lstStyle/>
                <a:p>
                  <a:pPr indent="0" lvl="0" marL="0" rtl="0" algn="l">
                    <a:spcBef>
                      <a:spcPts val="0"/>
                    </a:spcBef>
                    <a:spcAft>
                      <a:spcPts val="0"/>
                    </a:spcAft>
                    <a:buNone/>
                  </a:pPr>
                  <a:r>
                    <a:t/>
                  </a:r>
                  <a:endParaRPr/>
                </a:p>
              </p:txBody>
            </p:sp>
            <p:sp>
              <p:nvSpPr>
                <p:cNvPr id="351" name="Google Shape;351;p26"/>
                <p:cNvSpPr/>
                <p:nvPr/>
              </p:nvSpPr>
              <p:spPr>
                <a:xfrm flipH="1">
                  <a:off x="7063920" y="2616480"/>
                  <a:ext cx="202680" cy="623160"/>
                </a:xfrm>
                <a:prstGeom prst="rect">
                  <a:avLst/>
                </a:prstGeom>
                <a:solidFill>
                  <a:srgbClr val="FFFFFF"/>
                </a:solidFill>
                <a:ln cap="flat" cmpd="sng" w="19075">
                  <a:solidFill>
                    <a:srgbClr val="FFFFFF"/>
                  </a:solidFill>
                  <a:prstDash val="solid"/>
                  <a:miter lim="8000"/>
                  <a:headEnd len="sm" w="sm" type="none"/>
                  <a:tailEnd len="sm" w="sm" type="none"/>
                </a:ln>
              </p:spPr>
              <p:txBody>
                <a:bodyPr anchorCtr="0" anchor="ctr" bIns="91425" lIns="91425" spcFirstLastPara="1" rIns="91425" wrap="square" tIns="91425">
                  <a:noAutofit/>
                </a:bodyPr>
                <a:lstStyle/>
                <a:p>
                  <a:pPr indent="0" lvl="0" marL="0" rtl="0" algn="l">
                    <a:spcBef>
                      <a:spcPts val="0"/>
                    </a:spcBef>
                    <a:spcAft>
                      <a:spcPts val="0"/>
                    </a:spcAft>
                    <a:buNone/>
                  </a:pPr>
                  <a:r>
                    <a:t/>
                  </a:r>
                  <a:endParaRPr/>
                </a:p>
              </p:txBody>
            </p:sp>
          </p:grpSp>
        </p:grpSp>
      </p:grpSp>
      <p:sp>
        <p:nvSpPr>
          <p:cNvPr id="352" name="Google Shape;352;p26"/>
          <p:cNvSpPr/>
          <p:nvPr/>
        </p:nvSpPr>
        <p:spPr>
          <a:xfrm>
            <a:off x="1059766" y="844061"/>
            <a:ext cx="9142200" cy="1468080"/>
          </a:xfrm>
          <a:prstGeom prst="rect">
            <a:avLst/>
          </a:prstGeom>
          <a:noFill/>
          <a:ln>
            <a:noFill/>
          </a:ln>
        </p:spPr>
        <p:txBody>
          <a:bodyPr anchorCtr="0" anchor="ctr" bIns="45000" lIns="90000" spcFirstLastPara="1" rIns="90000" wrap="square" tIns="45000">
            <a:noAutofit/>
          </a:bodyPr>
          <a:lstStyle/>
          <a:p>
            <a:pPr indent="0" lvl="0" marL="0" marR="0" rt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</a:pPr>
            <a:r>
              <a:rPr b="1" lang="pt-BR" sz="4000">
                <a:solidFill>
                  <a:srgbClr val="000000"/>
                </a:solidFill>
                <a:latin typeface="Calibri"/>
                <a:ea typeface="Calibri"/>
                <a:cs typeface="Calibri"/>
                <a:sym typeface="Calibri"/>
              </a:rPr>
              <a:t>Transformadores ou trafos:</a:t>
            </a:r>
            <a:endParaRPr b="1" sz="4000">
              <a:solidFill>
                <a:schemeClr val="dk1"/>
              </a:solidFill>
              <a:latin typeface="Calibri"/>
              <a:ea typeface="Calibri"/>
              <a:cs typeface="Calibri"/>
              <a:sym typeface="Calibri"/>
            </a:endParaRPr>
          </a:p>
        </p:txBody>
      </p:sp>
      <p:sp>
        <p:nvSpPr>
          <p:cNvPr id="353" name="Google Shape;353;p26"/>
          <p:cNvSpPr txBox="1"/>
          <p:nvPr/>
        </p:nvSpPr>
        <p:spPr>
          <a:xfrm>
            <a:off x="10044775" y="2342113"/>
            <a:ext cx="1983600" cy="1477500"/>
          </a:xfrm>
          <a:prstGeom prst="rect">
            <a:avLst/>
          </a:prstGeom>
          <a:noFill/>
          <a:ln>
            <a:noFill/>
          </a:ln>
        </p:spPr>
        <p:txBody>
          <a:bodyPr anchorCtr="0" anchor="t" bIns="91425" lIns="91425" spcFirstLastPara="1" rIns="91425" wrap="square" tIns="91425">
            <a:spAutoFit/>
          </a:bodyPr>
          <a:lstStyle/>
          <a:p>
            <a:pPr indent="0" lvl="0" marL="0" rtl="0" algn="ctr">
              <a:spcBef>
                <a:spcPts val="0"/>
              </a:spcBef>
              <a:spcAft>
                <a:spcPts val="0"/>
              </a:spcAft>
              <a:buNone/>
            </a:pPr>
            <a:r>
              <a:rPr b="1" lang="pt-BR" sz="1200">
                <a:solidFill>
                  <a:schemeClr val="dk1"/>
                </a:solidFill>
              </a:rPr>
              <a:t>Fonte</a:t>
            </a:r>
            <a:r>
              <a:rPr lang="pt-BR" sz="1200">
                <a:solidFill>
                  <a:schemeClr val="dk1"/>
                </a:solidFill>
              </a:rPr>
              <a:t>: Disponível em: </a:t>
            </a:r>
            <a:r>
              <a:rPr lang="pt-BR" sz="1200">
                <a:solidFill>
                  <a:schemeClr val="dk1"/>
                </a:solidFill>
                <a:uFill>
                  <a:noFill/>
                </a:uFill>
                <a:latin typeface="Times New Roman"/>
                <a:ea typeface="Times New Roman"/>
                <a:cs typeface="Times New Roman"/>
                <a:sym typeface="Times New Roman"/>
                <a:hlinkClick r:id="rId5">
                  <a:extLst>
                    <a:ext uri="{A12FA001-AC4F-418D-AE19-62706E023703}">
                      <ahyp:hlinkClr val="tx"/>
                    </a:ext>
                  </a:extLst>
                </a:hlinkClick>
              </a:rPr>
              <a:t>https://www.researchgate.net/figure/Poste-da-rede-eletrica-com-transformador-pendurado-Fonte-Os-autores_fig3_287375757</a:t>
            </a:r>
            <a:r>
              <a:rPr lang="pt-BR" sz="1200">
                <a:solidFill>
                  <a:schemeClr val="dk1"/>
                </a:solidFill>
              </a:rPr>
              <a:t>. Acesso em 31 ago. 2021.</a:t>
            </a:r>
            <a:endParaRPr sz="1200">
              <a:solidFill>
                <a:schemeClr val="dk1"/>
              </a:solidFill>
            </a:endParaRPr>
          </a:p>
        </p:txBody>
      </p:sp>
    </p:spTree>
  </p:cSld>
  <p:clrMapOvr>
    <a:masterClrMapping/>
  </p:clrMapOvr>
  <p:timing>
    <p:tnLst>
      <p:par>
        <p:cTn dur="indefinite" nodeType="tmRoot" restart="never">
          <p:childTnLst>
            <p:seq concurrent="1" nextAc="seek">
              <p:cTn dur="indefinite" id="2" nodeType="mainSeq">
                <p:childTnLst>
                  <p:par>
                    <p:cTn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fill="hold">
                            <p:stCondLst>
                              <p:cond delay="0"/>
                            </p:stCondLst>
                            <p:childTnLst>
                              <p:par>
                                <p:cTn fill="hold" nodeType="withEffect" presetClass="entr" presetID="10" presetSubtype="0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5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filter="fade" transition="in">
                                      <p:cBhvr>
                                        <p:cTn dur="1000"/>
                                        <p:tgtEl>
                                          <p:spTgt spid="35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>
                  <p:tgtEl>
                    <p:sldTgt/>
                  </p:tgtEl>
                </p:cond>
              </p:prevCondLst>
              <p:nextCondLst>
                <p:cond evt="onNext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27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>
  <p:cSld>
    <p:spTree>
      <p:nvGrpSpPr>
        <p:cNvPr id="358" name="Shape 358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59" name="Google Shape;359;p27"/>
          <p:cNvSpPr/>
          <p:nvPr/>
        </p:nvSpPr>
        <p:spPr>
          <a:xfrm>
            <a:off x="143446" y="3763080"/>
            <a:ext cx="8569080" cy="402291"/>
          </a:xfrm>
          <a:custGeom>
            <a:rect b="b" l="l" r="r" t="t"/>
            <a:pathLst>
              <a:path extrusionOk="0" h="21600" w="21600">
                <a:moveTo>
                  <a:pt x="0" y="0"/>
                </a:moveTo>
                <a:lnTo>
                  <a:pt x="21600" y="0"/>
                </a:lnTo>
                <a:lnTo>
                  <a:pt x="21600" y="21600"/>
                </a:lnTo>
                <a:lnTo>
                  <a:pt x="0" y="21600"/>
                </a:lnTo>
                <a:lnTo>
                  <a:pt x="0" y="0"/>
                </a:lnTo>
                <a:close/>
              </a:path>
            </a:pathLst>
          </a:custGeom>
          <a:noFill/>
          <a:ln>
            <a:noFill/>
          </a:ln>
        </p:spPr>
        <p:txBody>
          <a:bodyPr anchorCtr="0" anchor="t" bIns="46800" lIns="90000" spcFirstLastPara="1" rIns="90000" wrap="square" tIns="46800">
            <a:spAutoFit/>
          </a:bodyPr>
          <a:lstStyle/>
          <a:p>
            <a:pPr indent="0" lvl="0" marL="0" marR="0" rtl="0" algn="l">
              <a:spcBef>
                <a:spcPts val="0"/>
              </a:spcBef>
              <a:spcAft>
                <a:spcPts val="0"/>
              </a:spcAft>
              <a:buNone/>
            </a:pPr>
            <a:r>
              <a:rPr lang="pt-BR" sz="2000">
                <a:solidFill>
                  <a:srgbClr val="000000"/>
                </a:solidFill>
                <a:latin typeface="Calibri"/>
                <a:ea typeface="Calibri"/>
                <a:cs typeface="Calibri"/>
                <a:sym typeface="Calibri"/>
              </a:rPr>
              <a:t>  </a:t>
            </a:r>
            <a:endParaRPr sz="2000">
              <a:solidFill>
                <a:schemeClr val="dk1"/>
              </a:solidFill>
              <a:latin typeface="Calibri"/>
              <a:ea typeface="Calibri"/>
              <a:cs typeface="Calibri"/>
              <a:sym typeface="Calibri"/>
            </a:endParaRPr>
          </a:p>
        </p:txBody>
      </p:sp>
      <p:pic>
        <p:nvPicPr>
          <p:cNvPr id="360" name="Google Shape;360;p27"/>
          <p:cNvPicPr preferRelativeResize="0"/>
          <p:nvPr/>
        </p:nvPicPr>
        <p:blipFill rotWithShape="1">
          <a:blip r:embed="rId3">
            <a:alphaModFix/>
          </a:blip>
          <a:srcRect b="0" l="0" r="0" t="0"/>
          <a:stretch/>
        </p:blipFill>
        <p:spPr>
          <a:xfrm>
            <a:off x="569866" y="2365656"/>
            <a:ext cx="7716240" cy="2705760"/>
          </a:xfrm>
          <a:prstGeom prst="rect">
            <a:avLst/>
          </a:prstGeom>
          <a:noFill/>
          <a:ln>
            <a:noFill/>
          </a:ln>
        </p:spPr>
      </p:pic>
      <p:sp>
        <p:nvSpPr>
          <p:cNvPr id="361" name="Google Shape;361;p27"/>
          <p:cNvSpPr/>
          <p:nvPr/>
        </p:nvSpPr>
        <p:spPr>
          <a:xfrm>
            <a:off x="948405" y="1941849"/>
            <a:ext cx="8137440" cy="463846"/>
          </a:xfrm>
          <a:custGeom>
            <a:rect b="b" l="l" r="r" t="t"/>
            <a:pathLst>
              <a:path extrusionOk="0" h="21600" w="21600">
                <a:moveTo>
                  <a:pt x="0" y="0"/>
                </a:moveTo>
                <a:lnTo>
                  <a:pt x="21600" y="0"/>
                </a:lnTo>
                <a:lnTo>
                  <a:pt x="21600" y="21600"/>
                </a:lnTo>
                <a:lnTo>
                  <a:pt x="0" y="21600"/>
                </a:lnTo>
                <a:lnTo>
                  <a:pt x="0" y="0"/>
                </a:lnTo>
                <a:close/>
              </a:path>
            </a:pathLst>
          </a:custGeom>
          <a:noFill/>
          <a:ln>
            <a:noFill/>
          </a:ln>
        </p:spPr>
        <p:txBody>
          <a:bodyPr anchorCtr="0" anchor="t" bIns="46800" lIns="90000" spcFirstLastPara="1" rIns="90000" wrap="square" tIns="46800">
            <a:spAutoFit/>
          </a:bodyPr>
          <a:lstStyle/>
          <a:p>
            <a:pPr indent="0" lvl="0" marL="0" marR="0" rtl="0" algn="l">
              <a:spcBef>
                <a:spcPts val="0"/>
              </a:spcBef>
              <a:spcAft>
                <a:spcPts val="0"/>
              </a:spcAft>
              <a:buNone/>
            </a:pPr>
            <a:r>
              <a:rPr b="1" lang="pt-BR" sz="2400">
                <a:solidFill>
                  <a:srgbClr val="2A5010"/>
                </a:solidFill>
                <a:latin typeface="Calibri"/>
                <a:ea typeface="Calibri"/>
                <a:cs typeface="Calibri"/>
                <a:sym typeface="Calibri"/>
              </a:rPr>
              <a:t>1.10) Relação de Transformação</a:t>
            </a:r>
            <a:endParaRPr b="1" sz="2400">
              <a:solidFill>
                <a:srgbClr val="2A5010"/>
              </a:solidFill>
              <a:latin typeface="Calibri"/>
              <a:ea typeface="Calibri"/>
              <a:cs typeface="Calibri"/>
              <a:sym typeface="Calibri"/>
            </a:endParaRPr>
          </a:p>
        </p:txBody>
      </p:sp>
      <p:sp>
        <p:nvSpPr>
          <p:cNvPr id="362" name="Google Shape;362;p27"/>
          <p:cNvSpPr/>
          <p:nvPr/>
        </p:nvSpPr>
        <p:spPr>
          <a:xfrm>
            <a:off x="569866" y="5300469"/>
            <a:ext cx="3011262" cy="1682640"/>
          </a:xfrm>
          <a:prstGeom prst="rect">
            <a:avLst/>
          </a:prstGeom>
          <a:noFill/>
          <a:ln>
            <a:noFill/>
          </a:ln>
        </p:spPr>
        <p:txBody>
          <a:bodyPr anchorCtr="0" anchor="t" bIns="45000" lIns="90000" spcFirstLastPara="1" rIns="90000" wrap="square" tIns="45000">
            <a:noAutofit/>
          </a:bodyPr>
          <a:lstStyle/>
          <a:p>
            <a:pPr indent="0" lvl="0" marL="0" marR="0" rtl="0" algn="ctr">
              <a:spcBef>
                <a:spcPts val="0"/>
              </a:spcBef>
              <a:spcAft>
                <a:spcPts val="0"/>
              </a:spcAft>
              <a:buNone/>
            </a:pPr>
            <a:r>
              <a:rPr lang="pt-BR" sz="2400">
                <a:solidFill>
                  <a:srgbClr val="000000"/>
                </a:solidFill>
                <a:latin typeface="Calibri"/>
                <a:ea typeface="Calibri"/>
                <a:cs typeface="Calibri"/>
                <a:sym typeface="Calibri"/>
              </a:rPr>
              <a:t>Primário (1):</a:t>
            </a:r>
            <a:endParaRPr/>
          </a:p>
          <a:p>
            <a:pPr indent="0" lvl="0" marL="0" marR="0" rtl="0" algn="ctr">
              <a:spcBef>
                <a:spcPts val="1500"/>
              </a:spcBef>
              <a:spcAft>
                <a:spcPts val="0"/>
              </a:spcAft>
              <a:buNone/>
            </a:pPr>
            <a:r>
              <a:rPr lang="pt-BR" sz="2400">
                <a:solidFill>
                  <a:srgbClr val="000000"/>
                </a:solidFill>
                <a:latin typeface="Calibri"/>
                <a:ea typeface="Calibri"/>
                <a:cs typeface="Calibri"/>
                <a:sym typeface="Calibri"/>
              </a:rPr>
              <a:t>Enrolamentos que são alimentados</a:t>
            </a:r>
            <a:r>
              <a:rPr lang="pt-BR" sz="2400">
                <a:latin typeface="Calibri"/>
                <a:ea typeface="Calibri"/>
                <a:cs typeface="Calibri"/>
                <a:sym typeface="Calibri"/>
              </a:rPr>
              <a:t>.</a:t>
            </a:r>
            <a:endParaRPr sz="2400">
              <a:solidFill>
                <a:schemeClr val="dk1"/>
              </a:solidFill>
              <a:latin typeface="Calibri"/>
              <a:ea typeface="Calibri"/>
              <a:cs typeface="Calibri"/>
              <a:sym typeface="Calibri"/>
            </a:endParaRPr>
          </a:p>
        </p:txBody>
      </p:sp>
      <p:sp>
        <p:nvSpPr>
          <p:cNvPr id="363" name="Google Shape;363;p27"/>
          <p:cNvSpPr/>
          <p:nvPr/>
        </p:nvSpPr>
        <p:spPr>
          <a:xfrm rot="-5400000">
            <a:off x="1878286" y="4044240"/>
            <a:ext cx="358920" cy="2218680"/>
          </a:xfrm>
          <a:custGeom>
            <a:rect b="b" l="l" r="r" t="t"/>
            <a:pathLst>
              <a:path extrusionOk="0" h="4935" w="1002">
                <a:moveTo>
                  <a:pt x="1001" y="0"/>
                </a:moveTo>
                <a:cubicBezTo>
                  <a:pt x="750" y="0"/>
                  <a:pt x="500" y="205"/>
                  <a:pt x="500" y="411"/>
                </a:cubicBezTo>
                <a:lnTo>
                  <a:pt x="500" y="2055"/>
                </a:lnTo>
                <a:cubicBezTo>
                  <a:pt x="500" y="2261"/>
                  <a:pt x="250" y="2467"/>
                  <a:pt x="0" y="2467"/>
                </a:cubicBezTo>
                <a:cubicBezTo>
                  <a:pt x="250" y="2467"/>
                  <a:pt x="500" y="2672"/>
                  <a:pt x="500" y="2878"/>
                </a:cubicBezTo>
                <a:lnTo>
                  <a:pt x="500" y="4522"/>
                </a:lnTo>
                <a:cubicBezTo>
                  <a:pt x="500" y="4728"/>
                  <a:pt x="750" y="4934"/>
                  <a:pt x="1001" y="4934"/>
                </a:cubicBezTo>
              </a:path>
            </a:pathLst>
          </a:custGeom>
          <a:noFill/>
          <a:ln cap="flat" cmpd="sng" w="36000">
            <a:solidFill>
              <a:srgbClr val="3465A4"/>
            </a:solidFill>
            <a:prstDash val="solid"/>
            <a:round/>
            <a:headEnd len="sm" w="sm" type="none"/>
            <a:tailEnd len="sm" w="sm" type="none"/>
          </a:ln>
        </p:spPr>
        <p:txBody>
          <a:bodyPr anchorCtr="0" anchor="ctr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  <p:sp>
        <p:nvSpPr>
          <p:cNvPr id="364" name="Google Shape;364;p27"/>
          <p:cNvSpPr/>
          <p:nvPr/>
        </p:nvSpPr>
        <p:spPr>
          <a:xfrm>
            <a:off x="5544886" y="5258160"/>
            <a:ext cx="3167640" cy="1803240"/>
          </a:xfrm>
          <a:prstGeom prst="rect">
            <a:avLst/>
          </a:prstGeom>
          <a:noFill/>
          <a:ln>
            <a:noFill/>
          </a:ln>
        </p:spPr>
        <p:txBody>
          <a:bodyPr anchorCtr="0" anchor="t" bIns="45000" lIns="90000" spcFirstLastPara="1" rIns="90000" wrap="square" tIns="45000">
            <a:noAutofit/>
          </a:bodyPr>
          <a:lstStyle/>
          <a:p>
            <a:pPr indent="0" lvl="0" marL="0" marR="0" rt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</a:pPr>
            <a:r>
              <a:rPr lang="pt-BR" sz="2400">
                <a:solidFill>
                  <a:srgbClr val="000000"/>
                </a:solidFill>
                <a:latin typeface="Calibri"/>
                <a:ea typeface="Calibri"/>
                <a:cs typeface="Calibri"/>
                <a:sym typeface="Calibri"/>
              </a:rPr>
              <a:t>Secundário (2): </a:t>
            </a:r>
            <a:endParaRPr sz="2400">
              <a:solidFill>
                <a:srgbClr val="000000"/>
              </a:solidFill>
              <a:latin typeface="Calibri"/>
              <a:ea typeface="Calibri"/>
              <a:cs typeface="Calibri"/>
              <a:sym typeface="Calibri"/>
            </a:endParaRPr>
          </a:p>
          <a:p>
            <a:pPr indent="0" lvl="0" marL="0" marR="0" rt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 b="1" sz="2400">
              <a:solidFill>
                <a:schemeClr val="dk1"/>
              </a:solidFill>
              <a:latin typeface="Calibri"/>
              <a:ea typeface="Calibri"/>
              <a:cs typeface="Calibri"/>
              <a:sym typeface="Calibri"/>
            </a:endParaRPr>
          </a:p>
          <a:p>
            <a:pPr indent="0" lvl="0" marL="0" marR="0" rt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</a:pPr>
            <a:r>
              <a:rPr lang="pt-BR" sz="2400">
                <a:solidFill>
                  <a:srgbClr val="000000"/>
                </a:solidFill>
                <a:latin typeface="Calibri"/>
                <a:ea typeface="Calibri"/>
                <a:cs typeface="Calibri"/>
                <a:sym typeface="Calibri"/>
              </a:rPr>
              <a:t>Enrolamentos que constituem a saída.</a:t>
            </a:r>
            <a:endParaRPr sz="2400">
              <a:solidFill>
                <a:schemeClr val="dk1"/>
              </a:solidFill>
              <a:latin typeface="Calibri"/>
              <a:ea typeface="Calibri"/>
              <a:cs typeface="Calibri"/>
              <a:sym typeface="Calibri"/>
            </a:endParaRPr>
          </a:p>
        </p:txBody>
      </p:sp>
      <p:sp>
        <p:nvSpPr>
          <p:cNvPr id="365" name="Google Shape;365;p27"/>
          <p:cNvSpPr/>
          <p:nvPr/>
        </p:nvSpPr>
        <p:spPr>
          <a:xfrm rot="-5400000">
            <a:off x="6918286" y="4044240"/>
            <a:ext cx="358920" cy="2218680"/>
          </a:xfrm>
          <a:custGeom>
            <a:rect b="b" l="l" r="r" t="t"/>
            <a:pathLst>
              <a:path extrusionOk="0" h="4935" w="1002">
                <a:moveTo>
                  <a:pt x="1001" y="0"/>
                </a:moveTo>
                <a:cubicBezTo>
                  <a:pt x="750" y="0"/>
                  <a:pt x="500" y="205"/>
                  <a:pt x="500" y="411"/>
                </a:cubicBezTo>
                <a:lnTo>
                  <a:pt x="500" y="2055"/>
                </a:lnTo>
                <a:cubicBezTo>
                  <a:pt x="500" y="2261"/>
                  <a:pt x="250" y="2467"/>
                  <a:pt x="0" y="2467"/>
                </a:cubicBezTo>
                <a:cubicBezTo>
                  <a:pt x="250" y="2467"/>
                  <a:pt x="500" y="2672"/>
                  <a:pt x="500" y="2878"/>
                </a:cubicBezTo>
                <a:lnTo>
                  <a:pt x="500" y="4522"/>
                </a:lnTo>
                <a:cubicBezTo>
                  <a:pt x="500" y="4728"/>
                  <a:pt x="750" y="4934"/>
                  <a:pt x="1001" y="4934"/>
                </a:cubicBezTo>
              </a:path>
            </a:pathLst>
          </a:custGeom>
          <a:noFill/>
          <a:ln cap="flat" cmpd="sng" w="36000">
            <a:solidFill>
              <a:srgbClr val="3465A4"/>
            </a:solidFill>
            <a:prstDash val="solid"/>
            <a:round/>
            <a:headEnd len="sm" w="sm" type="none"/>
            <a:tailEnd len="sm" w="sm" type="none"/>
          </a:ln>
        </p:spPr>
        <p:txBody>
          <a:bodyPr anchorCtr="0" anchor="ctr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  <p:sp>
        <p:nvSpPr>
          <p:cNvPr id="366" name="Google Shape;366;p27"/>
          <p:cNvSpPr/>
          <p:nvPr/>
        </p:nvSpPr>
        <p:spPr>
          <a:xfrm>
            <a:off x="8468421" y="2405695"/>
            <a:ext cx="3467090" cy="2526480"/>
          </a:xfrm>
          <a:prstGeom prst="rect">
            <a:avLst/>
          </a:prstGeom>
          <a:noFill/>
          <a:ln>
            <a:noFill/>
          </a:ln>
        </p:spPr>
        <p:txBody>
          <a:bodyPr anchorCtr="0" anchor="t" bIns="45000" lIns="90000" spcFirstLastPara="1" rIns="90000" wrap="square" tIns="45000">
            <a:noAutofit/>
          </a:bodyPr>
          <a:lstStyle/>
          <a:p>
            <a:pPr indent="0" lvl="0" marL="0" marR="0" rtl="0" algn="l">
              <a:spcBef>
                <a:spcPts val="0"/>
              </a:spcBef>
              <a:spcAft>
                <a:spcPts val="0"/>
              </a:spcAft>
              <a:buNone/>
            </a:pPr>
            <a:r>
              <a:rPr lang="pt-BR" sz="2400">
                <a:solidFill>
                  <a:srgbClr val="000000"/>
                </a:solidFill>
                <a:latin typeface="Calibri"/>
                <a:ea typeface="Calibri"/>
                <a:cs typeface="Calibri"/>
                <a:sym typeface="Calibri"/>
              </a:rPr>
              <a:t>O transformador deve ser alimentado por uma tensão e corrente variáve</a:t>
            </a:r>
            <a:r>
              <a:rPr lang="pt-BR" sz="2400">
                <a:latin typeface="Calibri"/>
                <a:ea typeface="Calibri"/>
                <a:cs typeface="Calibri"/>
                <a:sym typeface="Calibri"/>
              </a:rPr>
              <a:t>is</a:t>
            </a:r>
            <a:r>
              <a:rPr lang="pt-BR" sz="2400">
                <a:solidFill>
                  <a:srgbClr val="000000"/>
                </a:solidFill>
                <a:latin typeface="Calibri"/>
                <a:ea typeface="Calibri"/>
                <a:cs typeface="Calibri"/>
                <a:sym typeface="Calibri"/>
              </a:rPr>
              <a:t> no tempo, ou seja, v = v(t) e i = i(t), garantindo assim a ocorrência da indução magnética.</a:t>
            </a:r>
            <a:endParaRPr sz="2400">
              <a:solidFill>
                <a:schemeClr val="dk1"/>
              </a:solidFill>
              <a:latin typeface="Calibri"/>
              <a:ea typeface="Calibri"/>
              <a:cs typeface="Calibri"/>
              <a:sym typeface="Calibri"/>
            </a:endParaRPr>
          </a:p>
        </p:txBody>
      </p:sp>
      <p:sp>
        <p:nvSpPr>
          <p:cNvPr id="367" name="Google Shape;367;p27"/>
          <p:cNvSpPr/>
          <p:nvPr/>
        </p:nvSpPr>
        <p:spPr>
          <a:xfrm>
            <a:off x="1059766" y="844061"/>
            <a:ext cx="9142200" cy="1468080"/>
          </a:xfrm>
          <a:prstGeom prst="rect">
            <a:avLst/>
          </a:prstGeom>
          <a:noFill/>
          <a:ln>
            <a:noFill/>
          </a:ln>
        </p:spPr>
        <p:txBody>
          <a:bodyPr anchorCtr="0" anchor="ctr" bIns="45000" lIns="90000" spcFirstLastPara="1" rIns="90000" wrap="square" tIns="45000">
            <a:noAutofit/>
          </a:bodyPr>
          <a:lstStyle/>
          <a:p>
            <a:pPr indent="0" lvl="0" marL="0" marR="0" rt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</a:pPr>
            <a:r>
              <a:rPr b="1" lang="pt-BR" sz="4000">
                <a:solidFill>
                  <a:srgbClr val="000000"/>
                </a:solidFill>
                <a:latin typeface="Calibri"/>
                <a:ea typeface="Calibri"/>
                <a:cs typeface="Calibri"/>
                <a:sym typeface="Calibri"/>
              </a:rPr>
              <a:t>Transformadores ou trafos:</a:t>
            </a:r>
            <a:endParaRPr b="1" sz="4000">
              <a:solidFill>
                <a:schemeClr val="dk1"/>
              </a:solidFill>
              <a:latin typeface="Calibri"/>
              <a:ea typeface="Calibri"/>
              <a:cs typeface="Calibri"/>
              <a:sym typeface="Calibri"/>
            </a:endParaRPr>
          </a:p>
        </p:txBody>
      </p:sp>
      <p:sp>
        <p:nvSpPr>
          <p:cNvPr id="368" name="Google Shape;368;p27"/>
          <p:cNvSpPr txBox="1"/>
          <p:nvPr/>
        </p:nvSpPr>
        <p:spPr>
          <a:xfrm>
            <a:off x="3585925" y="5124913"/>
            <a:ext cx="1983600" cy="1477500"/>
          </a:xfrm>
          <a:prstGeom prst="rect">
            <a:avLst/>
          </a:prstGeom>
          <a:noFill/>
          <a:ln>
            <a:noFill/>
          </a:ln>
        </p:spPr>
        <p:txBody>
          <a:bodyPr anchorCtr="0" anchor="t" bIns="91425" lIns="91425" spcFirstLastPara="1" rIns="91425" wrap="square" tIns="91425">
            <a:spAutoFit/>
          </a:bodyPr>
          <a:lstStyle/>
          <a:p>
            <a:pPr indent="0" lvl="0" marL="0" rtl="0" algn="ctr">
              <a:spcBef>
                <a:spcPts val="0"/>
              </a:spcBef>
              <a:spcAft>
                <a:spcPts val="0"/>
              </a:spcAft>
              <a:buNone/>
            </a:pPr>
            <a:r>
              <a:rPr b="1" lang="pt-BR" sz="1200">
                <a:solidFill>
                  <a:schemeClr val="dk1"/>
                </a:solidFill>
              </a:rPr>
              <a:t>Fonte</a:t>
            </a:r>
            <a:r>
              <a:rPr lang="pt-BR" sz="1200">
                <a:solidFill>
                  <a:schemeClr val="dk1"/>
                </a:solidFill>
              </a:rPr>
              <a:t>: Disponível em: </a:t>
            </a:r>
            <a:r>
              <a:rPr lang="pt-BR" sz="1200">
                <a:solidFill>
                  <a:schemeClr val="dk1"/>
                </a:solidFill>
                <a:uFill>
                  <a:noFill/>
                </a:uFill>
                <a:latin typeface="Times New Roman"/>
                <a:ea typeface="Times New Roman"/>
                <a:cs typeface="Times New Roman"/>
                <a:sym typeface="Times New Roman"/>
                <a:hlinkClick r:id="rId4">
                  <a:extLst>
                    <a:ext uri="{A12FA001-AC4F-418D-AE19-62706E023703}">
                      <ahyp:hlinkClr val="tx"/>
                    </a:ext>
                  </a:extLst>
                </a:hlinkClick>
              </a:rPr>
              <a:t>https://www.researchgate.net/figure/Poste-da-rede-eletrica-com-transformador-pendurado-Fonte-Os-autores_fig3_287375757</a:t>
            </a:r>
            <a:r>
              <a:rPr lang="pt-BR" sz="1200">
                <a:solidFill>
                  <a:schemeClr val="dk1"/>
                </a:solidFill>
              </a:rPr>
              <a:t>. Acesso em 31 ago. 2021.</a:t>
            </a:r>
            <a:endParaRPr sz="1200">
              <a:solidFill>
                <a:schemeClr val="dk1"/>
              </a:solidFill>
            </a:endParaRPr>
          </a:p>
        </p:txBody>
      </p:sp>
    </p:spTree>
  </p:cSld>
  <p:clrMapOvr>
    <a:masterClrMapping/>
  </p:clrMapOvr>
  <p:timing>
    <p:tnLst>
      <p:par>
        <p:cTn dur="indefinite" nodeType="tmRoot" restart="never">
          <p:childTnLst>
            <p:seq concurrent="1" nextAc="seek">
              <p:cTn dur="indefinite" id="2" nodeType="mainSeq">
                <p:childTnLst>
                  <p:par>
                    <p:cTn fill="hold">
                      <p:stCondLst>
                        <p:cond delay="indefinite"/>
                      </p:stCondLst>
                      <p:childTnLst>
                        <p:par>
                          <p:cTn fill="hold">
                            <p:stCondLst>
                              <p:cond delay="0"/>
                            </p:stCondLst>
                            <p:childTnLst>
                              <p:par>
                                <p:cTn fill="hold" nodeType="clickEffect" presetClass="entr" presetID="1" presetSubtype="0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5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fill="hold">
                      <p:stCondLst>
                        <p:cond delay="indefinite"/>
                      </p:stCondLst>
                      <p:childTnLst>
                        <p:par>
                          <p:cTn fill="hold">
                            <p:stCondLst>
                              <p:cond delay="0"/>
                            </p:stCondLst>
                            <p:childTnLst>
                              <p:par>
                                <p:cTn fill="hold" nodeType="clickEffect" presetClass="entr" presetID="1" presetSubtype="0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59">
                                            <p:txEl>
                                              <p:pRg end="0" st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fill="hold" nodeType="withEffect" presetClass="entr" presetID="10" presetSubtype="0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6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filter="fade" transition="in">
                                      <p:cBhvr>
                                        <p:cTn dur="1000"/>
                                        <p:tgtEl>
                                          <p:spTgt spid="36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>
                  <p:tgtEl>
                    <p:sldTgt/>
                  </p:tgtEl>
                </p:cond>
              </p:prevCondLst>
              <p:nextCondLst>
                <p:cond evt="onNext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28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>
  <p:cSld>
    <p:bg>
      <p:bgPr>
        <a:solidFill>
          <a:srgbClr val="FFFFFF"/>
        </a:solidFill>
      </p:bgPr>
    </p:bg>
    <p:spTree>
      <p:nvGrpSpPr>
        <p:cNvPr id="372" name="Shape 372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373" name="Google Shape;373;p28"/>
          <p:cNvPicPr preferRelativeResize="0"/>
          <p:nvPr/>
        </p:nvPicPr>
        <p:blipFill rotWithShape="1">
          <a:blip r:embed="rId3">
            <a:alphaModFix/>
          </a:blip>
          <a:srcRect b="0" l="0" r="0" t="0"/>
          <a:stretch/>
        </p:blipFill>
        <p:spPr>
          <a:xfrm>
            <a:off x="1314480" y="2312141"/>
            <a:ext cx="6095520" cy="3790440"/>
          </a:xfrm>
          <a:prstGeom prst="rect">
            <a:avLst/>
          </a:prstGeom>
          <a:noFill/>
          <a:ln>
            <a:noFill/>
          </a:ln>
        </p:spPr>
      </p:pic>
      <p:sp>
        <p:nvSpPr>
          <p:cNvPr id="374" name="Google Shape;374;p28"/>
          <p:cNvSpPr/>
          <p:nvPr/>
        </p:nvSpPr>
        <p:spPr>
          <a:xfrm>
            <a:off x="6446792" y="2565359"/>
            <a:ext cx="5005703" cy="2936318"/>
          </a:xfrm>
          <a:custGeom>
            <a:rect b="b" l="l" r="r" t="t"/>
            <a:pathLst>
              <a:path extrusionOk="0" h="21600" w="21600">
                <a:moveTo>
                  <a:pt x="0" y="0"/>
                </a:moveTo>
                <a:lnTo>
                  <a:pt x="21600" y="0"/>
                </a:lnTo>
                <a:lnTo>
                  <a:pt x="21600" y="21600"/>
                </a:lnTo>
                <a:lnTo>
                  <a:pt x="0" y="21600"/>
                </a:lnTo>
                <a:lnTo>
                  <a:pt x="0" y="0"/>
                </a:lnTo>
                <a:close/>
              </a:path>
            </a:pathLst>
          </a:custGeom>
          <a:noFill/>
          <a:ln>
            <a:noFill/>
          </a:ln>
        </p:spPr>
        <p:txBody>
          <a:bodyPr anchorCtr="0" anchor="t" bIns="46800" lIns="90000" spcFirstLastPara="1" rIns="90000" wrap="square" tIns="46800">
            <a:spAutoFit/>
          </a:bodyPr>
          <a:lstStyle/>
          <a:p>
            <a:pPr indent="-361440" lvl="0" marL="361800" marR="0" rtl="0" algn="l">
              <a:spcBef>
                <a:spcPts val="0"/>
              </a:spcBef>
              <a:spcAft>
                <a:spcPts val="0"/>
              </a:spcAft>
              <a:buClr>
                <a:srgbClr val="339933"/>
              </a:buClr>
              <a:buSzPts val="2800"/>
              <a:buFont typeface="Noto Sans Symbols"/>
              <a:buChar char="■"/>
            </a:pPr>
            <a:r>
              <a:rPr lang="pt-BR" sz="2800">
                <a:solidFill>
                  <a:srgbClr val="000000"/>
                </a:solidFill>
                <a:latin typeface="Calibri"/>
                <a:ea typeface="Calibri"/>
                <a:cs typeface="Calibri"/>
                <a:sym typeface="Calibri"/>
              </a:rPr>
              <a:t>O que acontece se energizarmos a bobina 1 com uma fonte de corrente contínua?</a:t>
            </a:r>
            <a:endParaRPr sz="2800">
              <a:solidFill>
                <a:schemeClr val="dk1"/>
              </a:solidFill>
              <a:latin typeface="Calibri"/>
              <a:ea typeface="Calibri"/>
              <a:cs typeface="Calibri"/>
              <a:sym typeface="Calibri"/>
            </a:endParaRPr>
          </a:p>
          <a:p>
            <a:pPr indent="-361440" lvl="0" marL="361800" marR="0" rtl="0" algn="l">
              <a:spcBef>
                <a:spcPts val="998"/>
              </a:spcBef>
              <a:spcAft>
                <a:spcPts val="0"/>
              </a:spcAft>
              <a:buClr>
                <a:srgbClr val="339933"/>
              </a:buClr>
              <a:buSzPts val="2800"/>
              <a:buFont typeface="Noto Sans Symbols"/>
              <a:buChar char="■"/>
            </a:pPr>
            <a:r>
              <a:rPr lang="pt-BR" sz="2800">
                <a:solidFill>
                  <a:srgbClr val="000000"/>
                </a:solidFill>
                <a:latin typeface="Calibri"/>
                <a:ea typeface="Calibri"/>
                <a:cs typeface="Calibri"/>
                <a:sym typeface="Calibri"/>
              </a:rPr>
              <a:t>O que observa a bobina 2?</a:t>
            </a:r>
            <a:endParaRPr sz="2800">
              <a:solidFill>
                <a:schemeClr val="dk1"/>
              </a:solidFill>
              <a:latin typeface="Calibri"/>
              <a:ea typeface="Calibri"/>
              <a:cs typeface="Calibri"/>
              <a:sym typeface="Calibri"/>
            </a:endParaRPr>
          </a:p>
          <a:p>
            <a:pPr indent="-361440" lvl="0" marL="361800" marR="0" rtl="0" algn="l">
              <a:spcBef>
                <a:spcPts val="998"/>
              </a:spcBef>
              <a:spcAft>
                <a:spcPts val="0"/>
              </a:spcAft>
              <a:buNone/>
            </a:pPr>
            <a:r>
              <a:t/>
            </a:r>
            <a:endParaRPr sz="2800">
              <a:solidFill>
                <a:schemeClr val="dk1"/>
              </a:solidFill>
              <a:latin typeface="Calibri"/>
              <a:ea typeface="Calibri"/>
              <a:cs typeface="Calibri"/>
              <a:sym typeface="Calibri"/>
            </a:endParaRPr>
          </a:p>
        </p:txBody>
      </p:sp>
      <p:sp>
        <p:nvSpPr>
          <p:cNvPr id="375" name="Google Shape;375;p28"/>
          <p:cNvSpPr/>
          <p:nvPr/>
        </p:nvSpPr>
        <p:spPr>
          <a:xfrm>
            <a:off x="1059766" y="844061"/>
            <a:ext cx="9142200" cy="1468080"/>
          </a:xfrm>
          <a:prstGeom prst="rect">
            <a:avLst/>
          </a:prstGeom>
          <a:noFill/>
          <a:ln>
            <a:noFill/>
          </a:ln>
        </p:spPr>
        <p:txBody>
          <a:bodyPr anchorCtr="0" anchor="ctr" bIns="45000" lIns="90000" spcFirstLastPara="1" rIns="90000" wrap="square" tIns="45000">
            <a:noAutofit/>
          </a:bodyPr>
          <a:lstStyle/>
          <a:p>
            <a:pPr indent="0" lvl="0" marL="0" marR="0" rt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</a:pPr>
            <a:r>
              <a:rPr b="1" lang="pt-BR" sz="4000">
                <a:solidFill>
                  <a:srgbClr val="000000"/>
                </a:solidFill>
                <a:latin typeface="Calibri"/>
                <a:ea typeface="Calibri"/>
                <a:cs typeface="Calibri"/>
                <a:sym typeface="Calibri"/>
              </a:rPr>
              <a:t>Transformadores ou trafos:</a:t>
            </a:r>
            <a:endParaRPr b="1" sz="4000">
              <a:solidFill>
                <a:schemeClr val="dk1"/>
              </a:solidFill>
              <a:latin typeface="Calibri"/>
              <a:ea typeface="Calibri"/>
              <a:cs typeface="Calibri"/>
              <a:sym typeface="Calibri"/>
            </a:endParaRPr>
          </a:p>
        </p:txBody>
      </p:sp>
      <p:sp>
        <p:nvSpPr>
          <p:cNvPr id="376" name="Google Shape;376;p28"/>
          <p:cNvSpPr txBox="1"/>
          <p:nvPr/>
        </p:nvSpPr>
        <p:spPr>
          <a:xfrm>
            <a:off x="3370438" y="5501663"/>
            <a:ext cx="1983600" cy="1477500"/>
          </a:xfrm>
          <a:prstGeom prst="rect">
            <a:avLst/>
          </a:prstGeom>
          <a:noFill/>
          <a:ln>
            <a:noFill/>
          </a:ln>
        </p:spPr>
        <p:txBody>
          <a:bodyPr anchorCtr="0" anchor="t" bIns="91425" lIns="91425" spcFirstLastPara="1" rIns="91425" wrap="square" tIns="91425">
            <a:spAutoFit/>
          </a:bodyPr>
          <a:lstStyle/>
          <a:p>
            <a:pPr indent="0" lvl="0" marL="0" rtl="0" algn="ctr">
              <a:spcBef>
                <a:spcPts val="0"/>
              </a:spcBef>
              <a:spcAft>
                <a:spcPts val="0"/>
              </a:spcAft>
              <a:buNone/>
            </a:pPr>
            <a:r>
              <a:rPr b="1" lang="pt-BR" sz="1200">
                <a:solidFill>
                  <a:schemeClr val="dk1"/>
                </a:solidFill>
              </a:rPr>
              <a:t>Fonte</a:t>
            </a:r>
            <a:r>
              <a:rPr lang="pt-BR" sz="1200">
                <a:solidFill>
                  <a:schemeClr val="dk1"/>
                </a:solidFill>
              </a:rPr>
              <a:t>: Disponível em: </a:t>
            </a:r>
            <a:r>
              <a:rPr lang="pt-BR" sz="1200">
                <a:solidFill>
                  <a:schemeClr val="dk1"/>
                </a:solidFill>
                <a:uFill>
                  <a:noFill/>
                </a:uFill>
                <a:latin typeface="Times New Roman"/>
                <a:ea typeface="Times New Roman"/>
                <a:cs typeface="Times New Roman"/>
                <a:sym typeface="Times New Roman"/>
                <a:hlinkClick r:id="rId4">
                  <a:extLst>
                    <a:ext uri="{A12FA001-AC4F-418D-AE19-62706E023703}">
                      <ahyp:hlinkClr val="tx"/>
                    </a:ext>
                  </a:extLst>
                </a:hlinkClick>
              </a:rPr>
              <a:t>https://www.researchgate.net/figure/Poste-da-rede-eletrica-com-transformador-pendurado-Fonte-Os-autores_fig3_287375757</a:t>
            </a:r>
            <a:r>
              <a:rPr lang="pt-BR" sz="1200">
                <a:solidFill>
                  <a:schemeClr val="dk1"/>
                </a:solidFill>
              </a:rPr>
              <a:t>. Acesso em 31 ago. 2021.</a:t>
            </a:r>
            <a:endParaRPr sz="1200">
              <a:solidFill>
                <a:schemeClr val="dk1"/>
              </a:solidFill>
            </a:endParaRPr>
          </a:p>
        </p:txBody>
      </p:sp>
    </p:spTree>
  </p:cSld>
  <p:clrMapOvr>
    <a:masterClrMapping/>
  </p:clrMapOvr>
  <p:timing>
    <p:tnLst>
      <p:par>
        <p:cTn dur="indefinite" nodeType="tmRoot" restart="never">
          <p:childTnLst>
            <p:seq concurrent="1" nextAc="seek">
              <p:cTn dur="indefinite" id="2" nodeType="mainSeq">
                <p:childTnLst>
                  <p:par>
                    <p:cTn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fill="hold">
                            <p:stCondLst>
                              <p:cond delay="0"/>
                            </p:stCondLst>
                            <p:childTnLst>
                              <p:par>
                                <p:cTn fill="hold" nodeType="withEffect" presetClass="entr" presetID="10" presetSubtype="0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7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filter="fade" transition="in">
                                      <p:cBhvr>
                                        <p:cTn dur="1000"/>
                                        <p:tgtEl>
                                          <p:spTgt spid="37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>
                  <p:tgtEl>
                    <p:sldTgt/>
                  </p:tgtEl>
                </p:cond>
              </p:prevCondLst>
              <p:nextCondLst>
                <p:cond evt="onNext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29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>
  <p:cSld>
    <p:bg>
      <p:bgPr>
        <a:solidFill>
          <a:srgbClr val="FFFFFF"/>
        </a:solidFill>
      </p:bgPr>
    </p:bg>
    <p:spTree>
      <p:nvGrpSpPr>
        <p:cNvPr id="380" name="Shape 380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381" name="Google Shape;381;p29"/>
          <p:cNvPicPr preferRelativeResize="0"/>
          <p:nvPr/>
        </p:nvPicPr>
        <p:blipFill rotWithShape="1">
          <a:blip r:embed="rId3">
            <a:alphaModFix/>
          </a:blip>
          <a:srcRect b="0" l="0" r="0" t="0"/>
          <a:stretch/>
        </p:blipFill>
        <p:spPr>
          <a:xfrm>
            <a:off x="1314480" y="2312141"/>
            <a:ext cx="6095520" cy="3790440"/>
          </a:xfrm>
          <a:prstGeom prst="rect">
            <a:avLst/>
          </a:prstGeom>
          <a:noFill/>
          <a:ln>
            <a:noFill/>
          </a:ln>
        </p:spPr>
      </p:pic>
      <p:sp>
        <p:nvSpPr>
          <p:cNvPr id="382" name="Google Shape;382;p29"/>
          <p:cNvSpPr/>
          <p:nvPr/>
        </p:nvSpPr>
        <p:spPr>
          <a:xfrm>
            <a:off x="6446792" y="2565359"/>
            <a:ext cx="5005703" cy="2808077"/>
          </a:xfrm>
          <a:custGeom>
            <a:rect b="b" l="l" r="r" t="t"/>
            <a:pathLst>
              <a:path extrusionOk="0" h="21600" w="21600">
                <a:moveTo>
                  <a:pt x="0" y="0"/>
                </a:moveTo>
                <a:lnTo>
                  <a:pt x="21600" y="0"/>
                </a:lnTo>
                <a:lnTo>
                  <a:pt x="21600" y="21600"/>
                </a:lnTo>
                <a:lnTo>
                  <a:pt x="0" y="21600"/>
                </a:lnTo>
                <a:lnTo>
                  <a:pt x="0" y="0"/>
                </a:lnTo>
                <a:close/>
              </a:path>
            </a:pathLst>
          </a:custGeom>
          <a:noFill/>
          <a:ln>
            <a:noFill/>
          </a:ln>
        </p:spPr>
        <p:txBody>
          <a:bodyPr anchorCtr="0" anchor="t" bIns="46800" lIns="90000" spcFirstLastPara="1" rIns="90000" wrap="square" tIns="46800">
            <a:spAutoFit/>
          </a:bodyPr>
          <a:lstStyle/>
          <a:p>
            <a:pPr indent="-361440" lvl="0" marL="361800" marR="0" rtl="0" algn="just">
              <a:spcBef>
                <a:spcPts val="0"/>
              </a:spcBef>
              <a:spcAft>
                <a:spcPts val="0"/>
              </a:spcAft>
              <a:buClr>
                <a:srgbClr val="339933"/>
              </a:buClr>
              <a:buSzPts val="2800"/>
              <a:buFont typeface="Noto Sans Symbols"/>
              <a:buChar char="■"/>
            </a:pPr>
            <a:r>
              <a:rPr lang="pt-BR" sz="2800">
                <a:solidFill>
                  <a:srgbClr val="000000"/>
                </a:solidFill>
                <a:latin typeface="Times New Roman"/>
                <a:ea typeface="Times New Roman"/>
                <a:cs typeface="Times New Roman"/>
                <a:sym typeface="Times New Roman"/>
              </a:rPr>
              <a:t>O que acontece se energizarmos a bobina 1 do transformador com uma fonte de corrente alternada?</a:t>
            </a:r>
            <a:endParaRPr sz="2800">
              <a:solidFill>
                <a:schemeClr val="dk1"/>
              </a:solidFill>
              <a:latin typeface="Arial"/>
              <a:ea typeface="Arial"/>
              <a:cs typeface="Arial"/>
              <a:sym typeface="Arial"/>
            </a:endParaRPr>
          </a:p>
          <a:p>
            <a:pPr indent="-361440" lvl="0" marL="361800" marR="0" rtl="0" algn="just">
              <a:spcBef>
                <a:spcPts val="998"/>
              </a:spcBef>
              <a:spcAft>
                <a:spcPts val="0"/>
              </a:spcAft>
              <a:buClr>
                <a:srgbClr val="339933"/>
              </a:buClr>
              <a:buSzPts val="2800"/>
              <a:buFont typeface="Noto Sans Symbols"/>
              <a:buChar char="■"/>
            </a:pPr>
            <a:r>
              <a:rPr lang="pt-BR" sz="2800">
                <a:solidFill>
                  <a:srgbClr val="000000"/>
                </a:solidFill>
                <a:latin typeface="Times New Roman"/>
                <a:ea typeface="Times New Roman"/>
                <a:cs typeface="Times New Roman"/>
                <a:sym typeface="Times New Roman"/>
              </a:rPr>
              <a:t>O que observa a bobina 2 do transformador?</a:t>
            </a:r>
            <a:endParaRPr sz="2800">
              <a:solidFill>
                <a:schemeClr val="dk1"/>
              </a:solidFill>
              <a:latin typeface="Arial"/>
              <a:ea typeface="Arial"/>
              <a:cs typeface="Arial"/>
              <a:sym typeface="Arial"/>
            </a:endParaRPr>
          </a:p>
        </p:txBody>
      </p:sp>
      <p:sp>
        <p:nvSpPr>
          <p:cNvPr id="383" name="Google Shape;383;p29"/>
          <p:cNvSpPr/>
          <p:nvPr/>
        </p:nvSpPr>
        <p:spPr>
          <a:xfrm>
            <a:off x="1059766" y="844061"/>
            <a:ext cx="9142200" cy="1468080"/>
          </a:xfrm>
          <a:prstGeom prst="rect">
            <a:avLst/>
          </a:prstGeom>
          <a:noFill/>
          <a:ln>
            <a:noFill/>
          </a:ln>
        </p:spPr>
        <p:txBody>
          <a:bodyPr anchorCtr="0" anchor="ctr" bIns="45000" lIns="90000" spcFirstLastPara="1" rIns="90000" wrap="square" tIns="45000">
            <a:noAutofit/>
          </a:bodyPr>
          <a:lstStyle/>
          <a:p>
            <a:pPr indent="0" lvl="0" marL="0" marR="0" rt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</a:pPr>
            <a:r>
              <a:rPr b="1" lang="pt-BR" sz="4000">
                <a:solidFill>
                  <a:srgbClr val="000000"/>
                </a:solidFill>
                <a:latin typeface="Calibri"/>
                <a:ea typeface="Calibri"/>
                <a:cs typeface="Calibri"/>
                <a:sym typeface="Calibri"/>
              </a:rPr>
              <a:t>Transfor</a:t>
            </a:r>
            <a:r>
              <a:rPr b="1" lang="pt-BR" sz="4000">
                <a:latin typeface="Calibri"/>
                <a:ea typeface="Calibri"/>
                <a:cs typeface="Calibri"/>
                <a:sym typeface="Calibri"/>
              </a:rPr>
              <a:t>madores ou trafos:</a:t>
            </a:r>
            <a:endParaRPr b="1" sz="4000">
              <a:solidFill>
                <a:schemeClr val="dk1"/>
              </a:solidFill>
              <a:latin typeface="Calibri"/>
              <a:ea typeface="Calibri"/>
              <a:cs typeface="Calibri"/>
              <a:sym typeface="Calibri"/>
            </a:endParaRPr>
          </a:p>
        </p:txBody>
      </p:sp>
      <p:sp>
        <p:nvSpPr>
          <p:cNvPr id="384" name="Google Shape;384;p29"/>
          <p:cNvSpPr txBox="1"/>
          <p:nvPr/>
        </p:nvSpPr>
        <p:spPr>
          <a:xfrm>
            <a:off x="3370438" y="5470313"/>
            <a:ext cx="1983600" cy="1477500"/>
          </a:xfrm>
          <a:prstGeom prst="rect">
            <a:avLst/>
          </a:prstGeom>
          <a:noFill/>
          <a:ln>
            <a:noFill/>
          </a:ln>
        </p:spPr>
        <p:txBody>
          <a:bodyPr anchorCtr="0" anchor="t" bIns="91425" lIns="91425" spcFirstLastPara="1" rIns="91425" wrap="square" tIns="91425">
            <a:spAutoFit/>
          </a:bodyPr>
          <a:lstStyle/>
          <a:p>
            <a:pPr indent="0" lvl="0" marL="0" rtl="0" algn="ctr">
              <a:spcBef>
                <a:spcPts val="0"/>
              </a:spcBef>
              <a:spcAft>
                <a:spcPts val="0"/>
              </a:spcAft>
              <a:buNone/>
            </a:pPr>
            <a:r>
              <a:rPr b="1" lang="pt-BR" sz="1200">
                <a:solidFill>
                  <a:schemeClr val="dk1"/>
                </a:solidFill>
              </a:rPr>
              <a:t>Fonte</a:t>
            </a:r>
            <a:r>
              <a:rPr lang="pt-BR" sz="1200">
                <a:solidFill>
                  <a:schemeClr val="dk1"/>
                </a:solidFill>
              </a:rPr>
              <a:t>: Disponível em: </a:t>
            </a:r>
            <a:r>
              <a:rPr lang="pt-BR" sz="1200">
                <a:solidFill>
                  <a:schemeClr val="dk1"/>
                </a:solidFill>
                <a:uFill>
                  <a:noFill/>
                </a:uFill>
                <a:latin typeface="Times New Roman"/>
                <a:ea typeface="Times New Roman"/>
                <a:cs typeface="Times New Roman"/>
                <a:sym typeface="Times New Roman"/>
                <a:hlinkClick r:id="rId4">
                  <a:extLst>
                    <a:ext uri="{A12FA001-AC4F-418D-AE19-62706E023703}">
                      <ahyp:hlinkClr val="tx"/>
                    </a:ext>
                  </a:extLst>
                </a:hlinkClick>
              </a:rPr>
              <a:t>https://www.researchgate.net/figure/Poste-da-rede-eletrica-com-transformador-pendurado-Fonte-Os-autores_fig3_287375757</a:t>
            </a:r>
            <a:r>
              <a:rPr lang="pt-BR" sz="1200">
                <a:solidFill>
                  <a:schemeClr val="dk1"/>
                </a:solidFill>
              </a:rPr>
              <a:t>. Acesso em 31 ago. 2021.</a:t>
            </a:r>
            <a:endParaRPr sz="1200">
              <a:solidFill>
                <a:schemeClr val="dk1"/>
              </a:solidFill>
            </a:endParaRPr>
          </a:p>
        </p:txBody>
      </p:sp>
    </p:spTree>
  </p:cSld>
  <p:clrMapOvr>
    <a:masterClrMapping/>
  </p:clrMapOvr>
  <p:timing>
    <p:tnLst>
      <p:par>
        <p:cTn dur="indefinite" nodeType="tmRoot" restart="never">
          <p:childTnLst>
            <p:seq concurrent="1" nextAc="seek">
              <p:cTn dur="indefinite" id="2" nodeType="mainSeq">
                <p:childTnLst>
                  <p:par>
                    <p:cTn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fill="hold">
                            <p:stCondLst>
                              <p:cond delay="0"/>
                            </p:stCondLst>
                            <p:childTnLst>
                              <p:par>
                                <p:cTn fill="hold" nodeType="withEffect" presetClass="entr" presetID="10" presetSubtype="0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8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filter="fade" transition="in">
                                      <p:cBhvr>
                                        <p:cTn dur="1000"/>
                                        <p:tgtEl>
                                          <p:spTgt spid="38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>
                  <p:tgtEl>
                    <p:sldTgt/>
                  </p:tgtEl>
                </p:cond>
              </p:prevCondLst>
              <p:nextCondLst>
                <p:cond evt="onNext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30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>
  <p:cSld>
    <p:bg>
      <p:bgPr>
        <a:solidFill>
          <a:srgbClr val="FFFFFF"/>
        </a:solidFill>
      </p:bgPr>
    </p:bg>
    <p:spTree>
      <p:nvGrpSpPr>
        <p:cNvPr id="388" name="Shape 388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389" name="Google Shape;389;p30"/>
          <p:cNvPicPr preferRelativeResize="0"/>
          <p:nvPr/>
        </p:nvPicPr>
        <p:blipFill rotWithShape="1">
          <a:blip r:embed="rId3">
            <a:alphaModFix/>
          </a:blip>
          <a:srcRect b="0" l="0" r="0" t="0"/>
          <a:stretch/>
        </p:blipFill>
        <p:spPr>
          <a:xfrm>
            <a:off x="1314480" y="2312141"/>
            <a:ext cx="6095520" cy="3790440"/>
          </a:xfrm>
          <a:prstGeom prst="rect">
            <a:avLst/>
          </a:prstGeom>
          <a:noFill/>
          <a:ln>
            <a:noFill/>
          </a:ln>
        </p:spPr>
      </p:pic>
      <p:sp>
        <p:nvSpPr>
          <p:cNvPr id="390" name="Google Shape;390;p30"/>
          <p:cNvSpPr/>
          <p:nvPr/>
        </p:nvSpPr>
        <p:spPr>
          <a:xfrm>
            <a:off x="6446792" y="2565359"/>
            <a:ext cx="5005703" cy="1387176"/>
          </a:xfrm>
          <a:custGeom>
            <a:rect b="b" l="l" r="r" t="t"/>
            <a:pathLst>
              <a:path extrusionOk="0" h="21600" w="21600">
                <a:moveTo>
                  <a:pt x="0" y="0"/>
                </a:moveTo>
                <a:lnTo>
                  <a:pt x="21600" y="0"/>
                </a:lnTo>
                <a:lnTo>
                  <a:pt x="21600" y="21600"/>
                </a:lnTo>
                <a:lnTo>
                  <a:pt x="0" y="21600"/>
                </a:lnTo>
                <a:lnTo>
                  <a:pt x="0" y="0"/>
                </a:lnTo>
                <a:close/>
              </a:path>
            </a:pathLst>
          </a:custGeom>
          <a:noFill/>
          <a:ln>
            <a:noFill/>
          </a:ln>
        </p:spPr>
        <p:txBody>
          <a:bodyPr anchorCtr="0" anchor="t" bIns="46800" lIns="90000" spcFirstLastPara="1" rIns="90000" wrap="square" tIns="46800">
            <a:spAutoFit/>
          </a:bodyPr>
          <a:lstStyle/>
          <a:p>
            <a:pPr indent="-361440" lvl="0" marL="361800" marR="0" rtl="0" algn="just">
              <a:spcBef>
                <a:spcPts val="0"/>
              </a:spcBef>
              <a:spcAft>
                <a:spcPts val="0"/>
              </a:spcAft>
              <a:buClr>
                <a:srgbClr val="339933"/>
              </a:buClr>
              <a:buSzPts val="2800"/>
              <a:buFont typeface="Noto Sans Symbols"/>
              <a:buChar char="■"/>
            </a:pPr>
            <a:r>
              <a:rPr lang="pt-BR" sz="2800">
                <a:solidFill>
                  <a:srgbClr val="000000"/>
                </a:solidFill>
                <a:latin typeface="Times New Roman"/>
                <a:ea typeface="Times New Roman"/>
                <a:cs typeface="Times New Roman"/>
                <a:sym typeface="Times New Roman"/>
              </a:rPr>
              <a:t>Pela </a:t>
            </a:r>
            <a:r>
              <a:rPr lang="pt-BR" sz="2800">
                <a:latin typeface="Times New Roman"/>
                <a:ea typeface="Times New Roman"/>
                <a:cs typeface="Times New Roman"/>
                <a:sym typeface="Times New Roman"/>
              </a:rPr>
              <a:t>L</a:t>
            </a:r>
            <a:r>
              <a:rPr lang="pt-BR" sz="2800">
                <a:solidFill>
                  <a:srgbClr val="000000"/>
                </a:solidFill>
                <a:latin typeface="Times New Roman"/>
                <a:ea typeface="Times New Roman"/>
                <a:cs typeface="Times New Roman"/>
                <a:sym typeface="Times New Roman"/>
              </a:rPr>
              <a:t>ei de </a:t>
            </a:r>
            <a:r>
              <a:rPr lang="pt-BR" sz="2800">
                <a:latin typeface="Times New Roman"/>
                <a:ea typeface="Times New Roman"/>
                <a:cs typeface="Times New Roman"/>
                <a:sym typeface="Times New Roman"/>
              </a:rPr>
              <a:t>I</a:t>
            </a:r>
            <a:r>
              <a:rPr lang="pt-BR" sz="2800">
                <a:solidFill>
                  <a:srgbClr val="000000"/>
                </a:solidFill>
                <a:latin typeface="Times New Roman"/>
                <a:ea typeface="Times New Roman"/>
                <a:cs typeface="Times New Roman"/>
                <a:sym typeface="Times New Roman"/>
              </a:rPr>
              <a:t>ndução de Faraday, surge uma tensão induzida na bobina 2 do transformador.</a:t>
            </a:r>
            <a:endParaRPr sz="2800">
              <a:solidFill>
                <a:schemeClr val="dk1"/>
              </a:solidFill>
              <a:latin typeface="Arial"/>
              <a:ea typeface="Arial"/>
              <a:cs typeface="Arial"/>
              <a:sym typeface="Arial"/>
            </a:endParaRPr>
          </a:p>
        </p:txBody>
      </p:sp>
      <p:sp>
        <p:nvSpPr>
          <p:cNvPr id="391" name="Google Shape;391;p30"/>
          <p:cNvSpPr/>
          <p:nvPr/>
        </p:nvSpPr>
        <p:spPr>
          <a:xfrm>
            <a:off x="1059766" y="844061"/>
            <a:ext cx="9142200" cy="1468080"/>
          </a:xfrm>
          <a:prstGeom prst="rect">
            <a:avLst/>
          </a:prstGeom>
          <a:noFill/>
          <a:ln>
            <a:noFill/>
          </a:ln>
        </p:spPr>
        <p:txBody>
          <a:bodyPr anchorCtr="0" anchor="ctr" bIns="45000" lIns="90000" spcFirstLastPara="1" rIns="90000" wrap="square" tIns="45000">
            <a:noAutofit/>
          </a:bodyPr>
          <a:lstStyle/>
          <a:p>
            <a:pPr indent="0" lvl="0" marL="0" marR="0" rt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</a:pPr>
            <a:r>
              <a:rPr b="1" lang="pt-BR" sz="4000">
                <a:solidFill>
                  <a:srgbClr val="000000"/>
                </a:solidFill>
                <a:latin typeface="Calibri"/>
                <a:ea typeface="Calibri"/>
                <a:cs typeface="Calibri"/>
                <a:sym typeface="Calibri"/>
              </a:rPr>
              <a:t>Transformadores ou trafos:</a:t>
            </a:r>
            <a:endParaRPr b="1" sz="4000">
              <a:solidFill>
                <a:schemeClr val="dk1"/>
              </a:solidFill>
              <a:latin typeface="Calibri"/>
              <a:ea typeface="Calibri"/>
              <a:cs typeface="Calibri"/>
              <a:sym typeface="Calibri"/>
            </a:endParaRPr>
          </a:p>
        </p:txBody>
      </p:sp>
      <p:sp>
        <p:nvSpPr>
          <p:cNvPr id="392" name="Google Shape;392;p30"/>
          <p:cNvSpPr txBox="1"/>
          <p:nvPr/>
        </p:nvSpPr>
        <p:spPr>
          <a:xfrm>
            <a:off x="3370438" y="5470338"/>
            <a:ext cx="1983600" cy="1477500"/>
          </a:xfrm>
          <a:prstGeom prst="rect">
            <a:avLst/>
          </a:prstGeom>
          <a:noFill/>
          <a:ln>
            <a:noFill/>
          </a:ln>
        </p:spPr>
        <p:txBody>
          <a:bodyPr anchorCtr="0" anchor="t" bIns="91425" lIns="91425" spcFirstLastPara="1" rIns="91425" wrap="square" tIns="91425">
            <a:spAutoFit/>
          </a:bodyPr>
          <a:lstStyle/>
          <a:p>
            <a:pPr indent="0" lvl="0" marL="0" rtl="0" algn="ctr">
              <a:spcBef>
                <a:spcPts val="0"/>
              </a:spcBef>
              <a:spcAft>
                <a:spcPts val="0"/>
              </a:spcAft>
              <a:buNone/>
            </a:pPr>
            <a:r>
              <a:rPr b="1" lang="pt-BR" sz="1200">
                <a:solidFill>
                  <a:schemeClr val="dk1"/>
                </a:solidFill>
              </a:rPr>
              <a:t>Fonte</a:t>
            </a:r>
            <a:r>
              <a:rPr lang="pt-BR" sz="1200">
                <a:solidFill>
                  <a:schemeClr val="dk1"/>
                </a:solidFill>
              </a:rPr>
              <a:t>: Disponível em: </a:t>
            </a:r>
            <a:r>
              <a:rPr lang="pt-BR" sz="1200">
                <a:solidFill>
                  <a:schemeClr val="dk1"/>
                </a:solidFill>
                <a:uFill>
                  <a:noFill/>
                </a:uFill>
                <a:latin typeface="Times New Roman"/>
                <a:ea typeface="Times New Roman"/>
                <a:cs typeface="Times New Roman"/>
                <a:sym typeface="Times New Roman"/>
                <a:hlinkClick r:id="rId4">
                  <a:extLst>
                    <a:ext uri="{A12FA001-AC4F-418D-AE19-62706E023703}">
                      <ahyp:hlinkClr val="tx"/>
                    </a:ext>
                  </a:extLst>
                </a:hlinkClick>
              </a:rPr>
              <a:t>https://www.researchgate.net/figure/Poste-da-rede-eletrica-com-transformador-pendurado-Fonte-Os-autores_fig3_287375757</a:t>
            </a:r>
            <a:r>
              <a:rPr lang="pt-BR" sz="1200">
                <a:solidFill>
                  <a:schemeClr val="dk1"/>
                </a:solidFill>
              </a:rPr>
              <a:t>. Acesso em 31 ago. 2021.</a:t>
            </a:r>
            <a:endParaRPr sz="1200">
              <a:solidFill>
                <a:schemeClr val="dk1"/>
              </a:solidFill>
            </a:endParaRPr>
          </a:p>
        </p:txBody>
      </p:sp>
    </p:spTree>
  </p:cSld>
  <p:clrMapOvr>
    <a:masterClrMapping/>
  </p:clrMapOvr>
  <p:timing>
    <p:tnLst>
      <p:par>
        <p:cTn dur="indefinite" nodeType="tmRoot" restart="never">
          <p:childTnLst>
            <p:seq concurrent="1" nextAc="seek">
              <p:cTn dur="indefinite" id="2" nodeType="mainSeq">
                <p:childTnLst>
                  <p:par>
                    <p:cTn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fill="hold">
                            <p:stCondLst>
                              <p:cond delay="0"/>
                            </p:stCondLst>
                            <p:childTnLst>
                              <p:par>
                                <p:cTn fill="hold" nodeType="withEffect" presetClass="entr" presetID="10" presetSubtype="0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9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filter="fade" transition="in">
                                      <p:cBhvr>
                                        <p:cTn dur="1000"/>
                                        <p:tgtEl>
                                          <p:spTgt spid="391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>
                  <p:tgtEl>
                    <p:sldTgt/>
                  </p:tgtEl>
                </p:cond>
              </p:prevCondLst>
              <p:nextCondLst>
                <p:cond evt="onNext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31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>
  <p:cSld>
    <p:bg>
      <p:bgPr>
        <a:solidFill>
          <a:srgbClr val="FFFFFF"/>
        </a:solidFill>
      </p:bgPr>
    </p:bg>
    <p:spTree>
      <p:nvGrpSpPr>
        <p:cNvPr id="396" name="Shape 396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97" name="Google Shape;397;p31"/>
          <p:cNvSpPr/>
          <p:nvPr/>
        </p:nvSpPr>
        <p:spPr>
          <a:xfrm>
            <a:off x="6903561" y="2160118"/>
            <a:ext cx="4378728" cy="4531626"/>
          </a:xfrm>
          <a:custGeom>
            <a:rect b="b" l="l" r="r" t="t"/>
            <a:pathLst>
              <a:path extrusionOk="0" h="21600" w="21600">
                <a:moveTo>
                  <a:pt x="0" y="0"/>
                </a:moveTo>
                <a:lnTo>
                  <a:pt x="21600" y="0"/>
                </a:lnTo>
                <a:lnTo>
                  <a:pt x="21600" y="21600"/>
                </a:lnTo>
                <a:lnTo>
                  <a:pt x="0" y="21600"/>
                </a:lnTo>
                <a:lnTo>
                  <a:pt x="0" y="0"/>
                </a:lnTo>
                <a:close/>
              </a:path>
            </a:pathLst>
          </a:custGeom>
          <a:noFill/>
          <a:ln>
            <a:noFill/>
          </a:ln>
        </p:spPr>
        <p:txBody>
          <a:bodyPr anchorCtr="0" anchor="t" bIns="46800" lIns="90000" spcFirstLastPara="1" rIns="90000" wrap="square" tIns="46800">
            <a:spAutoFit/>
          </a:bodyPr>
          <a:lstStyle/>
          <a:p>
            <a:pPr indent="-361440" lvl="0" marL="361800" marR="0" rtl="0" algn="l">
              <a:spcBef>
                <a:spcPts val="0"/>
              </a:spcBef>
              <a:spcAft>
                <a:spcPts val="0"/>
              </a:spcAft>
              <a:buClr>
                <a:srgbClr val="339933"/>
              </a:buClr>
              <a:buSzPts val="2800"/>
              <a:buFont typeface="Noto Sans Symbols"/>
              <a:buChar char="■"/>
            </a:pPr>
            <a:r>
              <a:rPr lang="pt-BR" sz="2800">
                <a:solidFill>
                  <a:srgbClr val="000000"/>
                </a:solidFill>
                <a:latin typeface="Calibri"/>
                <a:ea typeface="Calibri"/>
                <a:cs typeface="Calibri"/>
                <a:sym typeface="Calibri"/>
              </a:rPr>
              <a:t>Se uma carga é conectada na bobina 2 do transformador, uma corrente </a:t>
            </a:r>
            <a:r>
              <a:rPr i="1" lang="pt-BR" sz="2800">
                <a:solidFill>
                  <a:srgbClr val="000000"/>
                </a:solidFill>
                <a:latin typeface="Calibri"/>
                <a:ea typeface="Calibri"/>
                <a:cs typeface="Calibri"/>
                <a:sym typeface="Calibri"/>
              </a:rPr>
              <a:t>i</a:t>
            </a:r>
            <a:r>
              <a:rPr baseline="-25000" lang="pt-BR" sz="2800">
                <a:solidFill>
                  <a:srgbClr val="000000"/>
                </a:solidFill>
                <a:latin typeface="Calibri"/>
                <a:ea typeface="Calibri"/>
                <a:cs typeface="Calibri"/>
                <a:sym typeface="Calibri"/>
              </a:rPr>
              <a:t>2</a:t>
            </a:r>
            <a:r>
              <a:rPr lang="pt-BR" sz="2800">
                <a:solidFill>
                  <a:srgbClr val="000000"/>
                </a:solidFill>
                <a:latin typeface="Calibri"/>
                <a:ea typeface="Calibri"/>
                <a:cs typeface="Calibri"/>
                <a:sym typeface="Calibri"/>
              </a:rPr>
              <a:t> circulará pelo mesmo.</a:t>
            </a:r>
            <a:endParaRPr sz="2800">
              <a:solidFill>
                <a:schemeClr val="dk1"/>
              </a:solidFill>
              <a:latin typeface="Calibri"/>
              <a:ea typeface="Calibri"/>
              <a:cs typeface="Calibri"/>
              <a:sym typeface="Calibri"/>
            </a:endParaRPr>
          </a:p>
          <a:p>
            <a:pPr indent="-361440" lvl="0" marL="361800" marR="0" rtl="0" algn="l">
              <a:spcBef>
                <a:spcPts val="998"/>
              </a:spcBef>
              <a:spcAft>
                <a:spcPts val="0"/>
              </a:spcAft>
              <a:buClr>
                <a:srgbClr val="339933"/>
              </a:buClr>
              <a:buSzPts val="2800"/>
              <a:buFont typeface="Noto Sans Symbols"/>
              <a:buChar char="■"/>
            </a:pPr>
            <a:r>
              <a:rPr lang="pt-BR" sz="2800">
                <a:solidFill>
                  <a:srgbClr val="000000"/>
                </a:solidFill>
                <a:latin typeface="Calibri"/>
                <a:ea typeface="Calibri"/>
                <a:cs typeface="Calibri"/>
                <a:sym typeface="Calibri"/>
              </a:rPr>
              <a:t>Pela </a:t>
            </a:r>
            <a:r>
              <a:rPr lang="pt-BR" sz="2800">
                <a:latin typeface="Calibri"/>
                <a:ea typeface="Calibri"/>
                <a:cs typeface="Calibri"/>
                <a:sym typeface="Calibri"/>
              </a:rPr>
              <a:t>L</a:t>
            </a:r>
            <a:r>
              <a:rPr lang="pt-BR" sz="2800">
                <a:solidFill>
                  <a:srgbClr val="000000"/>
                </a:solidFill>
                <a:latin typeface="Calibri"/>
                <a:ea typeface="Calibri"/>
                <a:cs typeface="Calibri"/>
                <a:sym typeface="Calibri"/>
              </a:rPr>
              <a:t>ei de Lenz, o sentido da corrente </a:t>
            </a:r>
            <a:r>
              <a:rPr i="1" lang="pt-BR" sz="2800">
                <a:solidFill>
                  <a:srgbClr val="000000"/>
                </a:solidFill>
                <a:latin typeface="Calibri"/>
                <a:ea typeface="Calibri"/>
                <a:cs typeface="Calibri"/>
                <a:sym typeface="Calibri"/>
              </a:rPr>
              <a:t>i</a:t>
            </a:r>
            <a:r>
              <a:rPr baseline="-25000" lang="pt-BR" sz="2800">
                <a:solidFill>
                  <a:srgbClr val="000000"/>
                </a:solidFill>
                <a:latin typeface="Calibri"/>
                <a:ea typeface="Calibri"/>
                <a:cs typeface="Calibri"/>
                <a:sym typeface="Calibri"/>
              </a:rPr>
              <a:t>2</a:t>
            </a:r>
            <a:r>
              <a:rPr lang="pt-BR" sz="2800">
                <a:solidFill>
                  <a:srgbClr val="000000"/>
                </a:solidFill>
                <a:latin typeface="Calibri"/>
                <a:ea typeface="Calibri"/>
                <a:cs typeface="Calibri"/>
                <a:sym typeface="Calibri"/>
              </a:rPr>
              <a:t> é de forma a se opor </a:t>
            </a:r>
            <a:r>
              <a:rPr lang="pt-BR" sz="2800">
                <a:latin typeface="Calibri"/>
                <a:ea typeface="Calibri"/>
                <a:cs typeface="Calibri"/>
                <a:sym typeface="Calibri"/>
              </a:rPr>
              <a:t>à</a:t>
            </a:r>
            <a:r>
              <a:rPr lang="pt-BR" sz="2800">
                <a:solidFill>
                  <a:srgbClr val="000000"/>
                </a:solidFill>
                <a:latin typeface="Calibri"/>
                <a:ea typeface="Calibri"/>
                <a:cs typeface="Calibri"/>
                <a:sym typeface="Calibri"/>
              </a:rPr>
              <a:t> variação do fluxo magnético que a criou.</a:t>
            </a:r>
            <a:endParaRPr sz="2800">
              <a:solidFill>
                <a:schemeClr val="dk1"/>
              </a:solidFill>
              <a:latin typeface="Calibri"/>
              <a:ea typeface="Calibri"/>
              <a:cs typeface="Calibri"/>
              <a:sym typeface="Calibri"/>
            </a:endParaRPr>
          </a:p>
        </p:txBody>
      </p:sp>
      <p:pic>
        <p:nvPicPr>
          <p:cNvPr id="398" name="Google Shape;398;p31"/>
          <p:cNvPicPr preferRelativeResize="0"/>
          <p:nvPr/>
        </p:nvPicPr>
        <p:blipFill rotWithShape="1">
          <a:blip r:embed="rId3">
            <a:alphaModFix/>
          </a:blip>
          <a:srcRect b="0" l="0" r="0" t="0"/>
          <a:stretch/>
        </p:blipFill>
        <p:spPr>
          <a:xfrm>
            <a:off x="414147" y="2402640"/>
            <a:ext cx="6095520" cy="3800160"/>
          </a:xfrm>
          <a:prstGeom prst="rect">
            <a:avLst/>
          </a:prstGeom>
          <a:noFill/>
          <a:ln>
            <a:noFill/>
          </a:ln>
        </p:spPr>
      </p:pic>
      <p:sp>
        <p:nvSpPr>
          <p:cNvPr id="399" name="Google Shape;399;p31"/>
          <p:cNvSpPr/>
          <p:nvPr/>
        </p:nvSpPr>
        <p:spPr>
          <a:xfrm>
            <a:off x="1059766" y="844061"/>
            <a:ext cx="9142200" cy="1468080"/>
          </a:xfrm>
          <a:prstGeom prst="rect">
            <a:avLst/>
          </a:prstGeom>
          <a:noFill/>
          <a:ln>
            <a:noFill/>
          </a:ln>
        </p:spPr>
        <p:txBody>
          <a:bodyPr anchorCtr="0" anchor="ctr" bIns="45000" lIns="90000" spcFirstLastPara="1" rIns="90000" wrap="square" tIns="45000">
            <a:noAutofit/>
          </a:bodyPr>
          <a:lstStyle/>
          <a:p>
            <a:pPr indent="0" lvl="0" marL="0" marR="0" rt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</a:pPr>
            <a:r>
              <a:rPr b="1" lang="pt-BR" sz="4000">
                <a:solidFill>
                  <a:srgbClr val="000000"/>
                </a:solidFill>
                <a:latin typeface="Calibri"/>
                <a:ea typeface="Calibri"/>
                <a:cs typeface="Calibri"/>
                <a:sym typeface="Calibri"/>
              </a:rPr>
              <a:t>Transformadores ou trafos:</a:t>
            </a:r>
            <a:endParaRPr b="1" sz="4000">
              <a:solidFill>
                <a:schemeClr val="dk1"/>
              </a:solidFill>
              <a:latin typeface="Calibri"/>
              <a:ea typeface="Calibri"/>
              <a:cs typeface="Calibri"/>
              <a:sym typeface="Calibri"/>
            </a:endParaRPr>
          </a:p>
        </p:txBody>
      </p:sp>
      <p:sp>
        <p:nvSpPr>
          <p:cNvPr id="400" name="Google Shape;400;p31"/>
          <p:cNvSpPr txBox="1"/>
          <p:nvPr/>
        </p:nvSpPr>
        <p:spPr>
          <a:xfrm>
            <a:off x="2131300" y="5565000"/>
            <a:ext cx="2423400" cy="1293000"/>
          </a:xfrm>
          <a:prstGeom prst="rect">
            <a:avLst/>
          </a:prstGeom>
          <a:noFill/>
          <a:ln>
            <a:noFill/>
          </a:ln>
        </p:spPr>
        <p:txBody>
          <a:bodyPr anchorCtr="0" anchor="t" bIns="91425" lIns="91425" spcFirstLastPara="1" rIns="91425" wrap="square" tIns="91425">
            <a:spAutoFit/>
          </a:bodyPr>
          <a:lstStyle/>
          <a:p>
            <a:pPr indent="0" lvl="0" marL="0" rtl="0" algn="ctr">
              <a:spcBef>
                <a:spcPts val="0"/>
              </a:spcBef>
              <a:spcAft>
                <a:spcPts val="0"/>
              </a:spcAft>
              <a:buNone/>
            </a:pPr>
            <a:r>
              <a:rPr b="1" lang="pt-BR" sz="1200">
                <a:solidFill>
                  <a:schemeClr val="dk1"/>
                </a:solidFill>
              </a:rPr>
              <a:t>Fonte</a:t>
            </a:r>
            <a:r>
              <a:rPr lang="pt-BR" sz="1200">
                <a:solidFill>
                  <a:schemeClr val="dk1"/>
                </a:solidFill>
              </a:rPr>
              <a:t>: Disponível em: </a:t>
            </a:r>
            <a:r>
              <a:rPr lang="pt-BR" sz="1200">
                <a:solidFill>
                  <a:schemeClr val="dk1"/>
                </a:solidFill>
                <a:uFill>
                  <a:noFill/>
                </a:uFill>
                <a:latin typeface="Times New Roman"/>
                <a:ea typeface="Times New Roman"/>
                <a:cs typeface="Times New Roman"/>
                <a:sym typeface="Times New Roman"/>
                <a:hlinkClick r:id="rId4">
                  <a:extLst>
                    <a:ext uri="{A12FA001-AC4F-418D-AE19-62706E023703}">
                      <ahyp:hlinkClr val="tx"/>
                    </a:ext>
                  </a:extLst>
                </a:hlinkClick>
              </a:rPr>
              <a:t>https://www.researchgate.net/figure/Poste-da-rede-eletrica-com-transformador-pendurado-Fonte-Os-autores_fig3_287375757</a:t>
            </a:r>
            <a:r>
              <a:rPr lang="pt-BR" sz="1200">
                <a:solidFill>
                  <a:schemeClr val="dk1"/>
                </a:solidFill>
              </a:rPr>
              <a:t>. Acesso em 31 ago. 2021.</a:t>
            </a:r>
            <a:endParaRPr sz="1200">
              <a:solidFill>
                <a:schemeClr val="dk1"/>
              </a:solidFill>
            </a:endParaRPr>
          </a:p>
        </p:txBody>
      </p:sp>
    </p:spTree>
  </p:cSld>
  <p:clrMapOvr>
    <a:masterClrMapping/>
  </p:clrMapOvr>
  <p:timing>
    <p:tnLst>
      <p:par>
        <p:cTn dur="indefinite" nodeType="tmRoot" restart="never">
          <p:childTnLst>
            <p:seq concurrent="1" nextAc="seek">
              <p:cTn dur="indefinite" id="2" nodeType="mainSeq">
                <p:childTnLst>
                  <p:par>
                    <p:cTn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fill="hold">
                            <p:stCondLst>
                              <p:cond delay="0"/>
                            </p:stCondLst>
                            <p:childTnLst>
                              <p:par>
                                <p:cTn fill="hold" nodeType="withEffect" presetClass="entr" presetID="10" presetSubtype="0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9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filter="fade" transition="in">
                                      <p:cBhvr>
                                        <p:cTn dur="1000"/>
                                        <p:tgtEl>
                                          <p:spTgt spid="39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>
                  <p:tgtEl>
                    <p:sldTgt/>
                  </p:tgtEl>
                </p:cond>
              </p:prevCondLst>
              <p:nextCondLst>
                <p:cond evt="onNext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32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>
  <p:cSld>
    <p:bg>
      <p:bgPr>
        <a:solidFill>
          <a:srgbClr val="FFFFFF"/>
        </a:solidFill>
      </p:bgPr>
    </p:bg>
    <p:spTree>
      <p:nvGrpSpPr>
        <p:cNvPr id="405" name="Shape 405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06" name="Google Shape;406;p32"/>
          <p:cNvSpPr/>
          <p:nvPr/>
        </p:nvSpPr>
        <p:spPr>
          <a:xfrm>
            <a:off x="6557852" y="2312141"/>
            <a:ext cx="5599228" cy="3623685"/>
          </a:xfrm>
          <a:custGeom>
            <a:rect b="b" l="l" r="r" t="t"/>
            <a:pathLst>
              <a:path extrusionOk="0" h="21600" w="21600">
                <a:moveTo>
                  <a:pt x="0" y="0"/>
                </a:moveTo>
                <a:lnTo>
                  <a:pt x="21600" y="0"/>
                </a:lnTo>
                <a:lnTo>
                  <a:pt x="21600" y="21600"/>
                </a:lnTo>
                <a:lnTo>
                  <a:pt x="0" y="21600"/>
                </a:lnTo>
                <a:lnTo>
                  <a:pt x="0" y="0"/>
                </a:lnTo>
                <a:close/>
              </a:path>
            </a:pathLst>
          </a:custGeom>
          <a:noFill/>
          <a:ln>
            <a:noFill/>
          </a:ln>
        </p:spPr>
        <p:txBody>
          <a:bodyPr anchorCtr="0" anchor="t" bIns="46800" lIns="90000" spcFirstLastPara="1" rIns="90000" wrap="square" tIns="46800">
            <a:spAutoFit/>
          </a:bodyPr>
          <a:lstStyle/>
          <a:p>
            <a:pPr indent="-361440" lvl="0" marL="361800" marR="0" rtl="0" algn="l">
              <a:spcBef>
                <a:spcPts val="0"/>
              </a:spcBef>
              <a:spcAft>
                <a:spcPts val="0"/>
              </a:spcAft>
              <a:buClr>
                <a:srgbClr val="339933"/>
              </a:buClr>
              <a:buSzPts val="2800"/>
              <a:buFont typeface="Noto Sans Symbols"/>
              <a:buChar char="■"/>
            </a:pPr>
            <a:r>
              <a:rPr lang="pt-BR" sz="2800">
                <a:solidFill>
                  <a:srgbClr val="000000"/>
                </a:solidFill>
                <a:latin typeface="Calibri"/>
                <a:ea typeface="Calibri"/>
                <a:cs typeface="Calibri"/>
                <a:sym typeface="Calibri"/>
              </a:rPr>
              <a:t>Transformador ideal (sem perdas):</a:t>
            </a:r>
            <a:endParaRPr sz="2800">
              <a:solidFill>
                <a:schemeClr val="dk1"/>
              </a:solidFill>
              <a:latin typeface="Calibri"/>
              <a:ea typeface="Calibri"/>
              <a:cs typeface="Calibri"/>
              <a:sym typeface="Calibri"/>
            </a:endParaRPr>
          </a:p>
          <a:p>
            <a:pPr indent="-361440" lvl="1" marL="819000" marR="0" rtl="0" algn="l">
              <a:spcBef>
                <a:spcPts val="998"/>
              </a:spcBef>
              <a:spcAft>
                <a:spcPts val="0"/>
              </a:spcAft>
              <a:buClr>
                <a:srgbClr val="339933"/>
              </a:buClr>
              <a:buSzPts val="2400"/>
              <a:buFont typeface="Noto Sans Symbols"/>
              <a:buChar char="■"/>
            </a:pPr>
            <a:r>
              <a:rPr b="0" i="0" lang="pt-BR" sz="2400" u="none" cap="none" strike="noStrike">
                <a:solidFill>
                  <a:srgbClr val="000000"/>
                </a:solidFill>
                <a:latin typeface="Calibri"/>
                <a:ea typeface="Calibri"/>
                <a:cs typeface="Calibri"/>
                <a:sym typeface="Calibri"/>
              </a:rPr>
              <a:t>A resistência dos enrolamentos são desprezíveis;</a:t>
            </a:r>
            <a:endParaRPr b="0" i="0" sz="2400" u="none" cap="none" strike="noStrike">
              <a:solidFill>
                <a:schemeClr val="dk1"/>
              </a:solidFill>
              <a:latin typeface="Calibri"/>
              <a:ea typeface="Calibri"/>
              <a:cs typeface="Calibri"/>
              <a:sym typeface="Calibri"/>
            </a:endParaRPr>
          </a:p>
          <a:p>
            <a:pPr indent="-361440" lvl="1" marL="819000" marR="0" rtl="0" algn="l">
              <a:spcBef>
                <a:spcPts val="998"/>
              </a:spcBef>
              <a:spcAft>
                <a:spcPts val="0"/>
              </a:spcAft>
              <a:buClr>
                <a:srgbClr val="339933"/>
              </a:buClr>
              <a:buSzPts val="2400"/>
              <a:buFont typeface="Noto Sans Symbols"/>
              <a:buChar char="■"/>
            </a:pPr>
            <a:r>
              <a:rPr b="0" i="0" lang="pt-BR" sz="2400" u="none" cap="none" strike="noStrike">
                <a:solidFill>
                  <a:srgbClr val="000000"/>
                </a:solidFill>
                <a:latin typeface="Calibri"/>
                <a:ea typeface="Calibri"/>
                <a:cs typeface="Calibri"/>
                <a:sym typeface="Calibri"/>
              </a:rPr>
              <a:t>A permeabilidade do núcleo é infinita (portanto a corrente de magnetização é nula);</a:t>
            </a:r>
            <a:endParaRPr b="0" i="0" sz="2400" u="none" cap="none" strike="noStrike">
              <a:solidFill>
                <a:schemeClr val="dk1"/>
              </a:solidFill>
              <a:latin typeface="Calibri"/>
              <a:ea typeface="Calibri"/>
              <a:cs typeface="Calibri"/>
              <a:sym typeface="Calibri"/>
            </a:endParaRPr>
          </a:p>
          <a:p>
            <a:pPr indent="-361440" lvl="1" marL="819000" marR="0" rtl="0" algn="l">
              <a:spcBef>
                <a:spcPts val="998"/>
              </a:spcBef>
              <a:spcAft>
                <a:spcPts val="0"/>
              </a:spcAft>
              <a:buClr>
                <a:srgbClr val="339933"/>
              </a:buClr>
              <a:buSzPts val="2400"/>
              <a:buFont typeface="Noto Sans Symbols"/>
              <a:buChar char="■"/>
            </a:pPr>
            <a:r>
              <a:rPr b="0" i="0" lang="pt-BR" sz="2400" u="none" cap="none" strike="noStrike">
                <a:solidFill>
                  <a:srgbClr val="000000"/>
                </a:solidFill>
                <a:latin typeface="Calibri"/>
                <a:ea typeface="Calibri"/>
                <a:cs typeface="Calibri"/>
                <a:sym typeface="Calibri"/>
              </a:rPr>
              <a:t>Não há dispersão;</a:t>
            </a:r>
            <a:endParaRPr b="0" i="0" sz="2400" u="none" cap="none" strike="noStrike">
              <a:solidFill>
                <a:schemeClr val="dk1"/>
              </a:solidFill>
              <a:latin typeface="Calibri"/>
              <a:ea typeface="Calibri"/>
              <a:cs typeface="Calibri"/>
              <a:sym typeface="Calibri"/>
            </a:endParaRPr>
          </a:p>
          <a:p>
            <a:pPr indent="-361440" lvl="1" marL="819000" marR="0" rtl="0" algn="l">
              <a:spcBef>
                <a:spcPts val="998"/>
              </a:spcBef>
              <a:spcAft>
                <a:spcPts val="0"/>
              </a:spcAft>
              <a:buClr>
                <a:srgbClr val="339933"/>
              </a:buClr>
              <a:buSzPts val="2400"/>
              <a:buFont typeface="Noto Sans Symbols"/>
              <a:buChar char="■"/>
            </a:pPr>
            <a:r>
              <a:rPr b="0" i="0" lang="pt-BR" sz="2400" u="none" cap="none" strike="noStrike">
                <a:solidFill>
                  <a:srgbClr val="000000"/>
                </a:solidFill>
                <a:latin typeface="Calibri"/>
                <a:ea typeface="Calibri"/>
                <a:cs typeface="Calibri"/>
                <a:sym typeface="Calibri"/>
              </a:rPr>
              <a:t>Não há perdas no núcleo.</a:t>
            </a:r>
            <a:endParaRPr b="0" i="0" sz="2400" u="none" cap="none" strike="noStrike">
              <a:solidFill>
                <a:schemeClr val="dk1"/>
              </a:solidFill>
              <a:latin typeface="Calibri"/>
              <a:ea typeface="Calibri"/>
              <a:cs typeface="Calibri"/>
              <a:sym typeface="Calibri"/>
            </a:endParaRPr>
          </a:p>
        </p:txBody>
      </p:sp>
      <p:grpSp>
        <p:nvGrpSpPr>
          <p:cNvPr id="407" name="Google Shape;407;p32"/>
          <p:cNvGrpSpPr/>
          <p:nvPr/>
        </p:nvGrpSpPr>
        <p:grpSpPr>
          <a:xfrm>
            <a:off x="412652" y="2438750"/>
            <a:ext cx="5962320" cy="2999880"/>
            <a:chOff x="1641600" y="1184040"/>
            <a:chExt cx="5962320" cy="2999880"/>
          </a:xfrm>
        </p:grpSpPr>
        <p:pic>
          <p:nvPicPr>
            <p:cNvPr id="408" name="Google Shape;408;p32"/>
            <p:cNvPicPr preferRelativeResize="0"/>
            <p:nvPr/>
          </p:nvPicPr>
          <p:blipFill rotWithShape="1">
            <a:blip r:embed="rId3">
              <a:alphaModFix/>
            </a:blip>
            <a:srcRect b="0" l="0" r="0" t="0"/>
            <a:stretch/>
          </p:blipFill>
          <p:spPr>
            <a:xfrm>
              <a:off x="1641600" y="1184040"/>
              <a:ext cx="5962320" cy="2999880"/>
            </a:xfrm>
            <a:prstGeom prst="rect">
              <a:avLst/>
            </a:prstGeom>
            <a:noFill/>
            <a:ln>
              <a:noFill/>
            </a:ln>
          </p:spPr>
        </p:pic>
        <p:sp>
          <p:nvSpPr>
            <p:cNvPr id="409" name="Google Shape;409;p32"/>
            <p:cNvSpPr/>
            <p:nvPr/>
          </p:nvSpPr>
          <p:spPr>
            <a:xfrm>
              <a:off x="2071800" y="2079360"/>
              <a:ext cx="421920" cy="1241280"/>
            </a:xfrm>
            <a:custGeom>
              <a:rect b="b" l="l" r="r" t="t"/>
              <a:pathLst>
                <a:path extrusionOk="0" h="21600" w="21600">
                  <a:moveTo>
                    <a:pt x="0" y="0"/>
                  </a:moveTo>
                  <a:lnTo>
                    <a:pt x="21600" y="0"/>
                  </a:lnTo>
                  <a:lnTo>
                    <a:pt x="21600" y="21600"/>
                  </a:lnTo>
                  <a:lnTo>
                    <a:pt x="0" y="21600"/>
                  </a:lnTo>
                  <a:lnTo>
                    <a:pt x="0" y="0"/>
                  </a:lnTo>
                  <a:close/>
                </a:path>
              </a:pathLst>
            </a:custGeom>
            <a:noFill/>
            <a:ln>
              <a:noFill/>
            </a:ln>
          </p:spPr>
          <p:txBody>
            <a:bodyPr anchorCtr="0" anchor="t" bIns="46800" lIns="90000" spcFirstLastPara="1" rIns="90000" wrap="square" tIns="46800">
              <a:spAutoFit/>
            </a:bodyPr>
            <a:lstStyle/>
            <a:p>
              <a:pPr indent="0" lvl="0" marL="0" marR="0" rtl="0" algn="r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None/>
              </a:pPr>
              <a:r>
                <a:rPr lang="pt-BR" sz="2400">
                  <a:solidFill>
                    <a:srgbClr val="000000"/>
                  </a:solidFill>
                  <a:latin typeface="Times New Roman"/>
                  <a:ea typeface="Times New Roman"/>
                  <a:cs typeface="Times New Roman"/>
                  <a:sym typeface="Times New Roman"/>
                </a:rPr>
                <a:t>+</a:t>
              </a:r>
              <a:endParaRPr sz="2400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endParaRPr>
            </a:p>
            <a:p>
              <a:pPr indent="0" lvl="0" marL="0" marR="0" rtl="0" algn="r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None/>
              </a:pPr>
              <a:r>
                <a:rPr i="1" lang="pt-BR" sz="2400">
                  <a:solidFill>
                    <a:srgbClr val="000000"/>
                  </a:solidFill>
                  <a:latin typeface="Times New Roman"/>
                  <a:ea typeface="Times New Roman"/>
                  <a:cs typeface="Times New Roman"/>
                  <a:sym typeface="Times New Roman"/>
                </a:rPr>
                <a:t>v</a:t>
              </a:r>
              <a:r>
                <a:rPr baseline="-25000" lang="pt-BR" sz="2400">
                  <a:solidFill>
                    <a:srgbClr val="000000"/>
                  </a:solidFill>
                  <a:latin typeface="Times New Roman"/>
                  <a:ea typeface="Times New Roman"/>
                  <a:cs typeface="Times New Roman"/>
                  <a:sym typeface="Times New Roman"/>
                </a:rPr>
                <a:t>1</a:t>
              </a:r>
              <a:endParaRPr sz="2400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endParaRPr>
            </a:p>
            <a:p>
              <a:pPr indent="0" lvl="0" marL="0" marR="0" rtl="0" algn="r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None/>
              </a:pPr>
              <a:r>
                <a:rPr lang="pt-BR" sz="2400">
                  <a:solidFill>
                    <a:srgbClr val="000000"/>
                  </a:solidFill>
                  <a:latin typeface="Times New Roman"/>
                  <a:ea typeface="Times New Roman"/>
                  <a:cs typeface="Times New Roman"/>
                  <a:sym typeface="Times New Roman"/>
                </a:rPr>
                <a:t>–</a:t>
              </a:r>
              <a:endParaRPr sz="2400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endParaRPr>
            </a:p>
          </p:txBody>
        </p:sp>
        <p:sp>
          <p:nvSpPr>
            <p:cNvPr id="410" name="Google Shape;410;p32"/>
            <p:cNvSpPr/>
            <p:nvPr/>
          </p:nvSpPr>
          <p:spPr>
            <a:xfrm>
              <a:off x="5942160" y="2153880"/>
              <a:ext cx="232920" cy="1022040"/>
            </a:xfrm>
            <a:prstGeom prst="rect">
              <a:avLst/>
            </a:prstGeom>
            <a:solidFill>
              <a:srgbClr val="FFFFFF"/>
            </a:solidFill>
            <a:ln>
              <a:noFill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/>
            </a:p>
          </p:txBody>
        </p:sp>
        <p:sp>
          <p:nvSpPr>
            <p:cNvPr id="411" name="Google Shape;411;p32"/>
            <p:cNvSpPr/>
            <p:nvPr/>
          </p:nvSpPr>
          <p:spPr>
            <a:xfrm>
              <a:off x="2838600" y="2165040"/>
              <a:ext cx="232920" cy="1022040"/>
            </a:xfrm>
            <a:prstGeom prst="rect">
              <a:avLst/>
            </a:prstGeom>
            <a:solidFill>
              <a:srgbClr val="FFFFFF"/>
            </a:solidFill>
            <a:ln>
              <a:noFill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/>
            </a:p>
          </p:txBody>
        </p:sp>
        <p:sp>
          <p:nvSpPr>
            <p:cNvPr id="412" name="Google Shape;412;p32"/>
            <p:cNvSpPr/>
            <p:nvPr/>
          </p:nvSpPr>
          <p:spPr>
            <a:xfrm>
              <a:off x="6351480" y="2088720"/>
              <a:ext cx="421920" cy="1241280"/>
            </a:xfrm>
            <a:custGeom>
              <a:rect b="b" l="l" r="r" t="t"/>
              <a:pathLst>
                <a:path extrusionOk="0" h="21600" w="21600">
                  <a:moveTo>
                    <a:pt x="0" y="0"/>
                  </a:moveTo>
                  <a:lnTo>
                    <a:pt x="21600" y="0"/>
                  </a:lnTo>
                  <a:lnTo>
                    <a:pt x="21600" y="21600"/>
                  </a:lnTo>
                  <a:lnTo>
                    <a:pt x="0" y="21600"/>
                  </a:lnTo>
                  <a:lnTo>
                    <a:pt x="0" y="0"/>
                  </a:lnTo>
                  <a:close/>
                </a:path>
              </a:pathLst>
            </a:custGeom>
            <a:noFill/>
            <a:ln>
              <a:noFill/>
            </a:ln>
          </p:spPr>
          <p:txBody>
            <a:bodyPr anchorCtr="0" anchor="t" bIns="46800" lIns="90000" spcFirstLastPara="1" rIns="90000" wrap="square" tIns="46800">
              <a:spAutoFit/>
            </a:bodyPr>
            <a:lstStyle/>
            <a:p>
              <a:pPr indent="0" lvl="0" marL="0" marR="0" rtl="0" algn="r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None/>
              </a:pPr>
              <a:r>
                <a:rPr lang="pt-BR" sz="2400">
                  <a:solidFill>
                    <a:srgbClr val="000000"/>
                  </a:solidFill>
                  <a:latin typeface="Times New Roman"/>
                  <a:ea typeface="Times New Roman"/>
                  <a:cs typeface="Times New Roman"/>
                  <a:sym typeface="Times New Roman"/>
                </a:rPr>
                <a:t>+</a:t>
              </a:r>
              <a:endParaRPr sz="2400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endParaRPr>
            </a:p>
            <a:p>
              <a:pPr indent="0" lvl="0" marL="0" marR="0" rtl="0" algn="r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None/>
              </a:pPr>
              <a:r>
                <a:rPr i="1" lang="pt-BR" sz="2400">
                  <a:solidFill>
                    <a:srgbClr val="000000"/>
                  </a:solidFill>
                  <a:latin typeface="Times New Roman"/>
                  <a:ea typeface="Times New Roman"/>
                  <a:cs typeface="Times New Roman"/>
                  <a:sym typeface="Times New Roman"/>
                </a:rPr>
                <a:t>v</a:t>
              </a:r>
              <a:r>
                <a:rPr baseline="-25000" lang="pt-BR" sz="2400">
                  <a:solidFill>
                    <a:srgbClr val="000000"/>
                  </a:solidFill>
                  <a:latin typeface="Times New Roman"/>
                  <a:ea typeface="Times New Roman"/>
                  <a:cs typeface="Times New Roman"/>
                  <a:sym typeface="Times New Roman"/>
                </a:rPr>
                <a:t>2</a:t>
              </a:r>
              <a:endParaRPr sz="2400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endParaRPr>
            </a:p>
            <a:p>
              <a:pPr indent="0" lvl="0" marL="0" marR="0" rtl="0" algn="r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None/>
              </a:pPr>
              <a:r>
                <a:rPr lang="pt-BR" sz="2400">
                  <a:solidFill>
                    <a:srgbClr val="000000"/>
                  </a:solidFill>
                  <a:latin typeface="Times New Roman"/>
                  <a:ea typeface="Times New Roman"/>
                  <a:cs typeface="Times New Roman"/>
                  <a:sym typeface="Times New Roman"/>
                </a:rPr>
                <a:t>–</a:t>
              </a:r>
              <a:endParaRPr sz="2400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endParaRPr>
            </a:p>
          </p:txBody>
        </p:sp>
        <p:sp>
          <p:nvSpPr>
            <p:cNvPr id="413" name="Google Shape;413;p32"/>
            <p:cNvSpPr/>
            <p:nvPr/>
          </p:nvSpPr>
          <p:spPr>
            <a:xfrm>
              <a:off x="2803680" y="2088720"/>
              <a:ext cx="421920" cy="1241280"/>
            </a:xfrm>
            <a:custGeom>
              <a:rect b="b" l="l" r="r" t="t"/>
              <a:pathLst>
                <a:path extrusionOk="0" h="21600" w="21600">
                  <a:moveTo>
                    <a:pt x="0" y="0"/>
                  </a:moveTo>
                  <a:lnTo>
                    <a:pt x="21600" y="0"/>
                  </a:lnTo>
                  <a:lnTo>
                    <a:pt x="21600" y="21600"/>
                  </a:lnTo>
                  <a:lnTo>
                    <a:pt x="0" y="21600"/>
                  </a:lnTo>
                  <a:lnTo>
                    <a:pt x="0" y="0"/>
                  </a:lnTo>
                  <a:close/>
                </a:path>
              </a:pathLst>
            </a:custGeom>
            <a:noFill/>
            <a:ln>
              <a:noFill/>
            </a:ln>
          </p:spPr>
          <p:txBody>
            <a:bodyPr anchorCtr="0" anchor="t" bIns="46800" lIns="90000" spcFirstLastPara="1" rIns="90000" wrap="square" tIns="46800">
              <a:spAutoFit/>
            </a:bodyPr>
            <a:lstStyle/>
            <a:p>
              <a:pPr indent="0" lvl="0" marL="0" marR="0" rtl="0" algn="r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None/>
              </a:pPr>
              <a:r>
                <a:rPr lang="pt-BR" sz="2400">
                  <a:solidFill>
                    <a:srgbClr val="000000"/>
                  </a:solidFill>
                  <a:latin typeface="Times New Roman"/>
                  <a:ea typeface="Times New Roman"/>
                  <a:cs typeface="Times New Roman"/>
                  <a:sym typeface="Times New Roman"/>
                </a:rPr>
                <a:t>+</a:t>
              </a:r>
              <a:endParaRPr sz="2400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endParaRPr>
            </a:p>
            <a:p>
              <a:pPr indent="0" lvl="0" marL="0" marR="0" rtl="0" algn="r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None/>
              </a:pPr>
              <a:r>
                <a:rPr i="1" lang="pt-BR" sz="2400">
                  <a:solidFill>
                    <a:srgbClr val="000000"/>
                  </a:solidFill>
                  <a:latin typeface="Times New Roman"/>
                  <a:ea typeface="Times New Roman"/>
                  <a:cs typeface="Times New Roman"/>
                  <a:sym typeface="Times New Roman"/>
                </a:rPr>
                <a:t>e</a:t>
              </a:r>
              <a:r>
                <a:rPr baseline="-25000" lang="pt-BR" sz="2400">
                  <a:solidFill>
                    <a:srgbClr val="000000"/>
                  </a:solidFill>
                  <a:latin typeface="Times New Roman"/>
                  <a:ea typeface="Times New Roman"/>
                  <a:cs typeface="Times New Roman"/>
                  <a:sym typeface="Times New Roman"/>
                </a:rPr>
                <a:t>1</a:t>
              </a:r>
              <a:endParaRPr sz="2400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endParaRPr>
            </a:p>
            <a:p>
              <a:pPr indent="0" lvl="0" marL="0" marR="0" rtl="0" algn="r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None/>
              </a:pPr>
              <a:r>
                <a:rPr lang="pt-BR" sz="2400">
                  <a:solidFill>
                    <a:srgbClr val="000000"/>
                  </a:solidFill>
                  <a:latin typeface="Times New Roman"/>
                  <a:ea typeface="Times New Roman"/>
                  <a:cs typeface="Times New Roman"/>
                  <a:sym typeface="Times New Roman"/>
                </a:rPr>
                <a:t>–</a:t>
              </a:r>
              <a:endParaRPr sz="2400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endParaRPr>
            </a:p>
          </p:txBody>
        </p:sp>
        <p:sp>
          <p:nvSpPr>
            <p:cNvPr id="414" name="Google Shape;414;p32"/>
            <p:cNvSpPr/>
            <p:nvPr/>
          </p:nvSpPr>
          <p:spPr>
            <a:xfrm>
              <a:off x="5732640" y="2082600"/>
              <a:ext cx="421560" cy="1241280"/>
            </a:xfrm>
            <a:custGeom>
              <a:rect b="b" l="l" r="r" t="t"/>
              <a:pathLst>
                <a:path extrusionOk="0" h="21600" w="21600">
                  <a:moveTo>
                    <a:pt x="0" y="0"/>
                  </a:moveTo>
                  <a:lnTo>
                    <a:pt x="21600" y="0"/>
                  </a:lnTo>
                  <a:lnTo>
                    <a:pt x="21600" y="21600"/>
                  </a:lnTo>
                  <a:lnTo>
                    <a:pt x="0" y="21600"/>
                  </a:lnTo>
                  <a:lnTo>
                    <a:pt x="0" y="0"/>
                  </a:lnTo>
                  <a:close/>
                </a:path>
              </a:pathLst>
            </a:custGeom>
            <a:noFill/>
            <a:ln>
              <a:noFill/>
            </a:ln>
          </p:spPr>
          <p:txBody>
            <a:bodyPr anchorCtr="0" anchor="t" bIns="46800" lIns="90000" spcFirstLastPara="1" rIns="90000" wrap="square" tIns="46800">
              <a:spAutoFit/>
            </a:bodyPr>
            <a:lstStyle/>
            <a:p>
              <a:pPr indent="0" lvl="0" marL="0" marR="0" rtl="0" algn="r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None/>
              </a:pPr>
              <a:r>
                <a:rPr lang="pt-BR" sz="2400">
                  <a:solidFill>
                    <a:srgbClr val="000000"/>
                  </a:solidFill>
                  <a:latin typeface="Times New Roman"/>
                  <a:ea typeface="Times New Roman"/>
                  <a:cs typeface="Times New Roman"/>
                  <a:sym typeface="Times New Roman"/>
                </a:rPr>
                <a:t>+</a:t>
              </a:r>
              <a:endParaRPr sz="2400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endParaRPr>
            </a:p>
            <a:p>
              <a:pPr indent="0" lvl="0" marL="0" marR="0" rtl="0" algn="r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None/>
              </a:pPr>
              <a:r>
                <a:rPr i="1" lang="pt-BR" sz="2400">
                  <a:solidFill>
                    <a:srgbClr val="000000"/>
                  </a:solidFill>
                  <a:latin typeface="Times New Roman"/>
                  <a:ea typeface="Times New Roman"/>
                  <a:cs typeface="Times New Roman"/>
                  <a:sym typeface="Times New Roman"/>
                </a:rPr>
                <a:t>e</a:t>
              </a:r>
              <a:r>
                <a:rPr baseline="-25000" lang="pt-BR" sz="2400">
                  <a:solidFill>
                    <a:srgbClr val="000000"/>
                  </a:solidFill>
                  <a:latin typeface="Times New Roman"/>
                  <a:ea typeface="Times New Roman"/>
                  <a:cs typeface="Times New Roman"/>
                  <a:sym typeface="Times New Roman"/>
                </a:rPr>
                <a:t>2</a:t>
              </a:r>
              <a:endParaRPr sz="2400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endParaRPr>
            </a:p>
            <a:p>
              <a:pPr indent="0" lvl="0" marL="0" marR="0" rtl="0" algn="r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None/>
              </a:pPr>
              <a:r>
                <a:rPr lang="pt-BR" sz="2400">
                  <a:solidFill>
                    <a:srgbClr val="000000"/>
                  </a:solidFill>
                  <a:latin typeface="Times New Roman"/>
                  <a:ea typeface="Times New Roman"/>
                  <a:cs typeface="Times New Roman"/>
                  <a:sym typeface="Times New Roman"/>
                </a:rPr>
                <a:t>–</a:t>
              </a:r>
              <a:endParaRPr sz="2400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endParaRPr>
            </a:p>
          </p:txBody>
        </p:sp>
      </p:grpSp>
      <p:sp>
        <p:nvSpPr>
          <p:cNvPr id="415" name="Google Shape;415;p32"/>
          <p:cNvSpPr/>
          <p:nvPr/>
        </p:nvSpPr>
        <p:spPr>
          <a:xfrm>
            <a:off x="1059766" y="844061"/>
            <a:ext cx="9142200" cy="1468080"/>
          </a:xfrm>
          <a:prstGeom prst="rect">
            <a:avLst/>
          </a:prstGeom>
          <a:noFill/>
          <a:ln>
            <a:noFill/>
          </a:ln>
        </p:spPr>
        <p:txBody>
          <a:bodyPr anchorCtr="0" anchor="ctr" bIns="45000" lIns="90000" spcFirstLastPara="1" rIns="90000" wrap="square" tIns="45000">
            <a:noAutofit/>
          </a:bodyPr>
          <a:lstStyle/>
          <a:p>
            <a:pPr indent="0" lvl="0" marL="0" marR="0" rt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</a:pPr>
            <a:r>
              <a:rPr b="1" lang="pt-BR" sz="4000">
                <a:solidFill>
                  <a:srgbClr val="000000"/>
                </a:solidFill>
                <a:latin typeface="Calibri"/>
                <a:ea typeface="Calibri"/>
                <a:cs typeface="Calibri"/>
                <a:sym typeface="Calibri"/>
              </a:rPr>
              <a:t>Transformadores ideais:</a:t>
            </a:r>
            <a:endParaRPr b="1" sz="4000">
              <a:solidFill>
                <a:schemeClr val="dk1"/>
              </a:solidFill>
              <a:latin typeface="Calibri"/>
              <a:ea typeface="Calibri"/>
              <a:cs typeface="Calibri"/>
              <a:sym typeface="Calibri"/>
            </a:endParaRPr>
          </a:p>
        </p:txBody>
      </p:sp>
      <p:sp>
        <p:nvSpPr>
          <p:cNvPr id="416" name="Google Shape;416;p32"/>
          <p:cNvSpPr txBox="1"/>
          <p:nvPr/>
        </p:nvSpPr>
        <p:spPr>
          <a:xfrm>
            <a:off x="2402013" y="5380488"/>
            <a:ext cx="1983600" cy="1477500"/>
          </a:xfrm>
          <a:prstGeom prst="rect">
            <a:avLst/>
          </a:prstGeom>
          <a:noFill/>
          <a:ln>
            <a:noFill/>
          </a:ln>
        </p:spPr>
        <p:txBody>
          <a:bodyPr anchorCtr="0" anchor="t" bIns="91425" lIns="91425" spcFirstLastPara="1" rIns="91425" wrap="square" tIns="91425">
            <a:spAutoFit/>
          </a:bodyPr>
          <a:lstStyle/>
          <a:p>
            <a:pPr indent="0" lvl="0" marL="0" rtl="0" algn="ctr">
              <a:spcBef>
                <a:spcPts val="0"/>
              </a:spcBef>
              <a:spcAft>
                <a:spcPts val="0"/>
              </a:spcAft>
              <a:buNone/>
            </a:pPr>
            <a:r>
              <a:rPr b="1" lang="pt-BR" sz="1200">
                <a:solidFill>
                  <a:schemeClr val="dk1"/>
                </a:solidFill>
              </a:rPr>
              <a:t>Fonte</a:t>
            </a:r>
            <a:r>
              <a:rPr lang="pt-BR" sz="1200">
                <a:solidFill>
                  <a:schemeClr val="dk1"/>
                </a:solidFill>
              </a:rPr>
              <a:t>: Disponível em: </a:t>
            </a:r>
            <a:r>
              <a:rPr lang="pt-BR" sz="1200">
                <a:solidFill>
                  <a:schemeClr val="dk1"/>
                </a:solidFill>
                <a:uFill>
                  <a:noFill/>
                </a:uFill>
                <a:latin typeface="Times New Roman"/>
                <a:ea typeface="Times New Roman"/>
                <a:cs typeface="Times New Roman"/>
                <a:sym typeface="Times New Roman"/>
                <a:hlinkClick r:id="rId4">
                  <a:extLst>
                    <a:ext uri="{A12FA001-AC4F-418D-AE19-62706E023703}">
                      <ahyp:hlinkClr val="tx"/>
                    </a:ext>
                  </a:extLst>
                </a:hlinkClick>
              </a:rPr>
              <a:t>https://www.researchgate.net/figure/Poste-da-rede-eletrica-com-transformador-pendurado-Fonte-Os-autores_fig3_287375757</a:t>
            </a:r>
            <a:r>
              <a:rPr lang="pt-BR" sz="1200">
                <a:solidFill>
                  <a:schemeClr val="dk1"/>
                </a:solidFill>
              </a:rPr>
              <a:t>. Acesso em 31 ago. 2021.</a:t>
            </a:r>
            <a:endParaRPr sz="1200">
              <a:solidFill>
                <a:schemeClr val="dk1"/>
              </a:solidFill>
            </a:endParaRPr>
          </a:p>
        </p:txBody>
      </p:sp>
    </p:spTree>
  </p:cSld>
  <p:clrMapOvr>
    <a:masterClrMapping/>
  </p:clrMapOvr>
  <p:timing>
    <p:tnLst>
      <p:par>
        <p:cTn dur="indefinite" nodeType="tmRoot" restart="never">
          <p:childTnLst>
            <p:seq concurrent="1" nextAc="seek">
              <p:cTn dur="indefinite" id="2" nodeType="mainSeq">
                <p:childTnLst>
                  <p:par>
                    <p:cTn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fill="hold">
                            <p:stCondLst>
                              <p:cond delay="0"/>
                            </p:stCondLst>
                            <p:childTnLst>
                              <p:par>
                                <p:cTn fill="hold" nodeType="withEffect" presetClass="entr" presetID="10" presetSubtype="0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1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filter="fade" transition="in">
                                      <p:cBhvr>
                                        <p:cTn dur="1000"/>
                                        <p:tgtEl>
                                          <p:spTgt spid="41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>
                  <p:tgtEl>
                    <p:sldTgt/>
                  </p:tgtEl>
                </p:cond>
              </p:prevCondLst>
              <p:nextCondLst>
                <p:cond evt="onNext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33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>
  <p:cSld>
    <p:bg>
      <p:bgPr>
        <a:solidFill>
          <a:srgbClr val="FFFFFF"/>
        </a:solidFill>
      </p:bgPr>
    </p:bg>
    <p:spTree>
      <p:nvGrpSpPr>
        <p:cNvPr id="421" name="Shape 421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422" name="Google Shape;422;p33"/>
          <p:cNvPicPr preferRelativeResize="0"/>
          <p:nvPr/>
        </p:nvPicPr>
        <p:blipFill rotWithShape="1">
          <a:blip r:embed="rId3">
            <a:alphaModFix/>
          </a:blip>
          <a:srcRect b="0" l="0" r="0" t="0"/>
          <a:stretch/>
        </p:blipFill>
        <p:spPr>
          <a:xfrm>
            <a:off x="3525462" y="2254265"/>
            <a:ext cx="5055840" cy="1996560"/>
          </a:xfrm>
          <a:prstGeom prst="rect">
            <a:avLst/>
          </a:prstGeom>
          <a:noFill/>
          <a:ln>
            <a:noFill/>
          </a:ln>
        </p:spPr>
      </p:pic>
      <p:sp>
        <p:nvSpPr>
          <p:cNvPr id="423" name="Google Shape;423;p33"/>
          <p:cNvSpPr/>
          <p:nvPr/>
        </p:nvSpPr>
        <p:spPr>
          <a:xfrm>
            <a:off x="1525662" y="984545"/>
            <a:ext cx="9142200" cy="1151640"/>
          </a:xfrm>
          <a:prstGeom prst="rect">
            <a:avLst/>
          </a:prstGeom>
          <a:noFill/>
          <a:ln>
            <a:noFill/>
          </a:ln>
        </p:spPr>
        <p:txBody>
          <a:bodyPr anchorCtr="0" anchor="ctr" bIns="45000" lIns="90000" spcFirstLastPara="1" rIns="90000" wrap="square" tIns="45000">
            <a:noAutofit/>
          </a:bodyPr>
          <a:lstStyle/>
          <a:p>
            <a:pPr indent="0" lvl="0" marL="0" marR="0" rt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</a:pPr>
            <a:r>
              <a:rPr b="1" lang="pt-BR" sz="3600">
                <a:solidFill>
                  <a:srgbClr val="000000"/>
                </a:solidFill>
                <a:latin typeface="Calibri"/>
                <a:ea typeface="Calibri"/>
                <a:cs typeface="Calibri"/>
                <a:sym typeface="Calibri"/>
              </a:rPr>
              <a:t>A</a:t>
            </a:r>
            <a:r>
              <a:rPr b="1" lang="pt-BR" sz="3600">
                <a:latin typeface="Calibri"/>
                <a:ea typeface="Calibri"/>
                <a:cs typeface="Calibri"/>
                <a:sym typeface="Calibri"/>
              </a:rPr>
              <a:t>s equações do transformador ideal:</a:t>
            </a:r>
            <a:endParaRPr b="1" sz="3600">
              <a:solidFill>
                <a:schemeClr val="dk1"/>
              </a:solidFill>
              <a:latin typeface="Calibri"/>
              <a:ea typeface="Calibri"/>
              <a:cs typeface="Calibri"/>
              <a:sym typeface="Calibri"/>
            </a:endParaRPr>
          </a:p>
        </p:txBody>
      </p:sp>
      <p:sp>
        <p:nvSpPr>
          <p:cNvPr id="424" name="Google Shape;424;p33"/>
          <p:cNvSpPr/>
          <p:nvPr/>
        </p:nvSpPr>
        <p:spPr>
          <a:xfrm>
            <a:off x="2389662" y="4486265"/>
            <a:ext cx="1799640" cy="1026000"/>
          </a:xfrm>
          <a:prstGeom prst="rect">
            <a:avLst/>
          </a:prstGeom>
          <a:noFill/>
          <a:ln>
            <a:noFill/>
          </a:ln>
        </p:spPr>
        <p:txBody>
          <a:bodyPr anchorCtr="0" anchor="t" bIns="45000" lIns="90000" spcFirstLastPara="1" rIns="90000" wrap="square" tIns="45000">
            <a:noAutofit/>
          </a:bodyPr>
          <a:lstStyle/>
          <a:p>
            <a:pPr indent="0" lvl="0" marL="0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</a:pPr>
            <a:r>
              <a:rPr lang="pt-BR" sz="2400" u="sng">
                <a:solidFill>
                  <a:srgbClr val="3333FF"/>
                </a:solidFill>
                <a:latin typeface="Calibri"/>
                <a:ea typeface="Calibri"/>
                <a:cs typeface="Calibri"/>
                <a:sym typeface="Calibri"/>
              </a:rPr>
              <a:t>N</a:t>
            </a:r>
            <a:r>
              <a:rPr baseline="-25000" lang="pt-BR" sz="2400">
                <a:solidFill>
                  <a:srgbClr val="3333FF"/>
                </a:solidFill>
                <a:latin typeface="Calibri"/>
                <a:ea typeface="Calibri"/>
                <a:cs typeface="Calibri"/>
                <a:sym typeface="Calibri"/>
              </a:rPr>
              <a:t>1</a:t>
            </a:r>
            <a:r>
              <a:rPr lang="pt-BR" sz="2400">
                <a:solidFill>
                  <a:srgbClr val="3333FF"/>
                </a:solidFill>
                <a:latin typeface="Calibri"/>
                <a:ea typeface="Calibri"/>
                <a:cs typeface="Calibri"/>
                <a:sym typeface="Calibri"/>
              </a:rPr>
              <a:t> = </a:t>
            </a:r>
            <a:r>
              <a:rPr lang="pt-BR" sz="2400" u="sng">
                <a:solidFill>
                  <a:srgbClr val="3333FF"/>
                </a:solidFill>
                <a:latin typeface="Calibri"/>
                <a:ea typeface="Calibri"/>
                <a:cs typeface="Calibri"/>
                <a:sym typeface="Calibri"/>
              </a:rPr>
              <a:t>N</a:t>
            </a:r>
            <a:r>
              <a:rPr baseline="-25000" lang="pt-BR" sz="2400">
                <a:solidFill>
                  <a:srgbClr val="3333FF"/>
                </a:solidFill>
                <a:latin typeface="Calibri"/>
                <a:ea typeface="Calibri"/>
                <a:cs typeface="Calibri"/>
                <a:sym typeface="Calibri"/>
              </a:rPr>
              <a:t>2</a:t>
            </a:r>
            <a:endParaRPr sz="2400">
              <a:solidFill>
                <a:schemeClr val="dk1"/>
              </a:solidFill>
              <a:latin typeface="Calibri"/>
              <a:ea typeface="Calibri"/>
              <a:cs typeface="Calibri"/>
              <a:sym typeface="Calibri"/>
            </a:endParaRPr>
          </a:p>
          <a:p>
            <a:pPr indent="0" lvl="0" marL="0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</a:pPr>
            <a:r>
              <a:rPr lang="pt-BR" sz="2400">
                <a:solidFill>
                  <a:srgbClr val="3333FF"/>
                </a:solidFill>
                <a:latin typeface="Calibri"/>
                <a:ea typeface="Calibri"/>
                <a:cs typeface="Calibri"/>
                <a:sym typeface="Calibri"/>
              </a:rPr>
              <a:t>V</a:t>
            </a:r>
            <a:r>
              <a:rPr baseline="-25000" lang="pt-BR" sz="2400">
                <a:solidFill>
                  <a:srgbClr val="3333FF"/>
                </a:solidFill>
                <a:latin typeface="Calibri"/>
                <a:ea typeface="Calibri"/>
                <a:cs typeface="Calibri"/>
                <a:sym typeface="Calibri"/>
              </a:rPr>
              <a:t>1</a:t>
            </a:r>
            <a:r>
              <a:rPr lang="pt-BR" sz="2400">
                <a:solidFill>
                  <a:srgbClr val="3333FF"/>
                </a:solidFill>
                <a:latin typeface="Calibri"/>
                <a:ea typeface="Calibri"/>
                <a:cs typeface="Calibri"/>
                <a:sym typeface="Calibri"/>
              </a:rPr>
              <a:t>    V</a:t>
            </a:r>
            <a:r>
              <a:rPr baseline="-25000" lang="pt-BR" sz="2400">
                <a:solidFill>
                  <a:srgbClr val="3333FF"/>
                </a:solidFill>
                <a:latin typeface="Calibri"/>
                <a:ea typeface="Calibri"/>
                <a:cs typeface="Calibri"/>
                <a:sym typeface="Calibri"/>
              </a:rPr>
              <a:t>2</a:t>
            </a:r>
            <a:endParaRPr sz="2400">
              <a:solidFill>
                <a:schemeClr val="dk1"/>
              </a:solidFill>
              <a:latin typeface="Calibri"/>
              <a:ea typeface="Calibri"/>
              <a:cs typeface="Calibri"/>
              <a:sym typeface="Calibri"/>
            </a:endParaRPr>
          </a:p>
        </p:txBody>
      </p:sp>
      <p:sp>
        <p:nvSpPr>
          <p:cNvPr id="425" name="Google Shape;425;p33"/>
          <p:cNvSpPr/>
          <p:nvPr/>
        </p:nvSpPr>
        <p:spPr>
          <a:xfrm>
            <a:off x="5053662" y="4594265"/>
            <a:ext cx="2591640" cy="1011960"/>
          </a:xfrm>
          <a:prstGeom prst="rect">
            <a:avLst/>
          </a:prstGeom>
          <a:noFill/>
          <a:ln>
            <a:noFill/>
          </a:ln>
        </p:spPr>
        <p:txBody>
          <a:bodyPr anchorCtr="0" anchor="t" bIns="45000" lIns="90000" spcFirstLastPara="1" rIns="90000" wrap="square" tIns="45000">
            <a:noAutofit/>
          </a:bodyPr>
          <a:lstStyle/>
          <a:p>
            <a:pPr indent="0" lvl="0" marL="0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</a:pPr>
            <a:r>
              <a:rPr lang="pt-BR" sz="2400">
                <a:solidFill>
                  <a:srgbClr val="3333FF"/>
                </a:solidFill>
                <a:latin typeface="Calibri"/>
                <a:ea typeface="Calibri"/>
                <a:cs typeface="Calibri"/>
                <a:sym typeface="Calibri"/>
              </a:rPr>
              <a:t>N</a:t>
            </a:r>
            <a:r>
              <a:rPr baseline="-25000" lang="pt-BR" sz="2400">
                <a:solidFill>
                  <a:srgbClr val="3333FF"/>
                </a:solidFill>
                <a:latin typeface="Calibri"/>
                <a:ea typeface="Calibri"/>
                <a:cs typeface="Calibri"/>
                <a:sym typeface="Calibri"/>
              </a:rPr>
              <a:t>1</a:t>
            </a:r>
            <a:r>
              <a:rPr lang="pt-BR" sz="2400">
                <a:solidFill>
                  <a:srgbClr val="3333FF"/>
                </a:solidFill>
                <a:latin typeface="Calibri"/>
                <a:ea typeface="Calibri"/>
                <a:cs typeface="Calibri"/>
                <a:sym typeface="Calibri"/>
              </a:rPr>
              <a:t>.i</a:t>
            </a:r>
            <a:r>
              <a:rPr baseline="-25000" lang="pt-BR" sz="2400">
                <a:solidFill>
                  <a:srgbClr val="3333FF"/>
                </a:solidFill>
                <a:latin typeface="Calibri"/>
                <a:ea typeface="Calibri"/>
                <a:cs typeface="Calibri"/>
                <a:sym typeface="Calibri"/>
              </a:rPr>
              <a:t>1</a:t>
            </a:r>
            <a:r>
              <a:rPr lang="pt-BR" sz="2400">
                <a:solidFill>
                  <a:srgbClr val="3333FF"/>
                </a:solidFill>
                <a:latin typeface="Calibri"/>
                <a:ea typeface="Calibri"/>
                <a:cs typeface="Calibri"/>
                <a:sym typeface="Calibri"/>
              </a:rPr>
              <a:t> = N</a:t>
            </a:r>
            <a:r>
              <a:rPr baseline="-25000" lang="pt-BR" sz="2400">
                <a:solidFill>
                  <a:srgbClr val="3333FF"/>
                </a:solidFill>
                <a:latin typeface="Calibri"/>
                <a:ea typeface="Calibri"/>
                <a:cs typeface="Calibri"/>
                <a:sym typeface="Calibri"/>
              </a:rPr>
              <a:t>2</a:t>
            </a:r>
            <a:r>
              <a:rPr lang="pt-BR" sz="2400">
                <a:solidFill>
                  <a:srgbClr val="3333FF"/>
                </a:solidFill>
                <a:latin typeface="Calibri"/>
                <a:ea typeface="Calibri"/>
                <a:cs typeface="Calibri"/>
                <a:sym typeface="Calibri"/>
              </a:rPr>
              <a:t>.i</a:t>
            </a:r>
            <a:r>
              <a:rPr baseline="-25000" lang="pt-BR" sz="2400">
                <a:solidFill>
                  <a:srgbClr val="3333FF"/>
                </a:solidFill>
                <a:latin typeface="Calibri"/>
                <a:ea typeface="Calibri"/>
                <a:cs typeface="Calibri"/>
                <a:sym typeface="Calibri"/>
              </a:rPr>
              <a:t>2</a:t>
            </a:r>
            <a:endParaRPr sz="2400">
              <a:solidFill>
                <a:schemeClr val="dk1"/>
              </a:solidFill>
              <a:latin typeface="Calibri"/>
              <a:ea typeface="Calibri"/>
              <a:cs typeface="Calibri"/>
              <a:sym typeface="Calibri"/>
            </a:endParaRPr>
          </a:p>
        </p:txBody>
      </p:sp>
      <p:sp>
        <p:nvSpPr>
          <p:cNvPr id="426" name="Google Shape;426;p33"/>
          <p:cNvSpPr/>
          <p:nvPr/>
        </p:nvSpPr>
        <p:spPr>
          <a:xfrm>
            <a:off x="7933662" y="4558265"/>
            <a:ext cx="2591640" cy="1011960"/>
          </a:xfrm>
          <a:prstGeom prst="rect">
            <a:avLst/>
          </a:prstGeom>
          <a:noFill/>
          <a:ln>
            <a:noFill/>
          </a:ln>
        </p:spPr>
        <p:txBody>
          <a:bodyPr anchorCtr="0" anchor="t" bIns="45000" lIns="90000" spcFirstLastPara="1" rIns="90000" wrap="square" tIns="45000">
            <a:noAutofit/>
          </a:bodyPr>
          <a:lstStyle/>
          <a:p>
            <a:pPr indent="0" lvl="0" marL="0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</a:pPr>
            <a:r>
              <a:rPr lang="pt-BR" sz="2400">
                <a:solidFill>
                  <a:srgbClr val="3333FF"/>
                </a:solidFill>
                <a:latin typeface="Calibri"/>
                <a:ea typeface="Calibri"/>
                <a:cs typeface="Calibri"/>
                <a:sym typeface="Calibri"/>
              </a:rPr>
              <a:t>P</a:t>
            </a:r>
            <a:r>
              <a:rPr baseline="-25000" lang="pt-BR" sz="2400">
                <a:solidFill>
                  <a:srgbClr val="3333FF"/>
                </a:solidFill>
                <a:latin typeface="Calibri"/>
                <a:ea typeface="Calibri"/>
                <a:cs typeface="Calibri"/>
                <a:sym typeface="Calibri"/>
              </a:rPr>
              <a:t>1</a:t>
            </a:r>
            <a:r>
              <a:rPr lang="pt-BR" sz="2400">
                <a:solidFill>
                  <a:srgbClr val="3333FF"/>
                </a:solidFill>
                <a:latin typeface="Calibri"/>
                <a:ea typeface="Calibri"/>
                <a:cs typeface="Calibri"/>
                <a:sym typeface="Calibri"/>
              </a:rPr>
              <a:t> = P</a:t>
            </a:r>
            <a:r>
              <a:rPr baseline="-25000" lang="pt-BR" sz="2400">
                <a:solidFill>
                  <a:srgbClr val="3333FF"/>
                </a:solidFill>
                <a:latin typeface="Calibri"/>
                <a:ea typeface="Calibri"/>
                <a:cs typeface="Calibri"/>
                <a:sym typeface="Calibri"/>
              </a:rPr>
              <a:t>2</a:t>
            </a:r>
            <a:r>
              <a:rPr lang="pt-BR" sz="2400">
                <a:solidFill>
                  <a:srgbClr val="3333FF"/>
                </a:solidFill>
                <a:latin typeface="Calibri"/>
                <a:ea typeface="Calibri"/>
                <a:cs typeface="Calibri"/>
                <a:sym typeface="Calibri"/>
              </a:rPr>
              <a:t> = Cte.</a:t>
            </a:r>
            <a:endParaRPr sz="2400">
              <a:solidFill>
                <a:schemeClr val="dk1"/>
              </a:solidFill>
              <a:latin typeface="Calibri"/>
              <a:ea typeface="Calibri"/>
              <a:cs typeface="Calibri"/>
              <a:sym typeface="Calibri"/>
            </a:endParaRPr>
          </a:p>
        </p:txBody>
      </p:sp>
      <p:sp>
        <p:nvSpPr>
          <p:cNvPr id="427" name="Google Shape;427;p33"/>
          <p:cNvSpPr/>
          <p:nvPr/>
        </p:nvSpPr>
        <p:spPr>
          <a:xfrm>
            <a:off x="1957662" y="4198265"/>
            <a:ext cx="2015640" cy="455760"/>
          </a:xfrm>
          <a:prstGeom prst="rect">
            <a:avLst/>
          </a:prstGeom>
          <a:noFill/>
          <a:ln>
            <a:noFill/>
          </a:ln>
        </p:spPr>
        <p:txBody>
          <a:bodyPr anchorCtr="0" anchor="t" bIns="45000" lIns="90000" spcFirstLastPara="1" rIns="90000" wrap="square" tIns="45000">
            <a:noAutofit/>
          </a:bodyPr>
          <a:lstStyle/>
          <a:p>
            <a:pPr indent="0" lvl="0" marL="0" marR="0" rtl="0" algn="ctr">
              <a:spcBef>
                <a:spcPts val="0"/>
              </a:spcBef>
              <a:spcAft>
                <a:spcPts val="0"/>
              </a:spcAft>
              <a:buNone/>
            </a:pPr>
            <a:r>
              <a:rPr lang="pt-BR" sz="2400">
                <a:solidFill>
                  <a:srgbClr val="FF0000"/>
                </a:solidFill>
                <a:latin typeface="Calibri"/>
                <a:ea typeface="Calibri"/>
                <a:cs typeface="Calibri"/>
                <a:sym typeface="Calibri"/>
              </a:rPr>
              <a:t>Tensões</a:t>
            </a:r>
            <a:endParaRPr sz="2400">
              <a:solidFill>
                <a:schemeClr val="dk1"/>
              </a:solidFill>
              <a:latin typeface="Calibri"/>
              <a:ea typeface="Calibri"/>
              <a:cs typeface="Calibri"/>
              <a:sym typeface="Calibri"/>
            </a:endParaRPr>
          </a:p>
        </p:txBody>
      </p:sp>
      <p:sp>
        <p:nvSpPr>
          <p:cNvPr id="428" name="Google Shape;428;p33"/>
          <p:cNvSpPr/>
          <p:nvPr/>
        </p:nvSpPr>
        <p:spPr>
          <a:xfrm>
            <a:off x="4909662" y="4210145"/>
            <a:ext cx="2015640" cy="455760"/>
          </a:xfrm>
          <a:prstGeom prst="rect">
            <a:avLst/>
          </a:prstGeom>
          <a:noFill/>
          <a:ln>
            <a:noFill/>
          </a:ln>
        </p:spPr>
        <p:txBody>
          <a:bodyPr anchorCtr="0" anchor="t" bIns="45000" lIns="90000" spcFirstLastPara="1" rIns="90000" wrap="square" tIns="45000">
            <a:noAutofit/>
          </a:bodyPr>
          <a:lstStyle/>
          <a:p>
            <a:pPr indent="0" lvl="0" marL="0" marR="0" rtl="0" algn="ctr">
              <a:spcBef>
                <a:spcPts val="0"/>
              </a:spcBef>
              <a:spcAft>
                <a:spcPts val="0"/>
              </a:spcAft>
              <a:buNone/>
            </a:pPr>
            <a:r>
              <a:rPr lang="pt-BR" sz="2400">
                <a:solidFill>
                  <a:srgbClr val="FF0000"/>
                </a:solidFill>
                <a:latin typeface="Calibri"/>
                <a:ea typeface="Calibri"/>
                <a:cs typeface="Calibri"/>
                <a:sym typeface="Calibri"/>
              </a:rPr>
              <a:t>Correntes</a:t>
            </a:r>
            <a:endParaRPr sz="2400">
              <a:solidFill>
                <a:schemeClr val="dk1"/>
              </a:solidFill>
              <a:latin typeface="Calibri"/>
              <a:ea typeface="Calibri"/>
              <a:cs typeface="Calibri"/>
              <a:sym typeface="Calibri"/>
            </a:endParaRPr>
          </a:p>
        </p:txBody>
      </p:sp>
      <p:sp>
        <p:nvSpPr>
          <p:cNvPr id="429" name="Google Shape;429;p33"/>
          <p:cNvSpPr/>
          <p:nvPr/>
        </p:nvSpPr>
        <p:spPr>
          <a:xfrm>
            <a:off x="7789662" y="4198265"/>
            <a:ext cx="2015640" cy="455760"/>
          </a:xfrm>
          <a:prstGeom prst="rect">
            <a:avLst/>
          </a:prstGeom>
          <a:noFill/>
          <a:ln>
            <a:noFill/>
          </a:ln>
        </p:spPr>
        <p:txBody>
          <a:bodyPr anchorCtr="0" anchor="t" bIns="45000" lIns="90000" spcFirstLastPara="1" rIns="90000" wrap="square" tIns="45000">
            <a:noAutofit/>
          </a:bodyPr>
          <a:lstStyle/>
          <a:p>
            <a:pPr indent="0" lvl="0" marL="0" marR="0" rtl="0" algn="ctr">
              <a:spcBef>
                <a:spcPts val="0"/>
              </a:spcBef>
              <a:spcAft>
                <a:spcPts val="0"/>
              </a:spcAft>
              <a:buNone/>
            </a:pPr>
            <a:r>
              <a:rPr lang="pt-BR" sz="2400">
                <a:solidFill>
                  <a:srgbClr val="FF0000"/>
                </a:solidFill>
                <a:latin typeface="Calibri"/>
                <a:ea typeface="Calibri"/>
                <a:cs typeface="Calibri"/>
                <a:sym typeface="Calibri"/>
              </a:rPr>
              <a:t>Potências</a:t>
            </a:r>
            <a:endParaRPr sz="2400">
              <a:solidFill>
                <a:schemeClr val="dk1"/>
              </a:solidFill>
              <a:latin typeface="Calibri"/>
              <a:ea typeface="Calibri"/>
              <a:cs typeface="Calibri"/>
              <a:sym typeface="Calibri"/>
            </a:endParaRPr>
          </a:p>
        </p:txBody>
      </p:sp>
      <p:sp>
        <p:nvSpPr>
          <p:cNvPr id="430" name="Google Shape;430;p33"/>
          <p:cNvSpPr/>
          <p:nvPr/>
        </p:nvSpPr>
        <p:spPr>
          <a:xfrm>
            <a:off x="1525662" y="2254265"/>
            <a:ext cx="1583640" cy="1682640"/>
          </a:xfrm>
          <a:prstGeom prst="rect">
            <a:avLst/>
          </a:prstGeom>
          <a:noFill/>
          <a:ln>
            <a:noFill/>
          </a:ln>
        </p:spPr>
        <p:txBody>
          <a:bodyPr anchorCtr="0" anchor="t" bIns="45000" lIns="90000" spcFirstLastPara="1" rIns="90000" wrap="square" tIns="45000">
            <a:noAutofit/>
          </a:bodyPr>
          <a:lstStyle/>
          <a:p>
            <a:pPr indent="0" lvl="0" marL="0" marR="0" rtl="0" algn="ctr">
              <a:spcBef>
                <a:spcPts val="0"/>
              </a:spcBef>
              <a:spcAft>
                <a:spcPts val="0"/>
              </a:spcAft>
              <a:buNone/>
            </a:pPr>
            <a:r>
              <a:rPr lang="pt-BR" sz="2000">
                <a:solidFill>
                  <a:srgbClr val="000000"/>
                </a:solidFill>
                <a:latin typeface="Calibri"/>
                <a:ea typeface="Calibri"/>
                <a:cs typeface="Calibri"/>
                <a:sym typeface="Calibri"/>
              </a:rPr>
              <a:t>Primário (1): </a:t>
            </a:r>
            <a:endParaRPr sz="2000">
              <a:solidFill>
                <a:schemeClr val="dk1"/>
              </a:solidFill>
              <a:latin typeface="Calibri"/>
              <a:ea typeface="Calibri"/>
              <a:cs typeface="Calibri"/>
              <a:sym typeface="Calibri"/>
            </a:endParaRPr>
          </a:p>
          <a:p>
            <a:pPr indent="0" lvl="0" marL="0" marR="0" rtl="0" algn="ctr">
              <a:spcBef>
                <a:spcPts val="1500"/>
              </a:spcBef>
              <a:spcAft>
                <a:spcPts val="0"/>
              </a:spcAft>
              <a:buNone/>
            </a:pPr>
            <a:r>
              <a:rPr lang="pt-BR" sz="1900">
                <a:latin typeface="Calibri"/>
                <a:ea typeface="Calibri"/>
                <a:cs typeface="Calibri"/>
                <a:sym typeface="Calibri"/>
              </a:rPr>
              <a:t>E</a:t>
            </a:r>
            <a:r>
              <a:rPr lang="pt-BR" sz="1900">
                <a:solidFill>
                  <a:srgbClr val="000000"/>
                </a:solidFill>
                <a:latin typeface="Calibri"/>
                <a:ea typeface="Calibri"/>
                <a:cs typeface="Calibri"/>
                <a:sym typeface="Calibri"/>
              </a:rPr>
              <a:t>nrolament</a:t>
            </a:r>
            <a:r>
              <a:rPr lang="pt-BR" sz="1900">
                <a:latin typeface="Calibri"/>
                <a:ea typeface="Calibri"/>
                <a:cs typeface="Calibri"/>
                <a:sym typeface="Calibri"/>
              </a:rPr>
              <a:t>o</a:t>
            </a:r>
            <a:r>
              <a:rPr lang="pt-BR" sz="1900">
                <a:solidFill>
                  <a:srgbClr val="000000"/>
                </a:solidFill>
                <a:latin typeface="Calibri"/>
                <a:ea typeface="Calibri"/>
                <a:cs typeface="Calibri"/>
                <a:sym typeface="Calibri"/>
              </a:rPr>
              <a:t>s que são alimentados</a:t>
            </a:r>
            <a:endParaRPr sz="1900">
              <a:solidFill>
                <a:schemeClr val="dk1"/>
              </a:solidFill>
              <a:latin typeface="Calibri"/>
              <a:ea typeface="Calibri"/>
              <a:cs typeface="Calibri"/>
              <a:sym typeface="Calibri"/>
            </a:endParaRPr>
          </a:p>
        </p:txBody>
      </p:sp>
      <p:sp>
        <p:nvSpPr>
          <p:cNvPr id="431" name="Google Shape;431;p33"/>
          <p:cNvSpPr/>
          <p:nvPr/>
        </p:nvSpPr>
        <p:spPr>
          <a:xfrm>
            <a:off x="2965662" y="2326265"/>
            <a:ext cx="358920" cy="1774800"/>
          </a:xfrm>
          <a:custGeom>
            <a:rect b="b" l="l" r="r" t="t"/>
            <a:pathLst>
              <a:path extrusionOk="0" h="4935" w="1002">
                <a:moveTo>
                  <a:pt x="1001" y="0"/>
                </a:moveTo>
                <a:cubicBezTo>
                  <a:pt x="750" y="0"/>
                  <a:pt x="500" y="205"/>
                  <a:pt x="500" y="411"/>
                </a:cubicBezTo>
                <a:lnTo>
                  <a:pt x="500" y="2055"/>
                </a:lnTo>
                <a:cubicBezTo>
                  <a:pt x="500" y="2261"/>
                  <a:pt x="250" y="2467"/>
                  <a:pt x="0" y="2467"/>
                </a:cubicBezTo>
                <a:cubicBezTo>
                  <a:pt x="250" y="2467"/>
                  <a:pt x="500" y="2672"/>
                  <a:pt x="500" y="2878"/>
                </a:cubicBezTo>
                <a:lnTo>
                  <a:pt x="500" y="4522"/>
                </a:lnTo>
                <a:cubicBezTo>
                  <a:pt x="500" y="4728"/>
                  <a:pt x="750" y="4934"/>
                  <a:pt x="1001" y="4934"/>
                </a:cubicBezTo>
              </a:path>
            </a:pathLst>
          </a:custGeom>
          <a:noFill/>
          <a:ln cap="flat" cmpd="sng" w="36000">
            <a:solidFill>
              <a:srgbClr val="3465A4"/>
            </a:solidFill>
            <a:prstDash val="solid"/>
            <a:round/>
            <a:headEnd len="sm" w="sm" type="none"/>
            <a:tailEnd len="sm" w="sm" type="none"/>
          </a:ln>
        </p:spPr>
        <p:txBody>
          <a:bodyPr anchorCtr="0" anchor="ctr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  <p:sp>
        <p:nvSpPr>
          <p:cNvPr id="432" name="Google Shape;432;p33"/>
          <p:cNvSpPr/>
          <p:nvPr/>
        </p:nvSpPr>
        <p:spPr>
          <a:xfrm>
            <a:off x="8725662" y="2227265"/>
            <a:ext cx="1799640" cy="1803240"/>
          </a:xfrm>
          <a:prstGeom prst="rect">
            <a:avLst/>
          </a:prstGeom>
          <a:noFill/>
          <a:ln>
            <a:noFill/>
          </a:ln>
        </p:spPr>
        <p:txBody>
          <a:bodyPr anchorCtr="0" anchor="t" bIns="45000" lIns="90000" spcFirstLastPara="1" rIns="90000" wrap="square" tIns="45000">
            <a:noAutofit/>
          </a:bodyPr>
          <a:lstStyle/>
          <a:p>
            <a:pPr indent="0" lvl="0" marL="0" marR="0" rt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</a:pPr>
            <a:r>
              <a:rPr lang="pt-BR" sz="2000">
                <a:solidFill>
                  <a:srgbClr val="000000"/>
                </a:solidFill>
                <a:latin typeface="Calibri"/>
                <a:ea typeface="Calibri"/>
                <a:cs typeface="Calibri"/>
                <a:sym typeface="Calibri"/>
              </a:rPr>
              <a:t>Secundário (2): </a:t>
            </a:r>
            <a:endParaRPr sz="2000">
              <a:solidFill>
                <a:schemeClr val="dk1"/>
              </a:solidFill>
              <a:latin typeface="Calibri"/>
              <a:ea typeface="Calibri"/>
              <a:cs typeface="Calibri"/>
              <a:sym typeface="Calibri"/>
            </a:endParaRPr>
          </a:p>
          <a:p>
            <a:pPr indent="0" lvl="0" marL="0" marR="0" rt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 sz="2000">
              <a:latin typeface="Calibri"/>
              <a:ea typeface="Calibri"/>
              <a:cs typeface="Calibri"/>
              <a:sym typeface="Calibri"/>
            </a:endParaRPr>
          </a:p>
          <a:p>
            <a:pPr indent="0" lvl="0" marL="0" marR="0" rt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</a:pPr>
            <a:r>
              <a:rPr lang="pt-BR" sz="2000">
                <a:solidFill>
                  <a:srgbClr val="000000"/>
                </a:solidFill>
                <a:latin typeface="Calibri"/>
                <a:ea typeface="Calibri"/>
                <a:cs typeface="Calibri"/>
                <a:sym typeface="Calibri"/>
              </a:rPr>
              <a:t>Enrolamentos</a:t>
            </a:r>
            <a:endParaRPr sz="2000">
              <a:solidFill>
                <a:schemeClr val="dk1"/>
              </a:solidFill>
              <a:latin typeface="Calibri"/>
              <a:ea typeface="Calibri"/>
              <a:cs typeface="Calibri"/>
              <a:sym typeface="Calibri"/>
            </a:endParaRPr>
          </a:p>
          <a:p>
            <a:pPr indent="0" lvl="0" marL="0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</a:pPr>
            <a:r>
              <a:rPr lang="pt-BR" sz="2000">
                <a:solidFill>
                  <a:srgbClr val="000000"/>
                </a:solidFill>
                <a:latin typeface="Calibri"/>
                <a:ea typeface="Calibri"/>
                <a:cs typeface="Calibri"/>
                <a:sym typeface="Calibri"/>
              </a:rPr>
              <a:t>que constituem a saída.</a:t>
            </a:r>
            <a:endParaRPr sz="2000">
              <a:solidFill>
                <a:schemeClr val="dk1"/>
              </a:solidFill>
              <a:latin typeface="Calibri"/>
              <a:ea typeface="Calibri"/>
              <a:cs typeface="Calibri"/>
              <a:sym typeface="Calibri"/>
            </a:endParaRPr>
          </a:p>
        </p:txBody>
      </p:sp>
      <p:sp>
        <p:nvSpPr>
          <p:cNvPr id="433" name="Google Shape;433;p33"/>
          <p:cNvSpPr/>
          <p:nvPr/>
        </p:nvSpPr>
        <p:spPr>
          <a:xfrm rot="10800000">
            <a:off x="8582022" y="2220065"/>
            <a:ext cx="358920" cy="1774800"/>
          </a:xfrm>
          <a:custGeom>
            <a:rect b="b" l="l" r="r" t="t"/>
            <a:pathLst>
              <a:path extrusionOk="0" h="4935" w="1002">
                <a:moveTo>
                  <a:pt x="1001" y="0"/>
                </a:moveTo>
                <a:cubicBezTo>
                  <a:pt x="750" y="0"/>
                  <a:pt x="500" y="205"/>
                  <a:pt x="500" y="411"/>
                </a:cubicBezTo>
                <a:lnTo>
                  <a:pt x="500" y="2055"/>
                </a:lnTo>
                <a:cubicBezTo>
                  <a:pt x="500" y="2261"/>
                  <a:pt x="250" y="2467"/>
                  <a:pt x="0" y="2467"/>
                </a:cubicBezTo>
                <a:cubicBezTo>
                  <a:pt x="250" y="2467"/>
                  <a:pt x="500" y="2672"/>
                  <a:pt x="500" y="2878"/>
                </a:cubicBezTo>
                <a:lnTo>
                  <a:pt x="500" y="4522"/>
                </a:lnTo>
                <a:cubicBezTo>
                  <a:pt x="500" y="4728"/>
                  <a:pt x="750" y="4934"/>
                  <a:pt x="1001" y="4934"/>
                </a:cubicBezTo>
              </a:path>
            </a:pathLst>
          </a:custGeom>
          <a:noFill/>
          <a:ln cap="flat" cmpd="sng" w="36000">
            <a:solidFill>
              <a:srgbClr val="3465A4"/>
            </a:solidFill>
            <a:prstDash val="solid"/>
            <a:round/>
            <a:headEnd len="sm" w="sm" type="none"/>
            <a:tailEnd len="sm" w="sm" type="none"/>
          </a:ln>
        </p:spPr>
        <p:txBody>
          <a:bodyPr anchorCtr="0" anchor="ctr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  <p:sp>
        <p:nvSpPr>
          <p:cNvPr id="434" name="Google Shape;434;p33"/>
          <p:cNvSpPr/>
          <p:nvPr/>
        </p:nvSpPr>
        <p:spPr>
          <a:xfrm>
            <a:off x="1052204" y="5193665"/>
            <a:ext cx="10594556" cy="2466720"/>
          </a:xfrm>
          <a:prstGeom prst="rect">
            <a:avLst/>
          </a:prstGeom>
          <a:noFill/>
          <a:ln>
            <a:noFill/>
          </a:ln>
        </p:spPr>
        <p:txBody>
          <a:bodyPr anchorCtr="0" anchor="t" bIns="45000" lIns="90000" spcFirstLastPara="1" rIns="90000" wrap="square" tIns="45000">
            <a:noAutofit/>
          </a:bodyPr>
          <a:lstStyle/>
          <a:p>
            <a:pPr indent="0" lvl="0" marL="0" marR="0" rtl="0" algn="just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</a:pPr>
            <a:r>
              <a:rPr lang="pt-BR" sz="1800">
                <a:solidFill>
                  <a:srgbClr val="000000"/>
                </a:solidFill>
                <a:latin typeface="Calibri"/>
                <a:ea typeface="Calibri"/>
                <a:cs typeface="Calibri"/>
                <a:sym typeface="Calibri"/>
              </a:rPr>
              <a:t>Onde: </a:t>
            </a:r>
            <a:endParaRPr sz="1800">
              <a:solidFill>
                <a:schemeClr val="dk1"/>
              </a:solidFill>
              <a:latin typeface="Calibri"/>
              <a:ea typeface="Calibri"/>
              <a:cs typeface="Calibri"/>
              <a:sym typeface="Calibri"/>
            </a:endParaRPr>
          </a:p>
          <a:p>
            <a:pPr indent="-215639" lvl="0" marL="216000" marR="0" rtl="0" algn="just"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810"/>
              <a:buFont typeface="Noto Sans Symbols"/>
              <a:buChar char="●"/>
            </a:pPr>
            <a:r>
              <a:rPr lang="pt-BR" sz="1800">
                <a:solidFill>
                  <a:srgbClr val="000000"/>
                </a:solidFill>
                <a:latin typeface="Calibri"/>
                <a:ea typeface="Calibri"/>
                <a:cs typeface="Calibri"/>
                <a:sym typeface="Calibri"/>
              </a:rPr>
              <a:t>N</a:t>
            </a:r>
            <a:r>
              <a:rPr baseline="-25000" lang="pt-BR" sz="1800">
                <a:solidFill>
                  <a:srgbClr val="000000"/>
                </a:solidFill>
                <a:latin typeface="Calibri"/>
                <a:ea typeface="Calibri"/>
                <a:cs typeface="Calibri"/>
                <a:sym typeface="Calibri"/>
              </a:rPr>
              <a:t>1</a:t>
            </a:r>
            <a:r>
              <a:rPr lang="pt-BR" sz="1800">
                <a:solidFill>
                  <a:srgbClr val="000000"/>
                </a:solidFill>
                <a:latin typeface="Calibri"/>
                <a:ea typeface="Calibri"/>
                <a:cs typeface="Calibri"/>
                <a:sym typeface="Calibri"/>
              </a:rPr>
              <a:t> = n° de enrolamentos de fio do primário;          N</a:t>
            </a:r>
            <a:r>
              <a:rPr baseline="-25000" lang="pt-BR" sz="1800">
                <a:solidFill>
                  <a:srgbClr val="000000"/>
                </a:solidFill>
                <a:latin typeface="Calibri"/>
                <a:ea typeface="Calibri"/>
                <a:cs typeface="Calibri"/>
                <a:sym typeface="Calibri"/>
              </a:rPr>
              <a:t>2</a:t>
            </a:r>
            <a:r>
              <a:rPr lang="pt-BR" sz="1800">
                <a:solidFill>
                  <a:srgbClr val="000000"/>
                </a:solidFill>
                <a:latin typeface="Calibri"/>
                <a:ea typeface="Calibri"/>
                <a:cs typeface="Calibri"/>
                <a:sym typeface="Calibri"/>
              </a:rPr>
              <a:t> = n° de enrolamentos de fio do secundário;</a:t>
            </a:r>
            <a:endParaRPr sz="1800">
              <a:solidFill>
                <a:schemeClr val="dk1"/>
              </a:solidFill>
              <a:latin typeface="Calibri"/>
              <a:ea typeface="Calibri"/>
              <a:cs typeface="Calibri"/>
              <a:sym typeface="Calibri"/>
            </a:endParaRPr>
          </a:p>
          <a:p>
            <a:pPr indent="-215639" lvl="0" marL="216000" marR="0" rtl="0" algn="just"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810"/>
              <a:buFont typeface="Noto Sans Symbols"/>
              <a:buChar char="●"/>
            </a:pPr>
            <a:r>
              <a:rPr lang="pt-BR" sz="1800">
                <a:solidFill>
                  <a:srgbClr val="000000"/>
                </a:solidFill>
                <a:latin typeface="Calibri"/>
                <a:ea typeface="Calibri"/>
                <a:cs typeface="Calibri"/>
                <a:sym typeface="Calibri"/>
              </a:rPr>
              <a:t>V</a:t>
            </a:r>
            <a:r>
              <a:rPr baseline="-25000" lang="pt-BR" sz="1800">
                <a:solidFill>
                  <a:srgbClr val="000000"/>
                </a:solidFill>
                <a:latin typeface="Calibri"/>
                <a:ea typeface="Calibri"/>
                <a:cs typeface="Calibri"/>
                <a:sym typeface="Calibri"/>
              </a:rPr>
              <a:t>1</a:t>
            </a:r>
            <a:r>
              <a:rPr lang="pt-BR" sz="1800">
                <a:solidFill>
                  <a:srgbClr val="000000"/>
                </a:solidFill>
                <a:latin typeface="Calibri"/>
                <a:ea typeface="Calibri"/>
                <a:cs typeface="Calibri"/>
                <a:sym typeface="Calibri"/>
              </a:rPr>
              <a:t> = Tensão elétrica (c.a.) de alimentação do primário;      V</a:t>
            </a:r>
            <a:r>
              <a:rPr baseline="-25000" lang="pt-BR" sz="1800">
                <a:solidFill>
                  <a:srgbClr val="000000"/>
                </a:solidFill>
                <a:latin typeface="Calibri"/>
                <a:ea typeface="Calibri"/>
                <a:cs typeface="Calibri"/>
                <a:sym typeface="Calibri"/>
              </a:rPr>
              <a:t>2</a:t>
            </a:r>
            <a:r>
              <a:rPr lang="pt-BR" sz="1800">
                <a:solidFill>
                  <a:srgbClr val="000000"/>
                </a:solidFill>
                <a:latin typeface="Calibri"/>
                <a:ea typeface="Calibri"/>
                <a:cs typeface="Calibri"/>
                <a:sym typeface="Calibri"/>
              </a:rPr>
              <a:t> = Tensão elétrica (c.a.) de saída do secundário;</a:t>
            </a:r>
            <a:endParaRPr sz="1800">
              <a:solidFill>
                <a:schemeClr val="dk1"/>
              </a:solidFill>
              <a:latin typeface="Calibri"/>
              <a:ea typeface="Calibri"/>
              <a:cs typeface="Calibri"/>
              <a:sym typeface="Calibri"/>
            </a:endParaRPr>
          </a:p>
          <a:p>
            <a:pPr indent="-215639" lvl="0" marL="216000" marR="0" rtl="0" algn="just"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810"/>
              <a:buFont typeface="Noto Sans Symbols"/>
              <a:buChar char="●"/>
            </a:pPr>
            <a:r>
              <a:rPr lang="pt-BR" sz="1800">
                <a:solidFill>
                  <a:srgbClr val="000000"/>
                </a:solidFill>
                <a:latin typeface="Calibri"/>
                <a:ea typeface="Calibri"/>
                <a:cs typeface="Calibri"/>
                <a:sym typeface="Calibri"/>
              </a:rPr>
              <a:t>i</a:t>
            </a:r>
            <a:r>
              <a:rPr baseline="-25000" lang="pt-BR" sz="1800">
                <a:solidFill>
                  <a:srgbClr val="000000"/>
                </a:solidFill>
                <a:latin typeface="Calibri"/>
                <a:ea typeface="Calibri"/>
                <a:cs typeface="Calibri"/>
                <a:sym typeface="Calibri"/>
              </a:rPr>
              <a:t>1</a:t>
            </a:r>
            <a:r>
              <a:rPr lang="pt-BR" sz="1800">
                <a:solidFill>
                  <a:srgbClr val="000000"/>
                </a:solidFill>
                <a:latin typeface="Calibri"/>
                <a:ea typeface="Calibri"/>
                <a:cs typeface="Calibri"/>
                <a:sym typeface="Calibri"/>
              </a:rPr>
              <a:t> = Corrente elétrica (c.a.) de alimentação do primário ;     i</a:t>
            </a:r>
            <a:r>
              <a:rPr baseline="-25000" lang="pt-BR" sz="1800">
                <a:solidFill>
                  <a:srgbClr val="000000"/>
                </a:solidFill>
                <a:latin typeface="Calibri"/>
                <a:ea typeface="Calibri"/>
                <a:cs typeface="Calibri"/>
                <a:sym typeface="Calibri"/>
              </a:rPr>
              <a:t>2</a:t>
            </a:r>
            <a:r>
              <a:rPr lang="pt-BR" sz="1800">
                <a:solidFill>
                  <a:srgbClr val="000000"/>
                </a:solidFill>
                <a:latin typeface="Calibri"/>
                <a:ea typeface="Calibri"/>
                <a:cs typeface="Calibri"/>
                <a:sym typeface="Calibri"/>
              </a:rPr>
              <a:t> = Corrente elétrica (c.a.) de saída do secundário.</a:t>
            </a:r>
            <a:endParaRPr sz="1800">
              <a:solidFill>
                <a:schemeClr val="dk1"/>
              </a:solidFill>
              <a:latin typeface="Calibri"/>
              <a:ea typeface="Calibri"/>
              <a:cs typeface="Calibri"/>
              <a:sym typeface="Calibri"/>
            </a:endParaRPr>
          </a:p>
        </p:txBody>
      </p:sp>
      <p:sp>
        <p:nvSpPr>
          <p:cNvPr id="435" name="Google Shape;435;p33"/>
          <p:cNvSpPr txBox="1"/>
          <p:nvPr/>
        </p:nvSpPr>
        <p:spPr>
          <a:xfrm>
            <a:off x="9949638" y="3699263"/>
            <a:ext cx="1983600" cy="1477500"/>
          </a:xfrm>
          <a:prstGeom prst="rect">
            <a:avLst/>
          </a:prstGeom>
          <a:noFill/>
          <a:ln>
            <a:noFill/>
          </a:ln>
        </p:spPr>
        <p:txBody>
          <a:bodyPr anchorCtr="0" anchor="t" bIns="91425" lIns="91425" spcFirstLastPara="1" rIns="91425" wrap="square" tIns="91425">
            <a:spAutoFit/>
          </a:bodyPr>
          <a:lstStyle/>
          <a:p>
            <a:pPr indent="0" lvl="0" marL="0" rtl="0" algn="ctr">
              <a:spcBef>
                <a:spcPts val="0"/>
              </a:spcBef>
              <a:spcAft>
                <a:spcPts val="0"/>
              </a:spcAft>
              <a:buNone/>
            </a:pPr>
            <a:r>
              <a:rPr b="1" lang="pt-BR" sz="1200">
                <a:solidFill>
                  <a:schemeClr val="dk1"/>
                </a:solidFill>
              </a:rPr>
              <a:t>Fonte</a:t>
            </a:r>
            <a:r>
              <a:rPr lang="pt-BR" sz="1200">
                <a:solidFill>
                  <a:schemeClr val="dk1"/>
                </a:solidFill>
              </a:rPr>
              <a:t>: Disponível em: </a:t>
            </a:r>
            <a:r>
              <a:rPr lang="pt-BR" sz="1200">
                <a:solidFill>
                  <a:schemeClr val="dk1"/>
                </a:solidFill>
                <a:uFill>
                  <a:noFill/>
                </a:uFill>
                <a:latin typeface="Times New Roman"/>
                <a:ea typeface="Times New Roman"/>
                <a:cs typeface="Times New Roman"/>
                <a:sym typeface="Times New Roman"/>
                <a:hlinkClick r:id="rId4">
                  <a:extLst>
                    <a:ext uri="{A12FA001-AC4F-418D-AE19-62706E023703}">
                      <ahyp:hlinkClr val="tx"/>
                    </a:ext>
                  </a:extLst>
                </a:hlinkClick>
              </a:rPr>
              <a:t>https://www.researchgate.net/figure/Poste-da-rede-eletrica-com-transformador-pendurado-Fonte-Os-autores_fig3_287375757</a:t>
            </a:r>
            <a:r>
              <a:rPr lang="pt-BR" sz="1200">
                <a:solidFill>
                  <a:schemeClr val="dk1"/>
                </a:solidFill>
              </a:rPr>
              <a:t>. Acesso em 31 ago. 2021.</a:t>
            </a:r>
            <a:endParaRPr sz="1200">
              <a:solidFill>
                <a:schemeClr val="dk1"/>
              </a:solidFill>
            </a:endParaRPr>
          </a:p>
        </p:txBody>
      </p:sp>
    </p:spTree>
  </p:cSld>
  <p:clrMapOvr>
    <a:masterClrMapping/>
  </p:clrMapOvr>
</p:sld>
</file>

<file path=ppt/slides/slide34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>
  <p:cSld>
    <p:bg>
      <p:bgPr>
        <a:solidFill>
          <a:srgbClr val="FFFFFF"/>
        </a:solidFill>
      </p:bgPr>
    </p:bg>
    <p:spTree>
      <p:nvGrpSpPr>
        <p:cNvPr id="440" name="Shape 440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41" name="Google Shape;441;p34"/>
          <p:cNvSpPr/>
          <p:nvPr/>
        </p:nvSpPr>
        <p:spPr>
          <a:xfrm>
            <a:off x="211016" y="1916778"/>
            <a:ext cx="11690252" cy="3187669"/>
          </a:xfrm>
          <a:custGeom>
            <a:rect b="b" l="l" r="r" t="t"/>
            <a:pathLst>
              <a:path extrusionOk="0" h="21600" w="21600">
                <a:moveTo>
                  <a:pt x="0" y="0"/>
                </a:moveTo>
                <a:lnTo>
                  <a:pt x="21600" y="0"/>
                </a:lnTo>
                <a:lnTo>
                  <a:pt x="21600" y="21600"/>
                </a:lnTo>
                <a:lnTo>
                  <a:pt x="0" y="21600"/>
                </a:lnTo>
                <a:lnTo>
                  <a:pt x="0" y="0"/>
                </a:lnTo>
                <a:close/>
              </a:path>
            </a:pathLst>
          </a:custGeom>
          <a:noFill/>
          <a:ln>
            <a:noFill/>
          </a:ln>
        </p:spPr>
        <p:txBody>
          <a:bodyPr anchorCtr="0" anchor="t" bIns="46800" lIns="90000" spcFirstLastPara="1" rIns="90000" wrap="square" tIns="46800">
            <a:spAutoFit/>
          </a:bodyPr>
          <a:lstStyle/>
          <a:p>
            <a:pPr indent="-361440" lvl="0" marL="361800" marR="0" rtl="0" algn="just">
              <a:spcBef>
                <a:spcPts val="0"/>
              </a:spcBef>
              <a:spcAft>
                <a:spcPts val="0"/>
              </a:spcAft>
              <a:buClr>
                <a:srgbClr val="339933"/>
              </a:buClr>
              <a:buSzPts val="2800"/>
              <a:buFont typeface="Noto Sans Symbols"/>
              <a:buChar char="■"/>
            </a:pPr>
            <a:r>
              <a:rPr lang="pt-BR" sz="2800">
                <a:solidFill>
                  <a:srgbClr val="000000"/>
                </a:solidFill>
                <a:latin typeface="Calibri"/>
                <a:ea typeface="Calibri"/>
                <a:cs typeface="Calibri"/>
                <a:sym typeface="Calibri"/>
              </a:rPr>
              <a:t>Um transformador ideal não apresenta perdas e toda potência aplicada ao primário é entregue </a:t>
            </a:r>
            <a:r>
              <a:rPr lang="pt-BR" sz="2800">
                <a:latin typeface="Calibri"/>
                <a:ea typeface="Calibri"/>
                <a:cs typeface="Calibri"/>
                <a:sym typeface="Calibri"/>
              </a:rPr>
              <a:t>à</a:t>
            </a:r>
            <a:r>
              <a:rPr lang="pt-BR" sz="2800">
                <a:solidFill>
                  <a:srgbClr val="000000"/>
                </a:solidFill>
                <a:latin typeface="Calibri"/>
                <a:ea typeface="Calibri"/>
                <a:cs typeface="Calibri"/>
                <a:sym typeface="Calibri"/>
              </a:rPr>
              <a:t> carga. Algumas perdas são:</a:t>
            </a:r>
            <a:endParaRPr sz="2800">
              <a:solidFill>
                <a:schemeClr val="dk1"/>
              </a:solidFill>
              <a:latin typeface="Calibri"/>
              <a:ea typeface="Calibri"/>
              <a:cs typeface="Calibri"/>
              <a:sym typeface="Calibri"/>
            </a:endParaRPr>
          </a:p>
          <a:p>
            <a:pPr indent="-361440" lvl="1" marL="819000" marR="0" rtl="0" algn="just">
              <a:spcBef>
                <a:spcPts val="998"/>
              </a:spcBef>
              <a:spcAft>
                <a:spcPts val="0"/>
              </a:spcAft>
              <a:buClr>
                <a:srgbClr val="339933"/>
              </a:buClr>
              <a:buSzPts val="2400"/>
              <a:buFont typeface="Noto Sans Symbols"/>
              <a:buChar char="■"/>
            </a:pPr>
            <a:r>
              <a:rPr b="0" i="0" lang="pt-BR" sz="2400" u="none" cap="none" strike="noStrike">
                <a:solidFill>
                  <a:srgbClr val="000000"/>
                </a:solidFill>
                <a:latin typeface="Calibri"/>
                <a:ea typeface="Calibri"/>
                <a:cs typeface="Calibri"/>
                <a:sym typeface="Calibri"/>
              </a:rPr>
              <a:t>Potência dissipada nos enrolamentos.</a:t>
            </a:r>
            <a:endParaRPr b="0" i="0" sz="2400" u="none" cap="none" strike="noStrike">
              <a:solidFill>
                <a:schemeClr val="dk1"/>
              </a:solidFill>
              <a:latin typeface="Calibri"/>
              <a:ea typeface="Calibri"/>
              <a:cs typeface="Calibri"/>
              <a:sym typeface="Calibri"/>
            </a:endParaRPr>
          </a:p>
          <a:p>
            <a:pPr indent="-361440" lvl="1" marL="819000" marR="0" rtl="0" algn="just">
              <a:spcBef>
                <a:spcPts val="998"/>
              </a:spcBef>
              <a:spcAft>
                <a:spcPts val="0"/>
              </a:spcAft>
              <a:buClr>
                <a:srgbClr val="339933"/>
              </a:buClr>
              <a:buSzPts val="2400"/>
              <a:buFont typeface="Noto Sans Symbols"/>
              <a:buChar char="■"/>
            </a:pPr>
            <a:r>
              <a:rPr b="0" i="0" lang="pt-BR" sz="2400" u="none" cap="none" strike="noStrike">
                <a:solidFill>
                  <a:srgbClr val="000000"/>
                </a:solidFill>
                <a:latin typeface="Calibri"/>
                <a:ea typeface="Calibri"/>
                <a:cs typeface="Calibri"/>
                <a:sym typeface="Calibri"/>
              </a:rPr>
              <a:t>Perdas por aquecimento do núcleo do transformador (por correntes parasitas e histerese). </a:t>
            </a:r>
            <a:endParaRPr b="0" i="0" sz="2400" u="none" cap="none" strike="noStrike">
              <a:solidFill>
                <a:schemeClr val="dk1"/>
              </a:solidFill>
              <a:latin typeface="Calibri"/>
              <a:ea typeface="Calibri"/>
              <a:cs typeface="Calibri"/>
              <a:sym typeface="Calibri"/>
            </a:endParaRPr>
          </a:p>
          <a:p>
            <a:pPr indent="-361440" lvl="1" marL="819000" marR="0" rtl="0" algn="just">
              <a:spcBef>
                <a:spcPts val="998"/>
              </a:spcBef>
              <a:spcAft>
                <a:spcPts val="0"/>
              </a:spcAft>
              <a:buClr>
                <a:srgbClr val="339933"/>
              </a:buClr>
              <a:buSzPts val="2400"/>
              <a:buFont typeface="Noto Sans Symbols"/>
              <a:buChar char="■"/>
            </a:pPr>
            <a:r>
              <a:rPr b="0" i="0" lang="pt-BR" sz="2400" u="none" cap="none" strike="noStrike">
                <a:solidFill>
                  <a:srgbClr val="000000"/>
                </a:solidFill>
                <a:latin typeface="Calibri"/>
                <a:ea typeface="Calibri"/>
                <a:cs typeface="Calibri"/>
                <a:sym typeface="Calibri"/>
              </a:rPr>
              <a:t>Fluxo de dispersão (i.e., parte do fluxo deixa o núcleo e não concatena o primário com o secundário).</a:t>
            </a:r>
            <a:endParaRPr b="0" i="0" sz="2400" u="none" cap="none" strike="noStrike">
              <a:solidFill>
                <a:schemeClr val="dk1"/>
              </a:solidFill>
              <a:latin typeface="Calibri"/>
              <a:ea typeface="Calibri"/>
              <a:cs typeface="Calibri"/>
              <a:sym typeface="Calibri"/>
            </a:endParaRPr>
          </a:p>
        </p:txBody>
      </p:sp>
      <p:sp>
        <p:nvSpPr>
          <p:cNvPr id="442" name="Google Shape;442;p34"/>
          <p:cNvSpPr/>
          <p:nvPr/>
        </p:nvSpPr>
        <p:spPr>
          <a:xfrm>
            <a:off x="1059766" y="844061"/>
            <a:ext cx="9142200" cy="1468080"/>
          </a:xfrm>
          <a:prstGeom prst="rect">
            <a:avLst/>
          </a:prstGeom>
          <a:noFill/>
          <a:ln>
            <a:noFill/>
          </a:ln>
        </p:spPr>
        <p:txBody>
          <a:bodyPr anchorCtr="0" anchor="ctr" bIns="45000" lIns="90000" spcFirstLastPara="1" rIns="90000" wrap="square" tIns="45000">
            <a:noAutofit/>
          </a:bodyPr>
          <a:lstStyle/>
          <a:p>
            <a:pPr indent="0" lvl="0" marL="0" marR="0" rt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</a:pPr>
            <a:r>
              <a:rPr b="1" lang="pt-BR" sz="4000">
                <a:solidFill>
                  <a:srgbClr val="000000"/>
                </a:solidFill>
                <a:latin typeface="Calibri"/>
                <a:ea typeface="Calibri"/>
                <a:cs typeface="Calibri"/>
                <a:sym typeface="Calibri"/>
              </a:rPr>
              <a:t>Transformadores ideais:</a:t>
            </a:r>
            <a:endParaRPr b="1" sz="4000">
              <a:solidFill>
                <a:schemeClr val="dk1"/>
              </a:solidFill>
              <a:latin typeface="Calibri"/>
              <a:ea typeface="Calibri"/>
              <a:cs typeface="Calibri"/>
              <a:sym typeface="Calibri"/>
            </a:endParaRPr>
          </a:p>
        </p:txBody>
      </p:sp>
    </p:spTree>
  </p:cSld>
  <p:clrMapOvr>
    <a:masterClrMapping/>
  </p:clrMapOvr>
  <p:timing>
    <p:tnLst>
      <p:par>
        <p:cTn dur="indefinite" nodeType="tmRoot" restart="never">
          <p:childTnLst>
            <p:seq concurrent="1" nextAc="seek">
              <p:cTn dur="indefinite" id="2" nodeType="mainSeq">
                <p:childTnLst>
                  <p:par>
                    <p:cTn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fill="hold">
                            <p:stCondLst>
                              <p:cond delay="0"/>
                            </p:stCondLst>
                            <p:childTnLst>
                              <p:par>
                                <p:cTn fill="hold" nodeType="withEffect" presetClass="entr" presetID="10" presetSubtype="0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4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filter="fade" transition="in">
                                      <p:cBhvr>
                                        <p:cTn dur="1000"/>
                                        <p:tgtEl>
                                          <p:spTgt spid="44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>
                  <p:tgtEl>
                    <p:sldTgt/>
                  </p:tgtEl>
                </p:cond>
              </p:prevCondLst>
              <p:nextCondLst>
                <p:cond evt="onNext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35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>
  <p:cSld>
    <p:bg>
      <p:bgPr>
        <a:solidFill>
          <a:srgbClr val="FFFFFF"/>
        </a:solidFill>
      </p:bgPr>
    </p:bg>
    <p:spTree>
      <p:nvGrpSpPr>
        <p:cNvPr id="447" name="Shape 447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48" name="Google Shape;448;p35"/>
          <p:cNvSpPr/>
          <p:nvPr/>
        </p:nvSpPr>
        <p:spPr>
          <a:xfrm>
            <a:off x="211016" y="1916778"/>
            <a:ext cx="11690252" cy="2885022"/>
          </a:xfrm>
          <a:custGeom>
            <a:rect b="b" l="l" r="r" t="t"/>
            <a:pathLst>
              <a:path extrusionOk="0" h="21600" w="21600">
                <a:moveTo>
                  <a:pt x="0" y="0"/>
                </a:moveTo>
                <a:lnTo>
                  <a:pt x="21600" y="0"/>
                </a:lnTo>
                <a:lnTo>
                  <a:pt x="21600" y="21600"/>
                </a:lnTo>
                <a:lnTo>
                  <a:pt x="0" y="21600"/>
                </a:lnTo>
                <a:lnTo>
                  <a:pt x="0" y="0"/>
                </a:lnTo>
                <a:close/>
              </a:path>
            </a:pathLst>
          </a:custGeom>
          <a:noFill/>
          <a:ln>
            <a:noFill/>
          </a:ln>
        </p:spPr>
        <p:txBody>
          <a:bodyPr anchorCtr="0" anchor="t" bIns="46800" lIns="90000" spcFirstLastPara="1" rIns="90000" wrap="square" tIns="46800">
            <a:spAutoFit/>
          </a:bodyPr>
          <a:lstStyle/>
          <a:p>
            <a:pPr indent="-361440" lvl="0" marL="361800" marR="0" rtl="0" algn="just">
              <a:spcBef>
                <a:spcPts val="0"/>
              </a:spcBef>
              <a:spcAft>
                <a:spcPts val="0"/>
              </a:spcAft>
              <a:buClr>
                <a:srgbClr val="339933"/>
              </a:buClr>
              <a:buSzPts val="2800"/>
              <a:buFont typeface="Noto Sans Symbols"/>
              <a:buChar char="■"/>
            </a:pPr>
            <a:r>
              <a:rPr lang="pt-BR" sz="2800">
                <a:solidFill>
                  <a:srgbClr val="000000"/>
                </a:solidFill>
                <a:latin typeface="Calibri"/>
                <a:ea typeface="Calibri"/>
                <a:cs typeface="Calibri"/>
                <a:sym typeface="Calibri"/>
              </a:rPr>
              <a:t>No transformador real:</a:t>
            </a:r>
            <a:endParaRPr sz="2800">
              <a:solidFill>
                <a:schemeClr val="dk1"/>
              </a:solidFill>
              <a:latin typeface="Calibri"/>
              <a:ea typeface="Calibri"/>
              <a:cs typeface="Calibri"/>
              <a:sym typeface="Calibri"/>
            </a:endParaRPr>
          </a:p>
          <a:p>
            <a:pPr indent="-361440" lvl="1" marL="819000" marR="0" rtl="0" algn="just">
              <a:spcBef>
                <a:spcPts val="998"/>
              </a:spcBef>
              <a:spcAft>
                <a:spcPts val="0"/>
              </a:spcAft>
              <a:buClr>
                <a:srgbClr val="339933"/>
              </a:buClr>
              <a:buSzPts val="2400"/>
              <a:buFont typeface="Noto Sans Symbols"/>
              <a:buChar char="■"/>
            </a:pPr>
            <a:r>
              <a:rPr b="0" i="0" lang="pt-BR" sz="2400" u="none" cap="none" strike="noStrike">
                <a:solidFill>
                  <a:srgbClr val="000000"/>
                </a:solidFill>
                <a:latin typeface="Calibri"/>
                <a:ea typeface="Calibri"/>
                <a:cs typeface="Calibri"/>
                <a:sym typeface="Calibri"/>
              </a:rPr>
              <a:t>As resistências dos enrolamentos não são desprezíveis.</a:t>
            </a:r>
            <a:endParaRPr b="0" i="0" sz="2400" u="none" cap="none" strike="noStrike">
              <a:solidFill>
                <a:schemeClr val="dk1"/>
              </a:solidFill>
              <a:latin typeface="Calibri"/>
              <a:ea typeface="Calibri"/>
              <a:cs typeface="Calibri"/>
              <a:sym typeface="Calibri"/>
            </a:endParaRPr>
          </a:p>
          <a:p>
            <a:pPr indent="-361440" lvl="1" marL="819000" marR="0" rtl="0" algn="just">
              <a:spcBef>
                <a:spcPts val="998"/>
              </a:spcBef>
              <a:spcAft>
                <a:spcPts val="0"/>
              </a:spcAft>
              <a:buClr>
                <a:srgbClr val="339933"/>
              </a:buClr>
              <a:buSzPts val="2400"/>
              <a:buFont typeface="Noto Sans Symbols"/>
              <a:buChar char="■"/>
            </a:pPr>
            <a:r>
              <a:rPr b="0" i="0" lang="pt-BR" sz="2400" u="none" cap="none" strike="noStrike">
                <a:solidFill>
                  <a:srgbClr val="000000"/>
                </a:solidFill>
                <a:latin typeface="Calibri"/>
                <a:ea typeface="Calibri"/>
                <a:cs typeface="Calibri"/>
                <a:sym typeface="Calibri"/>
              </a:rPr>
              <a:t>A permeabilidade do núcleo é finita (haverá uma corrente de magnetização não nula e a relutância do núcleo é diferente de zero).</a:t>
            </a:r>
            <a:endParaRPr b="0" i="0" sz="2400" u="none" cap="none" strike="noStrike">
              <a:solidFill>
                <a:schemeClr val="dk1"/>
              </a:solidFill>
              <a:latin typeface="Calibri"/>
              <a:ea typeface="Calibri"/>
              <a:cs typeface="Calibri"/>
              <a:sym typeface="Calibri"/>
            </a:endParaRPr>
          </a:p>
          <a:p>
            <a:pPr indent="-361440" lvl="1" marL="819000" marR="0" rtl="0" algn="just">
              <a:spcBef>
                <a:spcPts val="998"/>
              </a:spcBef>
              <a:spcAft>
                <a:spcPts val="0"/>
              </a:spcAft>
              <a:buClr>
                <a:srgbClr val="339933"/>
              </a:buClr>
              <a:buSzPts val="2400"/>
              <a:buFont typeface="Noto Sans Symbols"/>
              <a:buChar char="■"/>
            </a:pPr>
            <a:r>
              <a:rPr b="0" i="0" lang="pt-BR" sz="2400" u="none" cap="none" strike="noStrike">
                <a:solidFill>
                  <a:srgbClr val="000000"/>
                </a:solidFill>
                <a:latin typeface="Calibri"/>
                <a:ea typeface="Calibri"/>
                <a:cs typeface="Calibri"/>
                <a:sym typeface="Calibri"/>
              </a:rPr>
              <a:t>Há dispersão.</a:t>
            </a:r>
            <a:endParaRPr b="0" i="0" sz="2400" u="none" cap="none" strike="noStrike">
              <a:solidFill>
                <a:schemeClr val="dk1"/>
              </a:solidFill>
              <a:latin typeface="Calibri"/>
              <a:ea typeface="Calibri"/>
              <a:cs typeface="Calibri"/>
              <a:sym typeface="Calibri"/>
            </a:endParaRPr>
          </a:p>
          <a:p>
            <a:pPr indent="-361440" lvl="1" marL="819000" marR="0" rtl="0" algn="just">
              <a:spcBef>
                <a:spcPts val="998"/>
              </a:spcBef>
              <a:spcAft>
                <a:spcPts val="0"/>
              </a:spcAft>
              <a:buClr>
                <a:srgbClr val="339933"/>
              </a:buClr>
              <a:buSzPts val="2400"/>
              <a:buFont typeface="Noto Sans Symbols"/>
              <a:buChar char="■"/>
            </a:pPr>
            <a:r>
              <a:rPr b="0" i="0" lang="pt-BR" sz="2400" u="none" cap="none" strike="noStrike">
                <a:solidFill>
                  <a:srgbClr val="000000"/>
                </a:solidFill>
                <a:latin typeface="Calibri"/>
                <a:ea typeface="Calibri"/>
                <a:cs typeface="Calibri"/>
                <a:sym typeface="Calibri"/>
              </a:rPr>
              <a:t>Há perdas no núcleo (por correntes parasitas, histerese, ruído, magneto estricção...).</a:t>
            </a:r>
            <a:endParaRPr b="0" i="0" sz="2400" u="none" cap="none" strike="noStrike">
              <a:solidFill>
                <a:schemeClr val="dk1"/>
              </a:solidFill>
              <a:latin typeface="Calibri"/>
              <a:ea typeface="Calibri"/>
              <a:cs typeface="Calibri"/>
              <a:sym typeface="Calibri"/>
            </a:endParaRPr>
          </a:p>
        </p:txBody>
      </p:sp>
      <p:sp>
        <p:nvSpPr>
          <p:cNvPr id="449" name="Google Shape;449;p35"/>
          <p:cNvSpPr/>
          <p:nvPr/>
        </p:nvSpPr>
        <p:spPr>
          <a:xfrm>
            <a:off x="1059766" y="844061"/>
            <a:ext cx="9142200" cy="1468080"/>
          </a:xfrm>
          <a:prstGeom prst="rect">
            <a:avLst/>
          </a:prstGeom>
          <a:noFill/>
          <a:ln>
            <a:noFill/>
          </a:ln>
        </p:spPr>
        <p:txBody>
          <a:bodyPr anchorCtr="0" anchor="ctr" bIns="45000" lIns="90000" spcFirstLastPara="1" rIns="90000" wrap="square" tIns="45000">
            <a:noAutofit/>
          </a:bodyPr>
          <a:lstStyle/>
          <a:p>
            <a:pPr indent="0" lvl="0" marL="0" marR="0" rt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</a:pPr>
            <a:r>
              <a:rPr b="1" lang="pt-BR" sz="4000">
                <a:solidFill>
                  <a:srgbClr val="000000"/>
                </a:solidFill>
                <a:latin typeface="Calibri"/>
                <a:ea typeface="Calibri"/>
                <a:cs typeface="Calibri"/>
                <a:sym typeface="Calibri"/>
              </a:rPr>
              <a:t>Transformadores ideais:</a:t>
            </a:r>
            <a:endParaRPr b="1" sz="4000">
              <a:solidFill>
                <a:schemeClr val="dk1"/>
              </a:solidFill>
              <a:latin typeface="Calibri"/>
              <a:ea typeface="Calibri"/>
              <a:cs typeface="Calibri"/>
              <a:sym typeface="Calibri"/>
            </a:endParaRPr>
          </a:p>
        </p:txBody>
      </p:sp>
    </p:spTree>
  </p:cSld>
  <p:clrMapOvr>
    <a:masterClrMapping/>
  </p:clrMapOvr>
  <p:timing>
    <p:tnLst>
      <p:par>
        <p:cTn dur="indefinite" nodeType="tmRoot" restart="never">
          <p:childTnLst>
            <p:seq concurrent="1" nextAc="seek">
              <p:cTn dur="indefinite" id="2" nodeType="mainSeq">
                <p:childTnLst>
                  <p:par>
                    <p:cTn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fill="hold">
                            <p:stCondLst>
                              <p:cond delay="0"/>
                            </p:stCondLst>
                            <p:childTnLst>
                              <p:par>
                                <p:cTn fill="hold" nodeType="withEffect" presetClass="entr" presetID="10" presetSubtype="0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4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filter="fade" transition="in">
                                      <p:cBhvr>
                                        <p:cTn dur="1000"/>
                                        <p:tgtEl>
                                          <p:spTgt spid="44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>
                  <p:tgtEl>
                    <p:sldTgt/>
                  </p:tgtEl>
                </p:cond>
              </p:prevCondLst>
              <p:nextCondLst>
                <p:cond evt="onNext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36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>
  <p:cSld>
    <p:bg>
      <p:bgPr>
        <a:solidFill>
          <a:srgbClr val="FFFFFF"/>
        </a:solidFill>
      </p:bgPr>
    </p:bg>
    <p:spTree>
      <p:nvGrpSpPr>
        <p:cNvPr id="454" name="Shape 454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55" name="Google Shape;455;p36"/>
          <p:cNvSpPr/>
          <p:nvPr/>
        </p:nvSpPr>
        <p:spPr>
          <a:xfrm>
            <a:off x="257727" y="2174759"/>
            <a:ext cx="11648050" cy="3857083"/>
          </a:xfrm>
          <a:custGeom>
            <a:rect b="b" l="l" r="r" t="t"/>
            <a:pathLst>
              <a:path extrusionOk="0" h="21600" w="21600">
                <a:moveTo>
                  <a:pt x="0" y="0"/>
                </a:moveTo>
                <a:lnTo>
                  <a:pt x="21600" y="0"/>
                </a:lnTo>
                <a:lnTo>
                  <a:pt x="21600" y="21600"/>
                </a:lnTo>
                <a:lnTo>
                  <a:pt x="0" y="21600"/>
                </a:lnTo>
                <a:lnTo>
                  <a:pt x="0" y="0"/>
                </a:lnTo>
                <a:close/>
              </a:path>
            </a:pathLst>
          </a:custGeom>
          <a:noFill/>
          <a:ln>
            <a:noFill/>
          </a:ln>
        </p:spPr>
        <p:txBody>
          <a:bodyPr anchorCtr="0" anchor="t" bIns="46800" lIns="90000" spcFirstLastPara="1" rIns="90000" wrap="square" tIns="46800">
            <a:spAutoFit/>
          </a:bodyPr>
          <a:lstStyle/>
          <a:p>
            <a:pPr indent="-361440" lvl="0" marL="361800" marR="0" rtl="0" algn="just">
              <a:spcBef>
                <a:spcPts val="0"/>
              </a:spcBef>
              <a:spcAft>
                <a:spcPts val="0"/>
              </a:spcAft>
              <a:buClr>
                <a:srgbClr val="339933"/>
              </a:buClr>
              <a:buSzPts val="2400"/>
              <a:buFont typeface="Noto Sans Symbols"/>
              <a:buChar char="■"/>
            </a:pPr>
            <a:r>
              <a:rPr lang="pt-BR" sz="2400">
                <a:solidFill>
                  <a:srgbClr val="000000"/>
                </a:solidFill>
                <a:latin typeface="Calibri"/>
                <a:ea typeface="Calibri"/>
                <a:cs typeface="Calibri"/>
                <a:sym typeface="Calibri"/>
              </a:rPr>
              <a:t>Os transformadores são projetados para operarem com alto rendimento.</a:t>
            </a:r>
            <a:endParaRPr sz="2400">
              <a:solidFill>
                <a:schemeClr val="dk1"/>
              </a:solidFill>
              <a:latin typeface="Calibri"/>
              <a:ea typeface="Calibri"/>
              <a:cs typeface="Calibri"/>
              <a:sym typeface="Calibri"/>
            </a:endParaRPr>
          </a:p>
          <a:p>
            <a:pPr indent="-361440" lvl="0" marL="361800" marR="0" rtl="0" algn="just">
              <a:spcBef>
                <a:spcPts val="1500"/>
              </a:spcBef>
              <a:spcAft>
                <a:spcPts val="0"/>
              </a:spcAft>
              <a:buClr>
                <a:srgbClr val="339933"/>
              </a:buClr>
              <a:buSzPts val="2400"/>
              <a:buFont typeface="Noto Sans Symbols"/>
              <a:buChar char="■"/>
            </a:pPr>
            <a:r>
              <a:rPr lang="pt-BR" sz="2400">
                <a:solidFill>
                  <a:srgbClr val="000000"/>
                </a:solidFill>
                <a:latin typeface="Calibri"/>
                <a:ea typeface="Calibri"/>
                <a:cs typeface="Calibri"/>
                <a:sym typeface="Calibri"/>
              </a:rPr>
              <a:t>Os seguintes aspectos contribuem para que os transformadores apresentem valores baixos de perdas:</a:t>
            </a:r>
            <a:endParaRPr sz="2400">
              <a:solidFill>
                <a:schemeClr val="dk1"/>
              </a:solidFill>
              <a:latin typeface="Calibri"/>
              <a:ea typeface="Calibri"/>
              <a:cs typeface="Calibri"/>
              <a:sym typeface="Calibri"/>
            </a:endParaRPr>
          </a:p>
          <a:p>
            <a:pPr indent="-256680" lvl="1" marL="799920" marR="0" rtl="0" algn="just">
              <a:spcBef>
                <a:spcPts val="1247"/>
              </a:spcBef>
              <a:spcAft>
                <a:spcPts val="0"/>
              </a:spcAft>
              <a:buClr>
                <a:srgbClr val="339933"/>
              </a:buClr>
              <a:buSzPts val="2000"/>
              <a:buFont typeface="Noto Sans Symbols"/>
              <a:buChar char="■"/>
            </a:pPr>
            <a:r>
              <a:rPr b="0" i="0" lang="pt-BR" sz="2000" u="none" cap="none" strike="noStrike">
                <a:solidFill>
                  <a:srgbClr val="000000"/>
                </a:solidFill>
                <a:latin typeface="Calibri"/>
                <a:ea typeface="Calibri"/>
                <a:cs typeface="Calibri"/>
                <a:sym typeface="Calibri"/>
              </a:rPr>
              <a:t>O transformador é uma máquina estática, ou seja, não tem partes rotativas, não apresentando, portanto, perdas por atrito no eixo e por resistência do ar no entreferro.</a:t>
            </a:r>
            <a:endParaRPr b="0" i="0" sz="2000" u="none" cap="none" strike="noStrike">
              <a:solidFill>
                <a:schemeClr val="dk1"/>
              </a:solidFill>
              <a:latin typeface="Calibri"/>
              <a:ea typeface="Calibri"/>
              <a:cs typeface="Calibri"/>
              <a:sym typeface="Calibri"/>
            </a:endParaRPr>
          </a:p>
          <a:p>
            <a:pPr indent="-256680" lvl="1" marL="799920" marR="0" rtl="0" algn="just">
              <a:spcBef>
                <a:spcPts val="1247"/>
              </a:spcBef>
              <a:spcAft>
                <a:spcPts val="0"/>
              </a:spcAft>
              <a:buClr>
                <a:srgbClr val="339933"/>
              </a:buClr>
              <a:buSzPts val="2000"/>
              <a:buFont typeface="Noto Sans Symbols"/>
              <a:buChar char="■"/>
            </a:pPr>
            <a:r>
              <a:rPr b="0" i="0" lang="pt-BR" sz="2000" u="none" cap="none" strike="noStrike">
                <a:solidFill>
                  <a:srgbClr val="000000"/>
                </a:solidFill>
                <a:latin typeface="Calibri"/>
                <a:ea typeface="Calibri"/>
                <a:cs typeface="Calibri"/>
                <a:sym typeface="Calibri"/>
              </a:rPr>
              <a:t>O núcleo é constituído por placas laminadas e dotadas de materiais de alta resistência elétrica, as quais têm o objetivo de minimizar as perdas por correntes parasitas.</a:t>
            </a:r>
            <a:endParaRPr b="0" i="0" sz="2000" u="none" cap="none" strike="noStrike">
              <a:solidFill>
                <a:schemeClr val="dk1"/>
              </a:solidFill>
              <a:latin typeface="Calibri"/>
              <a:ea typeface="Calibri"/>
              <a:cs typeface="Calibri"/>
              <a:sym typeface="Calibri"/>
            </a:endParaRPr>
          </a:p>
          <a:p>
            <a:pPr indent="-256680" lvl="1" marL="799920" marR="0" rtl="0" algn="just">
              <a:spcBef>
                <a:spcPts val="1247"/>
              </a:spcBef>
              <a:spcAft>
                <a:spcPts val="0"/>
              </a:spcAft>
              <a:buClr>
                <a:srgbClr val="339933"/>
              </a:buClr>
              <a:buSzPts val="2000"/>
              <a:buFont typeface="Noto Sans Symbols"/>
              <a:buChar char="■"/>
            </a:pPr>
            <a:r>
              <a:rPr b="0" i="0" lang="pt-BR" sz="2000" u="none" cap="none" strike="noStrike">
                <a:solidFill>
                  <a:srgbClr val="000000"/>
                </a:solidFill>
                <a:latin typeface="Calibri"/>
                <a:ea typeface="Calibri"/>
                <a:cs typeface="Calibri"/>
                <a:sym typeface="Calibri"/>
              </a:rPr>
              <a:t>Materiais com alta permeabilidade magnética são utilizados para diminuir as perdas por histerese.</a:t>
            </a:r>
            <a:endParaRPr b="0" i="0" sz="2000" u="none" cap="none" strike="noStrike">
              <a:solidFill>
                <a:schemeClr val="dk1"/>
              </a:solidFill>
              <a:latin typeface="Calibri"/>
              <a:ea typeface="Calibri"/>
              <a:cs typeface="Calibri"/>
              <a:sym typeface="Calibri"/>
            </a:endParaRPr>
          </a:p>
          <a:p>
            <a:pPr indent="-256680" lvl="1" marL="799920" marR="0" rtl="0" algn="just">
              <a:spcBef>
                <a:spcPts val="1247"/>
              </a:spcBef>
              <a:spcAft>
                <a:spcPts val="0"/>
              </a:spcAft>
              <a:buClr>
                <a:srgbClr val="339933"/>
              </a:buClr>
              <a:buSzPts val="2000"/>
              <a:buFont typeface="Noto Sans Symbols"/>
              <a:buChar char="■"/>
            </a:pPr>
            <a:r>
              <a:rPr b="0" i="0" lang="pt-BR" sz="2000" u="none" cap="none" strike="noStrike">
                <a:solidFill>
                  <a:srgbClr val="000000"/>
                </a:solidFill>
                <a:latin typeface="Calibri"/>
                <a:ea typeface="Calibri"/>
                <a:cs typeface="Calibri"/>
                <a:sym typeface="Calibri"/>
              </a:rPr>
              <a:t>Transformadores de alta potência apresentam rendimento maior que 99%.</a:t>
            </a:r>
            <a:endParaRPr b="0" i="0" sz="2000" u="none" cap="none" strike="noStrike">
              <a:solidFill>
                <a:schemeClr val="dk1"/>
              </a:solidFill>
              <a:latin typeface="Calibri"/>
              <a:ea typeface="Calibri"/>
              <a:cs typeface="Calibri"/>
              <a:sym typeface="Calibri"/>
            </a:endParaRPr>
          </a:p>
        </p:txBody>
      </p:sp>
      <p:sp>
        <p:nvSpPr>
          <p:cNvPr id="456" name="Google Shape;456;p36"/>
          <p:cNvSpPr/>
          <p:nvPr/>
        </p:nvSpPr>
        <p:spPr>
          <a:xfrm>
            <a:off x="-572086" y="1023119"/>
            <a:ext cx="9142200" cy="1151640"/>
          </a:xfrm>
          <a:prstGeom prst="rect">
            <a:avLst/>
          </a:prstGeom>
          <a:noFill/>
          <a:ln>
            <a:noFill/>
          </a:ln>
        </p:spPr>
        <p:txBody>
          <a:bodyPr anchorCtr="0" anchor="ctr" bIns="45000" lIns="90000" spcFirstLastPara="1" rIns="90000" wrap="square" tIns="45000">
            <a:noAutofit/>
          </a:bodyPr>
          <a:lstStyle/>
          <a:p>
            <a:pPr indent="0" lvl="0" marL="0" marR="0" rt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</a:pPr>
            <a:r>
              <a:rPr b="1" lang="pt-BR" sz="4000">
                <a:solidFill>
                  <a:srgbClr val="000000"/>
                </a:solidFill>
                <a:latin typeface="Calibri"/>
                <a:ea typeface="Calibri"/>
                <a:cs typeface="Calibri"/>
                <a:sym typeface="Calibri"/>
              </a:rPr>
              <a:t>O </a:t>
            </a:r>
            <a:r>
              <a:rPr b="1" lang="pt-BR" sz="4000">
                <a:latin typeface="Calibri"/>
                <a:ea typeface="Calibri"/>
                <a:cs typeface="Calibri"/>
                <a:sym typeface="Calibri"/>
              </a:rPr>
              <a:t>rendimento</a:t>
            </a:r>
            <a:r>
              <a:rPr b="1" lang="pt-BR" sz="4000">
                <a:solidFill>
                  <a:srgbClr val="000000"/>
                </a:solidFill>
                <a:latin typeface="Calibri"/>
                <a:ea typeface="Calibri"/>
                <a:cs typeface="Calibri"/>
                <a:sym typeface="Calibri"/>
              </a:rPr>
              <a:t> </a:t>
            </a:r>
            <a:r>
              <a:rPr b="1" lang="pt-BR" sz="4000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rPr>
              <a:t>(</a:t>
            </a:r>
            <a:r>
              <a:rPr b="1" lang="pt-BR" sz="4000">
                <a:solidFill>
                  <a:srgbClr val="000000"/>
                </a:solidFill>
                <a:latin typeface="Noto Sans Symbols"/>
                <a:ea typeface="Noto Sans Symbols"/>
                <a:cs typeface="Noto Sans Symbols"/>
                <a:sym typeface="Noto Sans Symbols"/>
              </a:rPr>
              <a:t>η</a:t>
            </a:r>
            <a:r>
              <a:rPr b="1" lang="pt-BR" sz="4000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rPr>
              <a:t>):</a:t>
            </a:r>
            <a:endParaRPr b="1" sz="4000">
              <a:solidFill>
                <a:schemeClr val="dk1"/>
              </a:solidFill>
              <a:latin typeface="Arial"/>
              <a:ea typeface="Arial"/>
              <a:cs typeface="Arial"/>
              <a:sym typeface="Arial"/>
            </a:endParaRPr>
          </a:p>
        </p:txBody>
      </p:sp>
    </p:spTree>
  </p:cSld>
  <p:clrMapOvr>
    <a:masterClrMapping/>
  </p:clrMapOvr>
</p:sld>
</file>

<file path=ppt/slides/slide37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>
  <p:cSld>
    <p:bg>
      <p:bgPr>
        <a:solidFill>
          <a:srgbClr val="FFFFFF"/>
        </a:solidFill>
      </p:bgPr>
    </p:bg>
    <p:spTree>
      <p:nvGrpSpPr>
        <p:cNvPr id="461" name="Shape 461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62" name="Google Shape;462;p37"/>
          <p:cNvSpPr/>
          <p:nvPr/>
        </p:nvSpPr>
        <p:spPr>
          <a:xfrm>
            <a:off x="1116092" y="2324519"/>
            <a:ext cx="8665920" cy="459360"/>
          </a:xfrm>
          <a:custGeom>
            <a:rect b="b" l="l" r="r" t="t"/>
            <a:pathLst>
              <a:path extrusionOk="0" h="21600" w="21600">
                <a:moveTo>
                  <a:pt x="0" y="0"/>
                </a:moveTo>
                <a:lnTo>
                  <a:pt x="21600" y="0"/>
                </a:lnTo>
                <a:lnTo>
                  <a:pt x="21600" y="21600"/>
                </a:lnTo>
                <a:lnTo>
                  <a:pt x="0" y="21600"/>
                </a:lnTo>
                <a:lnTo>
                  <a:pt x="0" y="0"/>
                </a:lnTo>
                <a:close/>
              </a:path>
            </a:pathLst>
          </a:custGeom>
          <a:noFill/>
          <a:ln>
            <a:noFill/>
          </a:ln>
        </p:spPr>
        <p:txBody>
          <a:bodyPr anchorCtr="0" anchor="t" bIns="46800" lIns="90000" spcFirstLastPara="1" rIns="90000" wrap="square" tIns="46800">
            <a:spAutoFit/>
          </a:bodyPr>
          <a:lstStyle/>
          <a:p>
            <a:pPr indent="-361440" lvl="0" marL="361800" marR="0" rtl="0" algn="just">
              <a:spcBef>
                <a:spcPts val="0"/>
              </a:spcBef>
              <a:spcAft>
                <a:spcPts val="0"/>
              </a:spcAft>
              <a:buClr>
                <a:srgbClr val="339933"/>
              </a:buClr>
              <a:buSzPts val="2400"/>
              <a:buFont typeface="Noto Sans Symbols"/>
              <a:buChar char="■"/>
            </a:pPr>
            <a:r>
              <a:rPr lang="pt-BR" sz="2400">
                <a:solidFill>
                  <a:srgbClr val="000000"/>
                </a:solidFill>
                <a:latin typeface="Times New Roman"/>
                <a:ea typeface="Times New Roman"/>
                <a:cs typeface="Times New Roman"/>
                <a:sym typeface="Times New Roman"/>
              </a:rPr>
              <a:t>O rendimento de um transformador pode ser definido por.</a:t>
            </a:r>
            <a:endParaRPr sz="2400">
              <a:solidFill>
                <a:schemeClr val="dk1"/>
              </a:solidFill>
              <a:latin typeface="Arial"/>
              <a:ea typeface="Arial"/>
              <a:cs typeface="Arial"/>
              <a:sym typeface="Arial"/>
            </a:endParaRPr>
          </a:p>
        </p:txBody>
      </p:sp>
      <p:sp>
        <p:nvSpPr>
          <p:cNvPr id="463" name="Google Shape;463;p37"/>
          <p:cNvSpPr txBox="1"/>
          <p:nvPr/>
        </p:nvSpPr>
        <p:spPr>
          <a:xfrm>
            <a:off x="1116092" y="3645997"/>
            <a:ext cx="3638160" cy="798120"/>
          </a:xfrm>
          <a:prstGeom prst="rect">
            <a:avLst/>
          </a:prstGeom>
          <a:blipFill rotWithShape="1">
            <a:blip r:embed="rId3">
              <a:alphaModFix/>
            </a:blip>
            <a:stretch>
              <a:fillRect b="-58778" l="0" r="0" t="0"/>
            </a:stretch>
          </a:blipFill>
          <a:ln>
            <a:noFill/>
          </a:ln>
        </p:spPr>
        <p:txBody>
          <a:bodyPr anchorCtr="0" anchor="t" bIns="45700" lIns="91425" spcFirstLastPara="1" rIns="91425" wrap="square" tIns="45700">
            <a:noAutofit/>
          </a:bodyPr>
          <a:lstStyle/>
          <a:p>
            <a:pPr indent="0" lvl="0" marL="0" marR="0" rtl="0" algn="l">
              <a:spcBef>
                <a:spcPts val="0"/>
              </a:spcBef>
              <a:spcAft>
                <a:spcPts val="0"/>
              </a:spcAft>
              <a:buNone/>
            </a:pPr>
            <a:r>
              <a:rPr lang="pt-BR" sz="1800">
                <a:latin typeface="Trebuchet MS"/>
                <a:ea typeface="Trebuchet MS"/>
                <a:cs typeface="Trebuchet MS"/>
                <a:sym typeface="Trebuchet MS"/>
              </a:rPr>
              <a:t> </a:t>
            </a:r>
            <a:endParaRPr/>
          </a:p>
        </p:txBody>
      </p:sp>
      <p:sp>
        <p:nvSpPr>
          <p:cNvPr id="464" name="Google Shape;464;p37"/>
          <p:cNvSpPr/>
          <p:nvPr/>
        </p:nvSpPr>
        <p:spPr>
          <a:xfrm>
            <a:off x="5194172" y="3320558"/>
            <a:ext cx="1176120" cy="402291"/>
          </a:xfrm>
          <a:custGeom>
            <a:rect b="b" l="l" r="r" t="t"/>
            <a:pathLst>
              <a:path extrusionOk="0" h="21600" w="21600">
                <a:moveTo>
                  <a:pt x="0" y="0"/>
                </a:moveTo>
                <a:lnTo>
                  <a:pt x="21600" y="0"/>
                </a:lnTo>
                <a:lnTo>
                  <a:pt x="21600" y="21600"/>
                </a:lnTo>
                <a:lnTo>
                  <a:pt x="0" y="21600"/>
                </a:lnTo>
                <a:lnTo>
                  <a:pt x="0" y="0"/>
                </a:lnTo>
                <a:close/>
              </a:path>
            </a:pathLst>
          </a:custGeom>
          <a:noFill/>
          <a:ln>
            <a:noFill/>
          </a:ln>
        </p:spPr>
        <p:txBody>
          <a:bodyPr anchorCtr="0" anchor="t" bIns="46800" lIns="90000" spcFirstLastPara="1" rIns="90000" wrap="square" tIns="46800">
            <a:spAutoFit/>
          </a:bodyPr>
          <a:lstStyle/>
          <a:p>
            <a:pPr indent="0" lvl="0" marL="0" marR="0" rtl="0" algn="l">
              <a:spcBef>
                <a:spcPts val="0"/>
              </a:spcBef>
              <a:spcAft>
                <a:spcPts val="0"/>
              </a:spcAft>
              <a:buNone/>
            </a:pPr>
            <a:r>
              <a:rPr i="1" lang="pt-BR" sz="2000">
                <a:solidFill>
                  <a:srgbClr val="000000"/>
                </a:solidFill>
                <a:latin typeface="Times New Roman"/>
                <a:ea typeface="Times New Roman"/>
                <a:cs typeface="Times New Roman"/>
                <a:sym typeface="Times New Roman"/>
              </a:rPr>
              <a:t>P</a:t>
            </a:r>
            <a:r>
              <a:rPr baseline="-25000" i="1" lang="pt-BR" sz="2000">
                <a:solidFill>
                  <a:srgbClr val="000000"/>
                </a:solidFill>
                <a:latin typeface="Times New Roman"/>
                <a:ea typeface="Times New Roman"/>
                <a:cs typeface="Times New Roman"/>
                <a:sym typeface="Times New Roman"/>
              </a:rPr>
              <a:t>ENTRADA</a:t>
            </a:r>
            <a:endParaRPr sz="2000">
              <a:solidFill>
                <a:schemeClr val="dk1"/>
              </a:solidFill>
              <a:latin typeface="Arial"/>
              <a:ea typeface="Arial"/>
              <a:cs typeface="Arial"/>
              <a:sym typeface="Arial"/>
            </a:endParaRPr>
          </a:p>
        </p:txBody>
      </p:sp>
      <p:sp>
        <p:nvSpPr>
          <p:cNvPr id="465" name="Google Shape;465;p37"/>
          <p:cNvSpPr/>
          <p:nvPr/>
        </p:nvSpPr>
        <p:spPr>
          <a:xfrm>
            <a:off x="6440492" y="3355477"/>
            <a:ext cx="1412640" cy="820440"/>
          </a:xfrm>
          <a:prstGeom prst="rect">
            <a:avLst/>
          </a:prstGeom>
          <a:noFill/>
          <a:ln cap="flat" cmpd="sng" w="9525">
            <a:solidFill>
              <a:srgbClr val="000000"/>
            </a:solidFill>
            <a:prstDash val="solid"/>
            <a:miter lim="8000"/>
            <a:headEnd len="sm" w="sm" type="none"/>
            <a:tailEnd len="sm" w="sm" type="none"/>
          </a:ln>
        </p:spPr>
        <p:txBody>
          <a:bodyPr anchorCtr="0" anchor="ctr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  <p:cxnSp>
        <p:nvCxnSpPr>
          <p:cNvPr id="466" name="Google Shape;466;p37"/>
          <p:cNvCxnSpPr/>
          <p:nvPr/>
        </p:nvCxnSpPr>
        <p:spPr>
          <a:xfrm>
            <a:off x="5178332" y="3734917"/>
            <a:ext cx="1258920" cy="1440"/>
          </a:xfrm>
          <a:prstGeom prst="straightConnector1">
            <a:avLst/>
          </a:prstGeom>
          <a:noFill/>
          <a:ln cap="flat" cmpd="sng" w="12600">
            <a:solidFill>
              <a:srgbClr val="000000"/>
            </a:solidFill>
            <a:prstDash val="solid"/>
            <a:miter lim="8000"/>
            <a:headEnd len="sm" w="sm" type="none"/>
            <a:tailEnd len="med" w="med" type="triangle"/>
          </a:ln>
        </p:spPr>
      </p:cxnSp>
      <p:cxnSp>
        <p:nvCxnSpPr>
          <p:cNvPr id="467" name="Google Shape;467;p37"/>
          <p:cNvCxnSpPr/>
          <p:nvPr/>
        </p:nvCxnSpPr>
        <p:spPr>
          <a:xfrm>
            <a:off x="7845572" y="3758677"/>
            <a:ext cx="1025280" cy="1800"/>
          </a:xfrm>
          <a:prstGeom prst="straightConnector1">
            <a:avLst/>
          </a:prstGeom>
          <a:noFill/>
          <a:ln cap="flat" cmpd="sng" w="12600">
            <a:solidFill>
              <a:srgbClr val="000000"/>
            </a:solidFill>
            <a:prstDash val="solid"/>
            <a:miter lim="8000"/>
            <a:headEnd len="sm" w="sm" type="none"/>
            <a:tailEnd len="med" w="med" type="triangle"/>
          </a:ln>
        </p:spPr>
      </p:cxnSp>
      <p:sp>
        <p:nvSpPr>
          <p:cNvPr id="468" name="Google Shape;468;p37"/>
          <p:cNvSpPr/>
          <p:nvPr/>
        </p:nvSpPr>
        <p:spPr>
          <a:xfrm>
            <a:off x="6618332" y="3571477"/>
            <a:ext cx="1175760" cy="398520"/>
          </a:xfrm>
          <a:custGeom>
            <a:rect b="b" l="l" r="r" t="t"/>
            <a:pathLst>
              <a:path extrusionOk="0" h="21600" w="21600">
                <a:moveTo>
                  <a:pt x="0" y="0"/>
                </a:moveTo>
                <a:lnTo>
                  <a:pt x="21600" y="0"/>
                </a:lnTo>
                <a:lnTo>
                  <a:pt x="21600" y="21600"/>
                </a:lnTo>
                <a:lnTo>
                  <a:pt x="0" y="21600"/>
                </a:lnTo>
                <a:lnTo>
                  <a:pt x="0" y="0"/>
                </a:lnTo>
                <a:close/>
              </a:path>
            </a:pathLst>
          </a:custGeom>
          <a:noFill/>
          <a:ln>
            <a:noFill/>
          </a:ln>
        </p:spPr>
        <p:txBody>
          <a:bodyPr anchorCtr="0" anchor="t" bIns="46800" lIns="90000" spcFirstLastPara="1" rIns="90000" wrap="square" tIns="46800">
            <a:spAutoFit/>
          </a:bodyPr>
          <a:lstStyle/>
          <a:p>
            <a:pPr indent="0" lvl="0" marL="0" marR="0" rtl="0" algn="l">
              <a:spcBef>
                <a:spcPts val="0"/>
              </a:spcBef>
              <a:spcAft>
                <a:spcPts val="0"/>
              </a:spcAft>
              <a:buNone/>
            </a:pPr>
            <a:r>
              <a:rPr b="1" lang="pt-BR" sz="2000">
                <a:solidFill>
                  <a:srgbClr val="000000"/>
                </a:solidFill>
                <a:latin typeface="Times New Roman"/>
                <a:ea typeface="Times New Roman"/>
                <a:cs typeface="Times New Roman"/>
                <a:sym typeface="Times New Roman"/>
              </a:rPr>
              <a:t>T</a:t>
            </a:r>
            <a:r>
              <a:rPr b="1" lang="pt-BR" sz="2000">
                <a:latin typeface="Times New Roman"/>
                <a:ea typeface="Times New Roman"/>
                <a:cs typeface="Times New Roman"/>
                <a:sym typeface="Times New Roman"/>
              </a:rPr>
              <a:t>rafo</a:t>
            </a:r>
            <a:endParaRPr sz="2000">
              <a:solidFill>
                <a:schemeClr val="dk1"/>
              </a:solidFill>
              <a:latin typeface="Arial"/>
              <a:ea typeface="Arial"/>
              <a:cs typeface="Arial"/>
              <a:sym typeface="Arial"/>
            </a:endParaRPr>
          </a:p>
        </p:txBody>
      </p:sp>
      <p:sp>
        <p:nvSpPr>
          <p:cNvPr id="469" name="Google Shape;469;p37"/>
          <p:cNvSpPr/>
          <p:nvPr/>
        </p:nvSpPr>
        <p:spPr>
          <a:xfrm>
            <a:off x="5430692" y="4227038"/>
            <a:ext cx="3362040" cy="402291"/>
          </a:xfrm>
          <a:custGeom>
            <a:rect b="b" l="l" r="r" t="t"/>
            <a:pathLst>
              <a:path extrusionOk="0" h="21600" w="21600">
                <a:moveTo>
                  <a:pt x="0" y="0"/>
                </a:moveTo>
                <a:lnTo>
                  <a:pt x="21600" y="0"/>
                </a:lnTo>
                <a:lnTo>
                  <a:pt x="21600" y="21600"/>
                </a:lnTo>
                <a:lnTo>
                  <a:pt x="0" y="21600"/>
                </a:lnTo>
                <a:lnTo>
                  <a:pt x="0" y="0"/>
                </a:lnTo>
                <a:close/>
              </a:path>
            </a:pathLst>
          </a:custGeom>
          <a:noFill/>
          <a:ln>
            <a:noFill/>
          </a:ln>
        </p:spPr>
        <p:txBody>
          <a:bodyPr anchorCtr="0" anchor="t" bIns="46800" lIns="90000" spcFirstLastPara="1" rIns="90000" wrap="square" tIns="46800">
            <a:spAutoFit/>
          </a:bodyPr>
          <a:lstStyle/>
          <a:p>
            <a:pPr indent="0" lvl="0" marL="0" marR="0" rtl="0" algn="l">
              <a:spcBef>
                <a:spcPts val="0"/>
              </a:spcBef>
              <a:spcAft>
                <a:spcPts val="0"/>
              </a:spcAft>
              <a:buNone/>
            </a:pPr>
            <a:r>
              <a:rPr i="1" lang="pt-BR" sz="2000">
                <a:solidFill>
                  <a:srgbClr val="000000"/>
                </a:solidFill>
                <a:latin typeface="Times New Roman"/>
                <a:ea typeface="Times New Roman"/>
                <a:cs typeface="Times New Roman"/>
                <a:sym typeface="Times New Roman"/>
              </a:rPr>
              <a:t>P</a:t>
            </a:r>
            <a:r>
              <a:rPr baseline="-25000" i="1" lang="pt-BR" sz="2000">
                <a:solidFill>
                  <a:srgbClr val="000000"/>
                </a:solidFill>
                <a:latin typeface="Times New Roman"/>
                <a:ea typeface="Times New Roman"/>
                <a:cs typeface="Times New Roman"/>
                <a:sym typeface="Times New Roman"/>
              </a:rPr>
              <a:t>PERDAS</a:t>
            </a:r>
            <a:r>
              <a:rPr lang="pt-BR" sz="2000">
                <a:solidFill>
                  <a:srgbClr val="000000"/>
                </a:solidFill>
                <a:latin typeface="Times New Roman"/>
                <a:ea typeface="Times New Roman"/>
                <a:cs typeface="Times New Roman"/>
                <a:sym typeface="Times New Roman"/>
              </a:rPr>
              <a:t> = </a:t>
            </a:r>
            <a:r>
              <a:rPr i="1" lang="pt-BR" sz="2000">
                <a:solidFill>
                  <a:srgbClr val="000000"/>
                </a:solidFill>
                <a:latin typeface="Times New Roman"/>
                <a:ea typeface="Times New Roman"/>
                <a:cs typeface="Times New Roman"/>
                <a:sym typeface="Times New Roman"/>
              </a:rPr>
              <a:t>P</a:t>
            </a:r>
            <a:r>
              <a:rPr baseline="-25000" i="1" lang="pt-BR" sz="2000">
                <a:solidFill>
                  <a:srgbClr val="000000"/>
                </a:solidFill>
                <a:latin typeface="Times New Roman"/>
                <a:ea typeface="Times New Roman"/>
                <a:cs typeface="Times New Roman"/>
                <a:sym typeface="Times New Roman"/>
              </a:rPr>
              <a:t>ENTRADA</a:t>
            </a:r>
            <a:r>
              <a:rPr lang="pt-BR" sz="2000">
                <a:solidFill>
                  <a:srgbClr val="000000"/>
                </a:solidFill>
                <a:latin typeface="Times New Roman"/>
                <a:ea typeface="Times New Roman"/>
                <a:cs typeface="Times New Roman"/>
                <a:sym typeface="Times New Roman"/>
              </a:rPr>
              <a:t> </a:t>
            </a:r>
            <a:r>
              <a:rPr lang="pt-BR" sz="2000">
                <a:solidFill>
                  <a:srgbClr val="000000"/>
                </a:solidFill>
                <a:latin typeface="Noto Sans Symbols"/>
                <a:ea typeface="Noto Sans Symbols"/>
                <a:cs typeface="Noto Sans Symbols"/>
                <a:sym typeface="Noto Sans Symbols"/>
              </a:rPr>
              <a:t>−</a:t>
            </a:r>
            <a:r>
              <a:rPr lang="pt-BR" sz="2000">
                <a:solidFill>
                  <a:srgbClr val="000000"/>
                </a:solidFill>
                <a:latin typeface="Times New Roman"/>
                <a:ea typeface="Times New Roman"/>
                <a:cs typeface="Times New Roman"/>
                <a:sym typeface="Times New Roman"/>
              </a:rPr>
              <a:t> </a:t>
            </a:r>
            <a:r>
              <a:rPr i="1" lang="pt-BR" sz="2000">
                <a:solidFill>
                  <a:srgbClr val="000000"/>
                </a:solidFill>
                <a:latin typeface="Times New Roman"/>
                <a:ea typeface="Times New Roman"/>
                <a:cs typeface="Times New Roman"/>
                <a:sym typeface="Times New Roman"/>
              </a:rPr>
              <a:t>P</a:t>
            </a:r>
            <a:r>
              <a:rPr baseline="-25000" i="1" lang="pt-BR" sz="2000">
                <a:solidFill>
                  <a:srgbClr val="000000"/>
                </a:solidFill>
                <a:latin typeface="Times New Roman"/>
                <a:ea typeface="Times New Roman"/>
                <a:cs typeface="Times New Roman"/>
                <a:sym typeface="Times New Roman"/>
              </a:rPr>
              <a:t>SAIDA</a:t>
            </a:r>
            <a:endParaRPr sz="2000">
              <a:solidFill>
                <a:schemeClr val="dk1"/>
              </a:solidFill>
              <a:latin typeface="Arial"/>
              <a:ea typeface="Arial"/>
              <a:cs typeface="Arial"/>
              <a:sym typeface="Arial"/>
            </a:endParaRPr>
          </a:p>
        </p:txBody>
      </p:sp>
      <p:sp>
        <p:nvSpPr>
          <p:cNvPr id="470" name="Google Shape;470;p37"/>
          <p:cNvSpPr/>
          <p:nvPr/>
        </p:nvSpPr>
        <p:spPr>
          <a:xfrm>
            <a:off x="7913612" y="3344318"/>
            <a:ext cx="1176120" cy="402291"/>
          </a:xfrm>
          <a:custGeom>
            <a:rect b="b" l="l" r="r" t="t"/>
            <a:pathLst>
              <a:path extrusionOk="0" h="21600" w="21600">
                <a:moveTo>
                  <a:pt x="0" y="0"/>
                </a:moveTo>
                <a:lnTo>
                  <a:pt x="21600" y="0"/>
                </a:lnTo>
                <a:lnTo>
                  <a:pt x="21600" y="21600"/>
                </a:lnTo>
                <a:lnTo>
                  <a:pt x="0" y="21600"/>
                </a:lnTo>
                <a:lnTo>
                  <a:pt x="0" y="0"/>
                </a:lnTo>
                <a:close/>
              </a:path>
            </a:pathLst>
          </a:custGeom>
          <a:noFill/>
          <a:ln>
            <a:noFill/>
          </a:ln>
        </p:spPr>
        <p:txBody>
          <a:bodyPr anchorCtr="0" anchor="t" bIns="46800" lIns="90000" spcFirstLastPara="1" rIns="90000" wrap="square" tIns="46800">
            <a:spAutoFit/>
          </a:bodyPr>
          <a:lstStyle/>
          <a:p>
            <a:pPr indent="0" lvl="0" marL="0" marR="0" rtl="0" algn="l">
              <a:spcBef>
                <a:spcPts val="0"/>
              </a:spcBef>
              <a:spcAft>
                <a:spcPts val="0"/>
              </a:spcAft>
              <a:buNone/>
            </a:pPr>
            <a:r>
              <a:rPr i="1" lang="pt-BR" sz="2000">
                <a:solidFill>
                  <a:srgbClr val="000000"/>
                </a:solidFill>
                <a:latin typeface="Times New Roman"/>
                <a:ea typeface="Times New Roman"/>
                <a:cs typeface="Times New Roman"/>
                <a:sym typeface="Times New Roman"/>
              </a:rPr>
              <a:t>P</a:t>
            </a:r>
            <a:r>
              <a:rPr baseline="-25000" i="1" lang="pt-BR" sz="2000">
                <a:solidFill>
                  <a:srgbClr val="000000"/>
                </a:solidFill>
                <a:latin typeface="Times New Roman"/>
                <a:ea typeface="Times New Roman"/>
                <a:cs typeface="Times New Roman"/>
                <a:sym typeface="Times New Roman"/>
              </a:rPr>
              <a:t>SAIDA</a:t>
            </a:r>
            <a:endParaRPr sz="2000">
              <a:solidFill>
                <a:schemeClr val="dk1"/>
              </a:solidFill>
              <a:latin typeface="Arial"/>
              <a:ea typeface="Arial"/>
              <a:cs typeface="Arial"/>
              <a:sym typeface="Arial"/>
            </a:endParaRPr>
          </a:p>
        </p:txBody>
      </p:sp>
      <p:sp>
        <p:nvSpPr>
          <p:cNvPr id="471" name="Google Shape;471;p37"/>
          <p:cNvSpPr/>
          <p:nvPr/>
        </p:nvSpPr>
        <p:spPr>
          <a:xfrm>
            <a:off x="5349692" y="4241437"/>
            <a:ext cx="3209760" cy="502920"/>
          </a:xfrm>
          <a:prstGeom prst="rect">
            <a:avLst/>
          </a:prstGeom>
          <a:noFill/>
          <a:ln cap="flat" cmpd="sng" w="12600">
            <a:solidFill>
              <a:srgbClr val="FF6600"/>
            </a:solidFill>
            <a:prstDash val="solid"/>
            <a:miter lim="8000"/>
            <a:headEnd len="sm" w="sm" type="none"/>
            <a:tailEnd len="sm" w="sm" type="none"/>
          </a:ln>
        </p:spPr>
        <p:txBody>
          <a:bodyPr anchorCtr="0" anchor="ctr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  <p:sp>
        <p:nvSpPr>
          <p:cNvPr id="472" name="Google Shape;472;p37"/>
          <p:cNvSpPr/>
          <p:nvPr/>
        </p:nvSpPr>
        <p:spPr>
          <a:xfrm>
            <a:off x="-572086" y="1023119"/>
            <a:ext cx="9142200" cy="1151640"/>
          </a:xfrm>
          <a:prstGeom prst="rect">
            <a:avLst/>
          </a:prstGeom>
          <a:noFill/>
          <a:ln>
            <a:noFill/>
          </a:ln>
        </p:spPr>
        <p:txBody>
          <a:bodyPr anchorCtr="0" anchor="ctr" bIns="45000" lIns="90000" spcFirstLastPara="1" rIns="90000" wrap="square" tIns="45000">
            <a:noAutofit/>
          </a:bodyPr>
          <a:lstStyle/>
          <a:p>
            <a:pPr indent="0" lvl="0" marL="0" marR="0" rt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</a:pPr>
            <a:r>
              <a:rPr b="1" lang="pt-BR" sz="4000">
                <a:solidFill>
                  <a:srgbClr val="000000"/>
                </a:solidFill>
                <a:latin typeface="Calibri"/>
                <a:ea typeface="Calibri"/>
                <a:cs typeface="Calibri"/>
                <a:sym typeface="Calibri"/>
              </a:rPr>
              <a:t>O </a:t>
            </a:r>
            <a:r>
              <a:rPr b="1" lang="pt-BR" sz="4000">
                <a:latin typeface="Calibri"/>
                <a:ea typeface="Calibri"/>
                <a:cs typeface="Calibri"/>
                <a:sym typeface="Calibri"/>
              </a:rPr>
              <a:t>rendimento</a:t>
            </a:r>
            <a:r>
              <a:rPr b="1" lang="pt-BR" sz="4000">
                <a:solidFill>
                  <a:srgbClr val="000000"/>
                </a:solidFill>
                <a:latin typeface="Calibri"/>
                <a:ea typeface="Calibri"/>
                <a:cs typeface="Calibri"/>
                <a:sym typeface="Calibri"/>
              </a:rPr>
              <a:t> </a:t>
            </a:r>
            <a:r>
              <a:rPr b="1" lang="pt-BR" sz="4000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rPr>
              <a:t>(</a:t>
            </a:r>
            <a:r>
              <a:rPr b="1" lang="pt-BR" sz="4000">
                <a:solidFill>
                  <a:srgbClr val="000000"/>
                </a:solidFill>
                <a:latin typeface="Noto Sans Symbols"/>
                <a:ea typeface="Noto Sans Symbols"/>
                <a:cs typeface="Noto Sans Symbols"/>
                <a:sym typeface="Noto Sans Symbols"/>
              </a:rPr>
              <a:t>η</a:t>
            </a:r>
            <a:r>
              <a:rPr b="1" lang="pt-BR" sz="4000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rPr>
              <a:t>):</a:t>
            </a:r>
            <a:endParaRPr b="1" sz="4000">
              <a:solidFill>
                <a:schemeClr val="dk1"/>
              </a:solidFill>
              <a:latin typeface="Arial"/>
              <a:ea typeface="Arial"/>
              <a:cs typeface="Arial"/>
              <a:sym typeface="Arial"/>
            </a:endParaRPr>
          </a:p>
        </p:txBody>
      </p:sp>
    </p:spTree>
  </p:cSld>
  <p:clrMapOvr>
    <a:masterClrMapping/>
  </p:clrMapOvr>
</p:sld>
</file>

<file path=ppt/slides/slide38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>
  <p:cSld>
    <p:bg>
      <p:bgPr>
        <a:solidFill>
          <a:srgbClr val="FFFFFF"/>
        </a:solidFill>
      </p:bgPr>
    </p:bg>
    <p:spTree>
      <p:nvGrpSpPr>
        <p:cNvPr id="477" name="Shape 477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78" name="Google Shape;478;p38"/>
          <p:cNvSpPr/>
          <p:nvPr/>
        </p:nvSpPr>
        <p:spPr>
          <a:xfrm>
            <a:off x="295421" y="2174759"/>
            <a:ext cx="11197883" cy="3049169"/>
          </a:xfrm>
          <a:custGeom>
            <a:rect b="b" l="l" r="r" t="t"/>
            <a:pathLst>
              <a:path extrusionOk="0" h="21600" w="21600">
                <a:moveTo>
                  <a:pt x="0" y="0"/>
                </a:moveTo>
                <a:lnTo>
                  <a:pt x="21600" y="0"/>
                </a:lnTo>
                <a:lnTo>
                  <a:pt x="21600" y="21600"/>
                </a:lnTo>
                <a:lnTo>
                  <a:pt x="0" y="21600"/>
                </a:lnTo>
                <a:lnTo>
                  <a:pt x="0" y="0"/>
                </a:lnTo>
                <a:close/>
              </a:path>
            </a:pathLst>
          </a:custGeom>
          <a:noFill/>
          <a:ln>
            <a:noFill/>
          </a:ln>
        </p:spPr>
        <p:txBody>
          <a:bodyPr anchorCtr="0" anchor="t" bIns="46800" lIns="90000" spcFirstLastPara="1" rIns="90000" wrap="square" tIns="46800">
            <a:spAutoFit/>
          </a:bodyPr>
          <a:lstStyle/>
          <a:p>
            <a:pPr indent="-361440" lvl="0" marL="361800" marR="0" rtl="0" algn="just">
              <a:spcBef>
                <a:spcPts val="0"/>
              </a:spcBef>
              <a:spcAft>
                <a:spcPts val="0"/>
              </a:spcAft>
              <a:buClr>
                <a:srgbClr val="339933"/>
              </a:buClr>
              <a:buSzPts val="2800"/>
              <a:buFont typeface="Noto Sans Symbols"/>
              <a:buChar char="■"/>
            </a:pPr>
            <a:r>
              <a:rPr lang="pt-BR" sz="2800">
                <a:solidFill>
                  <a:srgbClr val="000000"/>
                </a:solidFill>
                <a:latin typeface="Times New Roman"/>
                <a:ea typeface="Times New Roman"/>
                <a:cs typeface="Times New Roman"/>
                <a:sym typeface="Times New Roman"/>
              </a:rPr>
              <a:t>As perdas no transformador incluem:</a:t>
            </a:r>
            <a:endParaRPr sz="2800">
              <a:solidFill>
                <a:schemeClr val="dk1"/>
              </a:solidFill>
              <a:latin typeface="Arial"/>
              <a:ea typeface="Arial"/>
              <a:cs typeface="Arial"/>
              <a:sym typeface="Arial"/>
            </a:endParaRPr>
          </a:p>
          <a:p>
            <a:pPr indent="-256680" lvl="1" marL="799920" marR="0" rtl="0" algn="just">
              <a:spcBef>
                <a:spcPts val="1247"/>
              </a:spcBef>
              <a:spcAft>
                <a:spcPts val="0"/>
              </a:spcAft>
              <a:buClr>
                <a:srgbClr val="339933"/>
              </a:buClr>
              <a:buSzPts val="2400"/>
              <a:buFont typeface="Noto Sans Symbols"/>
              <a:buChar char="■"/>
            </a:pPr>
            <a:r>
              <a:rPr b="0" i="0" lang="pt-BR" sz="2400" u="none" cap="none" strike="noStrike">
                <a:solidFill>
                  <a:srgbClr val="000000"/>
                </a:solidFill>
                <a:latin typeface="Times New Roman"/>
                <a:ea typeface="Times New Roman"/>
                <a:cs typeface="Times New Roman"/>
                <a:sym typeface="Times New Roman"/>
              </a:rPr>
              <a:t>Perdas no núcleo (ferro) – </a:t>
            </a:r>
            <a:r>
              <a:rPr b="0" i="1" lang="pt-BR" sz="2400" u="none" cap="none" strike="noStrike">
                <a:solidFill>
                  <a:srgbClr val="000000"/>
                </a:solidFill>
                <a:latin typeface="Times New Roman"/>
                <a:ea typeface="Times New Roman"/>
                <a:cs typeface="Times New Roman"/>
                <a:sym typeface="Times New Roman"/>
              </a:rPr>
              <a:t>P</a:t>
            </a:r>
            <a:r>
              <a:rPr b="0" baseline="-25000" i="0" lang="pt-BR" sz="2400" u="none" cap="none" strike="noStrike">
                <a:solidFill>
                  <a:srgbClr val="000000"/>
                </a:solidFill>
                <a:latin typeface="Times New Roman"/>
                <a:ea typeface="Times New Roman"/>
                <a:cs typeface="Times New Roman"/>
                <a:sym typeface="Times New Roman"/>
              </a:rPr>
              <a:t>C</a:t>
            </a:r>
            <a:r>
              <a:rPr b="0" i="0" lang="pt-BR" sz="2400" u="none" cap="none" strike="noStrike">
                <a:solidFill>
                  <a:srgbClr val="000000"/>
                </a:solidFill>
                <a:latin typeface="Times New Roman"/>
                <a:ea typeface="Times New Roman"/>
                <a:cs typeface="Times New Roman"/>
                <a:sym typeface="Times New Roman"/>
              </a:rPr>
              <a:t> (perdas por correntes parasitas e perdas por histerese) podem ser determinadas pelo teste em vazio ou a partir dos parâmetros do circuito equivalente.</a:t>
            </a:r>
            <a:endParaRPr b="0" i="0" sz="2400" u="none" cap="none" strike="noStrike">
              <a:solidFill>
                <a:schemeClr val="dk1"/>
              </a:solidFill>
              <a:latin typeface="Arial"/>
              <a:ea typeface="Arial"/>
              <a:cs typeface="Arial"/>
              <a:sym typeface="Arial"/>
            </a:endParaRPr>
          </a:p>
          <a:p>
            <a:pPr indent="-256680" lvl="1" marL="799920" marR="0" rtl="0" algn="just">
              <a:spcBef>
                <a:spcPts val="1247"/>
              </a:spcBef>
              <a:spcAft>
                <a:spcPts val="0"/>
              </a:spcAft>
              <a:buClr>
                <a:srgbClr val="339933"/>
              </a:buClr>
              <a:buSzPts val="2400"/>
              <a:buFont typeface="Noto Sans Symbols"/>
              <a:buChar char="■"/>
            </a:pPr>
            <a:r>
              <a:rPr b="0" i="0" lang="pt-BR" sz="2400" u="none" cap="none" strike="noStrike">
                <a:solidFill>
                  <a:srgbClr val="000000"/>
                </a:solidFill>
                <a:latin typeface="Times New Roman"/>
                <a:ea typeface="Times New Roman"/>
                <a:cs typeface="Times New Roman"/>
                <a:sym typeface="Times New Roman"/>
              </a:rPr>
              <a:t>Perdas no cobre – </a:t>
            </a:r>
            <a:r>
              <a:rPr b="0" i="1" lang="pt-BR" sz="2400" u="none" cap="none" strike="noStrike">
                <a:solidFill>
                  <a:srgbClr val="000000"/>
                </a:solidFill>
                <a:latin typeface="Times New Roman"/>
                <a:ea typeface="Times New Roman"/>
                <a:cs typeface="Times New Roman"/>
                <a:sym typeface="Times New Roman"/>
              </a:rPr>
              <a:t>P</a:t>
            </a:r>
            <a:r>
              <a:rPr b="0" baseline="-25000" i="0" lang="pt-BR" sz="2400" u="none" cap="none" strike="noStrike">
                <a:solidFill>
                  <a:srgbClr val="000000"/>
                </a:solidFill>
                <a:latin typeface="Times New Roman"/>
                <a:ea typeface="Times New Roman"/>
                <a:cs typeface="Times New Roman"/>
                <a:sym typeface="Times New Roman"/>
              </a:rPr>
              <a:t>Cu</a:t>
            </a:r>
            <a:r>
              <a:rPr b="0" i="0" lang="pt-BR" sz="2400" u="none" cap="none" strike="noStrike">
                <a:solidFill>
                  <a:srgbClr val="000000"/>
                </a:solidFill>
                <a:latin typeface="Times New Roman"/>
                <a:ea typeface="Times New Roman"/>
                <a:cs typeface="Times New Roman"/>
                <a:sym typeface="Times New Roman"/>
              </a:rPr>
              <a:t> (perdas ôhmicas) podem ser determinadas se os parâmetros do transformador forem conhecidos (corrente nos enrolamentos e resistência dos enrolamentos).</a:t>
            </a:r>
            <a:endParaRPr b="0" i="0" sz="2400" u="none" cap="none" strike="noStrike">
              <a:solidFill>
                <a:schemeClr val="dk1"/>
              </a:solidFill>
              <a:latin typeface="Arial"/>
              <a:ea typeface="Arial"/>
              <a:cs typeface="Arial"/>
              <a:sym typeface="Arial"/>
            </a:endParaRPr>
          </a:p>
        </p:txBody>
      </p:sp>
      <p:sp>
        <p:nvSpPr>
          <p:cNvPr id="479" name="Google Shape;479;p38"/>
          <p:cNvSpPr txBox="1"/>
          <p:nvPr/>
        </p:nvSpPr>
        <p:spPr>
          <a:xfrm>
            <a:off x="4016252" y="5505448"/>
            <a:ext cx="3760560" cy="798120"/>
          </a:xfrm>
          <a:prstGeom prst="rect">
            <a:avLst/>
          </a:prstGeom>
          <a:blipFill rotWithShape="1">
            <a:blip r:embed="rId3">
              <a:alphaModFix/>
            </a:blip>
            <a:stretch>
              <a:fillRect b="0" l="0" r="0" t="0"/>
            </a:stretch>
          </a:blipFill>
          <a:ln>
            <a:noFill/>
          </a:ln>
        </p:spPr>
        <p:txBody>
          <a:bodyPr anchorCtr="0" anchor="t" bIns="45700" lIns="91425" spcFirstLastPara="1" rIns="91425" wrap="square" tIns="45700">
            <a:noAutofit/>
          </a:bodyPr>
          <a:lstStyle/>
          <a:p>
            <a:pPr indent="0" lvl="0" marL="0" marR="0" rtl="0" algn="l">
              <a:spcBef>
                <a:spcPts val="0"/>
              </a:spcBef>
              <a:spcAft>
                <a:spcPts val="0"/>
              </a:spcAft>
              <a:buNone/>
            </a:pPr>
            <a:r>
              <a:rPr lang="pt-BR" sz="1800">
                <a:latin typeface="Trebuchet MS"/>
                <a:ea typeface="Trebuchet MS"/>
                <a:cs typeface="Trebuchet MS"/>
                <a:sym typeface="Trebuchet MS"/>
              </a:rPr>
              <a:t> </a:t>
            </a:r>
            <a:endParaRPr/>
          </a:p>
        </p:txBody>
      </p:sp>
      <p:sp>
        <p:nvSpPr>
          <p:cNvPr id="480" name="Google Shape;480;p38"/>
          <p:cNvSpPr/>
          <p:nvPr/>
        </p:nvSpPr>
        <p:spPr>
          <a:xfrm>
            <a:off x="3838412" y="5396368"/>
            <a:ext cx="4062240" cy="979200"/>
          </a:xfrm>
          <a:prstGeom prst="rect">
            <a:avLst/>
          </a:prstGeom>
          <a:noFill/>
          <a:ln cap="flat" cmpd="sng" w="12600">
            <a:solidFill>
              <a:srgbClr val="FF6600"/>
            </a:solidFill>
            <a:prstDash val="solid"/>
            <a:miter lim="8000"/>
            <a:headEnd len="sm" w="sm" type="none"/>
            <a:tailEnd len="sm" w="sm" type="none"/>
          </a:ln>
        </p:spPr>
        <p:txBody>
          <a:bodyPr anchorCtr="0" anchor="ctr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  <p:sp>
        <p:nvSpPr>
          <p:cNvPr id="481" name="Google Shape;481;p38"/>
          <p:cNvSpPr/>
          <p:nvPr/>
        </p:nvSpPr>
        <p:spPr>
          <a:xfrm>
            <a:off x="-572086" y="1023119"/>
            <a:ext cx="9142200" cy="1151640"/>
          </a:xfrm>
          <a:prstGeom prst="rect">
            <a:avLst/>
          </a:prstGeom>
          <a:noFill/>
          <a:ln>
            <a:noFill/>
          </a:ln>
        </p:spPr>
        <p:txBody>
          <a:bodyPr anchorCtr="0" anchor="ctr" bIns="45000" lIns="90000" spcFirstLastPara="1" rIns="90000" wrap="square" tIns="45000">
            <a:noAutofit/>
          </a:bodyPr>
          <a:lstStyle/>
          <a:p>
            <a:pPr indent="0" lvl="0" marL="0" marR="0" rt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</a:pPr>
            <a:r>
              <a:rPr b="1" lang="pt-BR" sz="4000">
                <a:solidFill>
                  <a:srgbClr val="000000"/>
                </a:solidFill>
                <a:latin typeface="Calibri"/>
                <a:ea typeface="Calibri"/>
                <a:cs typeface="Calibri"/>
                <a:sym typeface="Calibri"/>
              </a:rPr>
              <a:t>O </a:t>
            </a:r>
            <a:r>
              <a:rPr b="1" lang="pt-BR" sz="4000">
                <a:latin typeface="Calibri"/>
                <a:ea typeface="Calibri"/>
                <a:cs typeface="Calibri"/>
                <a:sym typeface="Calibri"/>
              </a:rPr>
              <a:t>rendimento</a:t>
            </a:r>
            <a:r>
              <a:rPr b="1" lang="pt-BR" sz="4000">
                <a:solidFill>
                  <a:srgbClr val="000000"/>
                </a:solidFill>
                <a:latin typeface="Calibri"/>
                <a:ea typeface="Calibri"/>
                <a:cs typeface="Calibri"/>
                <a:sym typeface="Calibri"/>
              </a:rPr>
              <a:t> </a:t>
            </a:r>
            <a:r>
              <a:rPr b="1" lang="pt-BR" sz="4000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rPr>
              <a:t>(</a:t>
            </a:r>
            <a:r>
              <a:rPr b="1" lang="pt-BR" sz="4000">
                <a:solidFill>
                  <a:srgbClr val="000000"/>
                </a:solidFill>
                <a:latin typeface="Noto Sans Symbols"/>
                <a:ea typeface="Noto Sans Symbols"/>
                <a:cs typeface="Noto Sans Symbols"/>
                <a:sym typeface="Noto Sans Symbols"/>
              </a:rPr>
              <a:t>η</a:t>
            </a:r>
            <a:r>
              <a:rPr b="1" lang="pt-BR" sz="4000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rPr>
              <a:t>):</a:t>
            </a:r>
            <a:endParaRPr b="1" sz="4000">
              <a:solidFill>
                <a:schemeClr val="dk1"/>
              </a:solidFill>
              <a:latin typeface="Arial"/>
              <a:ea typeface="Arial"/>
              <a:cs typeface="Arial"/>
              <a:sym typeface="Arial"/>
            </a:endParaRPr>
          </a:p>
        </p:txBody>
      </p:sp>
    </p:spTree>
  </p:cSld>
  <p:clrMapOvr>
    <a:masterClrMapping/>
  </p:clrMapOvr>
</p:sld>
</file>

<file path=ppt/slides/slide39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>
  <p:cSld>
    <p:spTree>
      <p:nvGrpSpPr>
        <p:cNvPr id="486" name="Shape 486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87" name="Google Shape;487;p39"/>
          <p:cNvSpPr/>
          <p:nvPr/>
        </p:nvSpPr>
        <p:spPr>
          <a:xfrm>
            <a:off x="800788" y="2139781"/>
            <a:ext cx="8641800" cy="463846"/>
          </a:xfrm>
          <a:custGeom>
            <a:rect b="b" l="l" r="r" t="t"/>
            <a:pathLst>
              <a:path extrusionOk="0" h="21600" w="21600">
                <a:moveTo>
                  <a:pt x="0" y="0"/>
                </a:moveTo>
                <a:lnTo>
                  <a:pt x="21600" y="0"/>
                </a:lnTo>
                <a:lnTo>
                  <a:pt x="21600" y="21600"/>
                </a:lnTo>
                <a:lnTo>
                  <a:pt x="0" y="21600"/>
                </a:lnTo>
                <a:lnTo>
                  <a:pt x="0" y="0"/>
                </a:lnTo>
                <a:close/>
              </a:path>
            </a:pathLst>
          </a:custGeom>
          <a:noFill/>
          <a:ln>
            <a:noFill/>
          </a:ln>
        </p:spPr>
        <p:txBody>
          <a:bodyPr anchorCtr="0" anchor="t" bIns="46800" lIns="90000" spcFirstLastPara="1" rIns="90000" wrap="square" tIns="46800">
            <a:spAutoFit/>
          </a:bodyPr>
          <a:lstStyle/>
          <a:p>
            <a:pPr indent="0" lvl="0" marL="0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</a:pPr>
            <a:r>
              <a:rPr b="1" lang="pt-BR" sz="2400">
                <a:solidFill>
                  <a:srgbClr val="2A5010"/>
                </a:solidFill>
                <a:latin typeface="Calibri"/>
                <a:ea typeface="Calibri"/>
                <a:cs typeface="Calibri"/>
                <a:sym typeface="Calibri"/>
              </a:rPr>
              <a:t>Sistema elétrico trifásico – a arte de cortar os fios:</a:t>
            </a:r>
            <a:endParaRPr sz="2400">
              <a:solidFill>
                <a:srgbClr val="2A5010"/>
              </a:solidFill>
              <a:latin typeface="Calibri"/>
              <a:ea typeface="Calibri"/>
              <a:cs typeface="Calibri"/>
              <a:sym typeface="Calibri"/>
            </a:endParaRPr>
          </a:p>
        </p:txBody>
      </p:sp>
      <p:sp>
        <p:nvSpPr>
          <p:cNvPr id="488" name="Google Shape;488;p39"/>
          <p:cNvSpPr/>
          <p:nvPr/>
        </p:nvSpPr>
        <p:spPr>
          <a:xfrm>
            <a:off x="413095" y="2597611"/>
            <a:ext cx="11263089" cy="1571842"/>
          </a:xfrm>
          <a:custGeom>
            <a:rect b="b" l="l" r="r" t="t"/>
            <a:pathLst>
              <a:path extrusionOk="0" h="21600" w="21600">
                <a:moveTo>
                  <a:pt x="0" y="0"/>
                </a:moveTo>
                <a:lnTo>
                  <a:pt x="21600" y="0"/>
                </a:lnTo>
                <a:lnTo>
                  <a:pt x="21600" y="21600"/>
                </a:lnTo>
                <a:lnTo>
                  <a:pt x="0" y="21600"/>
                </a:lnTo>
                <a:lnTo>
                  <a:pt x="0" y="0"/>
                </a:lnTo>
                <a:close/>
              </a:path>
            </a:pathLst>
          </a:custGeom>
          <a:noFill/>
          <a:ln>
            <a:noFill/>
          </a:ln>
        </p:spPr>
        <p:txBody>
          <a:bodyPr anchorCtr="0" anchor="t" bIns="46800" lIns="90000" spcFirstLastPara="1" rIns="90000" wrap="square" tIns="46800">
            <a:spAutoFit/>
          </a:bodyPr>
          <a:lstStyle/>
          <a:p>
            <a:pPr indent="-361440" lvl="0" marL="361800" marR="0" rtl="0" algn="just">
              <a:spcBef>
                <a:spcPts val="0"/>
              </a:spcBef>
              <a:spcAft>
                <a:spcPts val="0"/>
              </a:spcAft>
              <a:buClr>
                <a:srgbClr val="339933"/>
              </a:buClr>
              <a:buSzPts val="2400"/>
              <a:buFont typeface="Noto Sans Symbols"/>
              <a:buChar char="■"/>
            </a:pPr>
            <a:r>
              <a:rPr lang="pt-BR" sz="2400">
                <a:solidFill>
                  <a:srgbClr val="000000"/>
                </a:solidFill>
                <a:latin typeface="Calibri"/>
                <a:ea typeface="Calibri"/>
                <a:cs typeface="Calibri"/>
                <a:sym typeface="Calibri"/>
              </a:rPr>
              <a:t>Muito embora os geradores de eletricidade possam produzir tanto energia em corrente contínua (CC) ou corrente alternada (CA), a maior parte da energia elétrica gerada não só no Brasil, mas em todo o mundo é em corrente alternada no sistema trifásico</a:t>
            </a:r>
            <a:r>
              <a:rPr lang="pt-BR" sz="2400">
                <a:latin typeface="Calibri"/>
                <a:ea typeface="Calibri"/>
                <a:cs typeface="Calibri"/>
                <a:sym typeface="Calibri"/>
              </a:rPr>
              <a:t> </a:t>
            </a:r>
            <a:r>
              <a:rPr lang="pt-BR" sz="2400">
                <a:solidFill>
                  <a:srgbClr val="000000"/>
                </a:solidFill>
                <a:latin typeface="Calibri"/>
                <a:ea typeface="Calibri"/>
                <a:cs typeface="Calibri"/>
                <a:sym typeface="Calibri"/>
              </a:rPr>
              <a:t>nas frequências de 60 Hz e 50 Hz.</a:t>
            </a:r>
            <a:endParaRPr sz="2400">
              <a:solidFill>
                <a:schemeClr val="dk1"/>
              </a:solidFill>
              <a:latin typeface="Calibri"/>
              <a:ea typeface="Calibri"/>
              <a:cs typeface="Calibri"/>
              <a:sym typeface="Calibri"/>
            </a:endParaRPr>
          </a:p>
        </p:txBody>
      </p:sp>
      <p:sp>
        <p:nvSpPr>
          <p:cNvPr id="489" name="Google Shape;489;p39"/>
          <p:cNvSpPr/>
          <p:nvPr/>
        </p:nvSpPr>
        <p:spPr>
          <a:xfrm>
            <a:off x="413094" y="4274396"/>
            <a:ext cx="11263089" cy="1202510"/>
          </a:xfrm>
          <a:custGeom>
            <a:rect b="b" l="l" r="r" t="t"/>
            <a:pathLst>
              <a:path extrusionOk="0" h="21600" w="21600">
                <a:moveTo>
                  <a:pt x="0" y="0"/>
                </a:moveTo>
                <a:lnTo>
                  <a:pt x="21600" y="0"/>
                </a:lnTo>
                <a:lnTo>
                  <a:pt x="21600" y="21600"/>
                </a:lnTo>
                <a:lnTo>
                  <a:pt x="0" y="21600"/>
                </a:lnTo>
                <a:lnTo>
                  <a:pt x="0" y="0"/>
                </a:lnTo>
                <a:close/>
              </a:path>
            </a:pathLst>
          </a:custGeom>
          <a:noFill/>
          <a:ln>
            <a:noFill/>
          </a:ln>
        </p:spPr>
        <p:txBody>
          <a:bodyPr anchorCtr="0" anchor="t" bIns="46800" lIns="90000" spcFirstLastPara="1" rIns="90000" wrap="square" tIns="46800">
            <a:spAutoFit/>
          </a:bodyPr>
          <a:lstStyle/>
          <a:p>
            <a:pPr indent="-361440" lvl="0" marL="361800" marR="0" rtl="0" algn="just">
              <a:spcBef>
                <a:spcPts val="0"/>
              </a:spcBef>
              <a:spcAft>
                <a:spcPts val="0"/>
              </a:spcAft>
              <a:buClr>
                <a:srgbClr val="339933"/>
              </a:buClr>
              <a:buSzPts val="2400"/>
              <a:buFont typeface="Noto Sans Symbols"/>
              <a:buChar char="■"/>
            </a:pPr>
            <a:r>
              <a:rPr lang="pt-BR" sz="2400">
                <a:solidFill>
                  <a:srgbClr val="000000"/>
                </a:solidFill>
                <a:latin typeface="Calibri"/>
                <a:ea typeface="Calibri"/>
                <a:cs typeface="Calibri"/>
                <a:sym typeface="Calibri"/>
              </a:rPr>
              <a:t>Isto ocorre, pois a corrente alternada permite elevar ou diminuir os valores de tensão de uma forma muito mais simples e barata se comparado com os sistemas disponíveis para </a:t>
            </a:r>
            <a:r>
              <a:rPr lang="pt-BR" sz="2400">
                <a:latin typeface="Calibri"/>
                <a:ea typeface="Calibri"/>
                <a:cs typeface="Calibri"/>
                <a:sym typeface="Calibri"/>
              </a:rPr>
              <a:t>c</a:t>
            </a:r>
            <a:r>
              <a:rPr lang="pt-BR" sz="2400">
                <a:solidFill>
                  <a:srgbClr val="000000"/>
                </a:solidFill>
                <a:latin typeface="Calibri"/>
                <a:ea typeface="Calibri"/>
                <a:cs typeface="Calibri"/>
                <a:sym typeface="Calibri"/>
              </a:rPr>
              <a:t>orrente </a:t>
            </a:r>
            <a:r>
              <a:rPr lang="pt-BR" sz="2400">
                <a:latin typeface="Calibri"/>
                <a:ea typeface="Calibri"/>
                <a:cs typeface="Calibri"/>
                <a:sym typeface="Calibri"/>
              </a:rPr>
              <a:t>c</a:t>
            </a:r>
            <a:r>
              <a:rPr lang="pt-BR" sz="2400">
                <a:solidFill>
                  <a:srgbClr val="000000"/>
                </a:solidFill>
                <a:latin typeface="Calibri"/>
                <a:ea typeface="Calibri"/>
                <a:cs typeface="Calibri"/>
                <a:sym typeface="Calibri"/>
              </a:rPr>
              <a:t>ontínua.</a:t>
            </a:r>
            <a:endParaRPr sz="2400">
              <a:solidFill>
                <a:schemeClr val="dk1"/>
              </a:solidFill>
              <a:latin typeface="Calibri"/>
              <a:ea typeface="Calibri"/>
              <a:cs typeface="Calibri"/>
              <a:sym typeface="Calibri"/>
            </a:endParaRPr>
          </a:p>
        </p:txBody>
      </p:sp>
      <p:sp>
        <p:nvSpPr>
          <p:cNvPr id="490" name="Google Shape;490;p39"/>
          <p:cNvSpPr/>
          <p:nvPr/>
        </p:nvSpPr>
        <p:spPr>
          <a:xfrm>
            <a:off x="413093" y="5701459"/>
            <a:ext cx="11263089" cy="833178"/>
          </a:xfrm>
          <a:custGeom>
            <a:rect b="b" l="l" r="r" t="t"/>
            <a:pathLst>
              <a:path extrusionOk="0" h="21600" w="21600">
                <a:moveTo>
                  <a:pt x="0" y="0"/>
                </a:moveTo>
                <a:lnTo>
                  <a:pt x="21600" y="0"/>
                </a:lnTo>
                <a:lnTo>
                  <a:pt x="21600" y="21600"/>
                </a:lnTo>
                <a:lnTo>
                  <a:pt x="0" y="21600"/>
                </a:lnTo>
                <a:lnTo>
                  <a:pt x="0" y="0"/>
                </a:lnTo>
                <a:close/>
              </a:path>
            </a:pathLst>
          </a:custGeom>
          <a:noFill/>
          <a:ln>
            <a:noFill/>
          </a:ln>
        </p:spPr>
        <p:txBody>
          <a:bodyPr anchorCtr="0" anchor="t" bIns="46800" lIns="90000" spcFirstLastPara="1" rIns="90000" wrap="square" tIns="46800">
            <a:spAutoFit/>
          </a:bodyPr>
          <a:lstStyle/>
          <a:p>
            <a:pPr indent="-361440" lvl="0" marL="361800" marR="0" rtl="0" algn="just">
              <a:spcBef>
                <a:spcPts val="0"/>
              </a:spcBef>
              <a:spcAft>
                <a:spcPts val="0"/>
              </a:spcAft>
              <a:buClr>
                <a:srgbClr val="339933"/>
              </a:buClr>
              <a:buSzPts val="2400"/>
              <a:buFont typeface="Noto Sans Symbols"/>
              <a:buChar char="■"/>
            </a:pPr>
            <a:r>
              <a:rPr lang="pt-BR" sz="2400">
                <a:solidFill>
                  <a:srgbClr val="000000"/>
                </a:solidFill>
                <a:latin typeface="Calibri"/>
                <a:ea typeface="Calibri"/>
                <a:cs typeface="Calibri"/>
                <a:sym typeface="Calibri"/>
              </a:rPr>
              <a:t>Nesse sistema, utiliza-se um gerador de CA que funciona pelo princípio de indução eletromagnética, conforme ilustrado a seguir.</a:t>
            </a:r>
            <a:endParaRPr sz="2400">
              <a:solidFill>
                <a:schemeClr val="dk1"/>
              </a:solidFill>
              <a:latin typeface="Calibri"/>
              <a:ea typeface="Calibri"/>
              <a:cs typeface="Calibri"/>
              <a:sym typeface="Calibri"/>
            </a:endParaRPr>
          </a:p>
        </p:txBody>
      </p:sp>
      <p:sp>
        <p:nvSpPr>
          <p:cNvPr id="491" name="Google Shape;491;p39"/>
          <p:cNvSpPr/>
          <p:nvPr/>
        </p:nvSpPr>
        <p:spPr>
          <a:xfrm>
            <a:off x="1650610" y="988141"/>
            <a:ext cx="10025572" cy="1151640"/>
          </a:xfrm>
          <a:prstGeom prst="rect">
            <a:avLst/>
          </a:prstGeom>
          <a:noFill/>
          <a:ln>
            <a:noFill/>
          </a:ln>
        </p:spPr>
        <p:txBody>
          <a:bodyPr anchorCtr="0" anchor="ctr" bIns="45000" lIns="90000" spcFirstLastPara="1" rIns="90000" wrap="square" tIns="45000">
            <a:noAutofit/>
          </a:bodyPr>
          <a:lstStyle/>
          <a:p>
            <a:pPr indent="0" lvl="0" marL="0" marR="0" rt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</a:pPr>
            <a:r>
              <a:rPr b="1" lang="pt-BR" sz="3200">
                <a:solidFill>
                  <a:srgbClr val="000000"/>
                </a:solidFill>
                <a:latin typeface="Calibri"/>
                <a:ea typeface="Calibri"/>
                <a:cs typeface="Calibri"/>
                <a:sym typeface="Calibri"/>
              </a:rPr>
              <a:t>O</a:t>
            </a:r>
            <a:r>
              <a:rPr b="1" lang="pt-BR" sz="3200">
                <a:latin typeface="Calibri"/>
                <a:ea typeface="Calibri"/>
                <a:cs typeface="Calibri"/>
                <a:sym typeface="Calibri"/>
              </a:rPr>
              <a:t>s transformadores e a transmissão de energia:</a:t>
            </a:r>
            <a:endParaRPr b="1" sz="3200">
              <a:solidFill>
                <a:schemeClr val="dk1"/>
              </a:solidFill>
              <a:latin typeface="Calibri"/>
              <a:ea typeface="Calibri"/>
              <a:cs typeface="Calibri"/>
              <a:sym typeface="Calibri"/>
            </a:endParaRPr>
          </a:p>
        </p:txBody>
      </p:sp>
    </p:spTree>
  </p:cSld>
  <p:clrMapOvr>
    <a:masterClrMapping/>
  </p:clrMapOvr>
</p:sld>
</file>

<file path=ppt/slides/slide40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>
  <p:cSld>
    <p:spTree>
      <p:nvGrpSpPr>
        <p:cNvPr id="496" name="Shape 496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97" name="Google Shape;497;p40"/>
          <p:cNvSpPr/>
          <p:nvPr/>
        </p:nvSpPr>
        <p:spPr>
          <a:xfrm>
            <a:off x="324950" y="1850400"/>
            <a:ext cx="11576317" cy="4824000"/>
          </a:xfrm>
          <a:custGeom>
            <a:rect b="b" l="l" r="r" t="t"/>
            <a:pathLst>
              <a:path extrusionOk="0" h="21600" w="21600">
                <a:moveTo>
                  <a:pt x="0" y="0"/>
                </a:moveTo>
                <a:lnTo>
                  <a:pt x="21600" y="0"/>
                </a:lnTo>
                <a:lnTo>
                  <a:pt x="21600" y="21600"/>
                </a:lnTo>
                <a:lnTo>
                  <a:pt x="0" y="21600"/>
                </a:lnTo>
                <a:lnTo>
                  <a:pt x="0" y="0"/>
                </a:lnTo>
                <a:close/>
              </a:path>
            </a:pathLst>
          </a:custGeom>
          <a:noFill/>
          <a:ln>
            <a:noFill/>
          </a:ln>
        </p:spPr>
        <p:txBody>
          <a:bodyPr anchorCtr="0" anchor="t" bIns="46800" lIns="90000" spcFirstLastPara="1" rIns="90000" wrap="square" tIns="46800">
            <a:normAutofit/>
          </a:bodyPr>
          <a:lstStyle/>
          <a:p>
            <a:pPr indent="-361440" lvl="0" marL="361800" marR="0" rtl="0" algn="just">
              <a:spcBef>
                <a:spcPts val="0"/>
              </a:spcBef>
              <a:spcAft>
                <a:spcPts val="0"/>
              </a:spcAft>
              <a:buClr>
                <a:srgbClr val="339933"/>
              </a:buClr>
              <a:buSzPts val="2632"/>
              <a:buFont typeface="Noto Sans Symbols"/>
              <a:buChar char="■"/>
            </a:pPr>
            <a:r>
              <a:rPr lang="pt-BR" sz="2632">
                <a:solidFill>
                  <a:srgbClr val="000000"/>
                </a:solidFill>
                <a:latin typeface="Calibri"/>
                <a:ea typeface="Calibri"/>
                <a:cs typeface="Calibri"/>
                <a:sym typeface="Calibri"/>
              </a:rPr>
              <a:t>Três bobinas (R, S, T) são fixadas na periferia de giro do rotor e dispostas a 120º uma da outra. </a:t>
            </a:r>
            <a:endParaRPr sz="2632">
              <a:solidFill>
                <a:schemeClr val="dk1"/>
              </a:solidFill>
              <a:latin typeface="Calibri"/>
              <a:ea typeface="Calibri"/>
              <a:cs typeface="Calibri"/>
              <a:sym typeface="Calibri"/>
            </a:endParaRPr>
          </a:p>
          <a:p>
            <a:pPr indent="-361440" lvl="0" marL="361800" marR="0" rtl="0" algn="just">
              <a:spcBef>
                <a:spcPts val="1500"/>
              </a:spcBef>
              <a:spcAft>
                <a:spcPts val="0"/>
              </a:spcAft>
              <a:buClr>
                <a:srgbClr val="339933"/>
              </a:buClr>
              <a:buSzPts val="2632"/>
              <a:buFont typeface="Noto Sans Symbols"/>
              <a:buChar char="■"/>
            </a:pPr>
            <a:r>
              <a:rPr lang="pt-BR" sz="2632">
                <a:solidFill>
                  <a:srgbClr val="000000"/>
                </a:solidFill>
                <a:latin typeface="Calibri"/>
                <a:ea typeface="Calibri"/>
                <a:cs typeface="Calibri"/>
                <a:sym typeface="Calibri"/>
              </a:rPr>
              <a:t>Cada uma das três bobinas estão sob efeito de um campo magnético girante do rotor e produzem uma FEM induzida. </a:t>
            </a:r>
            <a:endParaRPr sz="2632">
              <a:solidFill>
                <a:schemeClr val="dk1"/>
              </a:solidFill>
              <a:latin typeface="Calibri"/>
              <a:ea typeface="Calibri"/>
              <a:cs typeface="Calibri"/>
              <a:sym typeface="Calibri"/>
            </a:endParaRPr>
          </a:p>
          <a:p>
            <a:pPr indent="-361440" lvl="0" marL="361800" marR="0" rtl="0" algn="just">
              <a:spcBef>
                <a:spcPts val="1500"/>
              </a:spcBef>
              <a:spcAft>
                <a:spcPts val="0"/>
              </a:spcAft>
              <a:buClr>
                <a:srgbClr val="339933"/>
              </a:buClr>
              <a:buSzPts val="2632"/>
              <a:buFont typeface="Noto Sans Symbols"/>
              <a:buChar char="■"/>
            </a:pPr>
            <a:r>
              <a:rPr lang="pt-BR" sz="2632">
                <a:solidFill>
                  <a:srgbClr val="000000"/>
                </a:solidFill>
                <a:latin typeface="Calibri"/>
                <a:ea typeface="Calibri"/>
                <a:cs typeface="Calibri"/>
                <a:sym typeface="Calibri"/>
              </a:rPr>
              <a:t>A FEM (Força Eletromotriz) é proporcional a intensidade do fluxo magnético.</a:t>
            </a:r>
            <a:endParaRPr sz="2632">
              <a:solidFill>
                <a:schemeClr val="dk1"/>
              </a:solidFill>
              <a:latin typeface="Calibri"/>
              <a:ea typeface="Calibri"/>
              <a:cs typeface="Calibri"/>
              <a:sym typeface="Calibri"/>
            </a:endParaRPr>
          </a:p>
          <a:p>
            <a:pPr indent="-361440" lvl="0" marL="361800" marR="0" rtl="0" algn="just">
              <a:spcBef>
                <a:spcPts val="1500"/>
              </a:spcBef>
              <a:spcAft>
                <a:spcPts val="0"/>
              </a:spcAft>
              <a:buClr>
                <a:srgbClr val="339933"/>
              </a:buClr>
              <a:buSzPts val="2632"/>
              <a:buFont typeface="Noto Sans Symbols"/>
              <a:buChar char="■"/>
            </a:pPr>
            <a:r>
              <a:rPr lang="pt-BR" sz="2632">
                <a:solidFill>
                  <a:srgbClr val="000000"/>
                </a:solidFill>
                <a:latin typeface="Calibri"/>
                <a:ea typeface="Calibri"/>
                <a:cs typeface="Calibri"/>
                <a:sym typeface="Calibri"/>
              </a:rPr>
              <a:t>Em um dado momento, cada uma das bobinas fixas ao estator está sob efeito de uma intensidade de fluxo magnético diferente em 120º uma em relação às outras.</a:t>
            </a:r>
            <a:endParaRPr sz="2632">
              <a:solidFill>
                <a:schemeClr val="dk1"/>
              </a:solidFill>
              <a:latin typeface="Calibri"/>
              <a:ea typeface="Calibri"/>
              <a:cs typeface="Calibri"/>
              <a:sym typeface="Calibri"/>
            </a:endParaRPr>
          </a:p>
          <a:p>
            <a:pPr indent="-361440" lvl="0" marL="361800" marR="0" rtl="0" algn="just">
              <a:spcBef>
                <a:spcPts val="1500"/>
              </a:spcBef>
              <a:spcAft>
                <a:spcPts val="0"/>
              </a:spcAft>
              <a:buClr>
                <a:srgbClr val="339933"/>
              </a:buClr>
              <a:buSzPts val="2632"/>
              <a:buFont typeface="Noto Sans Symbols"/>
              <a:buChar char="■"/>
            </a:pPr>
            <a:r>
              <a:rPr lang="pt-BR" sz="2632">
                <a:solidFill>
                  <a:srgbClr val="000000"/>
                </a:solidFill>
                <a:latin typeface="Calibri"/>
                <a:ea typeface="Calibri"/>
                <a:cs typeface="Calibri"/>
                <a:sym typeface="Calibri"/>
              </a:rPr>
              <a:t>Então tem-se a geração de três FEMs, ou seja, três tensões/correntes alternadas distintas, defasadas em 120º uma das outras.</a:t>
            </a:r>
            <a:endParaRPr sz="2632">
              <a:solidFill>
                <a:schemeClr val="dk1"/>
              </a:solidFill>
              <a:latin typeface="Calibri"/>
              <a:ea typeface="Calibri"/>
              <a:cs typeface="Calibri"/>
              <a:sym typeface="Calibri"/>
            </a:endParaRPr>
          </a:p>
        </p:txBody>
      </p:sp>
      <p:sp>
        <p:nvSpPr>
          <p:cNvPr id="498" name="Google Shape;498;p40"/>
          <p:cNvSpPr/>
          <p:nvPr/>
        </p:nvSpPr>
        <p:spPr>
          <a:xfrm>
            <a:off x="1650610" y="988141"/>
            <a:ext cx="10025572" cy="1151640"/>
          </a:xfrm>
          <a:prstGeom prst="rect">
            <a:avLst/>
          </a:prstGeom>
          <a:noFill/>
          <a:ln>
            <a:noFill/>
          </a:ln>
        </p:spPr>
        <p:txBody>
          <a:bodyPr anchorCtr="0" anchor="ctr" bIns="45000" lIns="90000" spcFirstLastPara="1" rIns="90000" wrap="square" tIns="45000">
            <a:noAutofit/>
          </a:bodyPr>
          <a:lstStyle/>
          <a:p>
            <a:pPr indent="0" lvl="0" marL="0" marR="0" rt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</a:pPr>
            <a:r>
              <a:rPr b="1" lang="pt-BR" sz="3200">
                <a:solidFill>
                  <a:srgbClr val="000000"/>
                </a:solidFill>
                <a:latin typeface="Calibri"/>
                <a:ea typeface="Calibri"/>
                <a:cs typeface="Calibri"/>
                <a:sym typeface="Calibri"/>
              </a:rPr>
              <a:t>O</a:t>
            </a:r>
            <a:r>
              <a:rPr b="1" lang="pt-BR" sz="3200">
                <a:latin typeface="Calibri"/>
                <a:ea typeface="Calibri"/>
                <a:cs typeface="Calibri"/>
                <a:sym typeface="Calibri"/>
              </a:rPr>
              <a:t>s</a:t>
            </a:r>
            <a:r>
              <a:rPr b="1" lang="pt-BR" sz="3200">
                <a:solidFill>
                  <a:srgbClr val="000000"/>
                </a:solidFill>
                <a:latin typeface="Calibri"/>
                <a:ea typeface="Calibri"/>
                <a:cs typeface="Calibri"/>
                <a:sym typeface="Calibri"/>
              </a:rPr>
              <a:t> transformadores e a transmissão de energia:</a:t>
            </a:r>
            <a:endParaRPr b="1" sz="3200">
              <a:solidFill>
                <a:schemeClr val="dk1"/>
              </a:solidFill>
              <a:latin typeface="Calibri"/>
              <a:ea typeface="Calibri"/>
              <a:cs typeface="Calibri"/>
              <a:sym typeface="Calibri"/>
            </a:endParaRPr>
          </a:p>
        </p:txBody>
      </p:sp>
    </p:spTree>
  </p:cSld>
  <p:clrMapOvr>
    <a:masterClrMapping/>
  </p:clrMapOvr>
  <p:timing>
    <p:tnLst>
      <p:par>
        <p:cTn dur="indefinite" nodeType="tmRoot" restart="never">
          <p:childTnLst>
            <p:seq concurrent="1" nextAc="seek">
              <p:cTn dur="indefinite" id="2" nodeType="mainSeq">
                <p:childTnLst>
                  <p:par>
                    <p:cTn fill="hold">
                      <p:stCondLst>
                        <p:cond delay="indefinite"/>
                      </p:stCondLst>
                      <p:childTnLst>
                        <p:par>
                          <p:cTn fill="hold">
                            <p:stCondLst>
                              <p:cond delay="0"/>
                            </p:stCondLst>
                            <p:childTnLst>
                              <p:par>
                                <p:cTn fill="hold" nodeType="clickEffect" presetClass="entr" presetID="10" presetSubtype="0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97">
                                            <p:txEl>
                                              <p:pRg end="0" st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filter="fade" transition="in">
                                      <p:cBhvr>
                                        <p:cTn dur="500"/>
                                        <p:tgtEl>
                                          <p:spTgt spid="497">
                                            <p:txEl>
                                              <p:pRg end="0" st="0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fill="hold">
                      <p:stCondLst>
                        <p:cond delay="indefinite"/>
                      </p:stCondLst>
                      <p:childTnLst>
                        <p:par>
                          <p:cTn fill="hold">
                            <p:stCondLst>
                              <p:cond delay="0"/>
                            </p:stCondLst>
                            <p:childTnLst>
                              <p:par>
                                <p:cTn fill="hold" nodeType="clickEffect" presetClass="entr" presetID="10" presetSubtype="0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97">
                                            <p:txEl>
                                              <p:pRg end="1" st="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filter="fade" transition="in">
                                      <p:cBhvr>
                                        <p:cTn dur="500"/>
                                        <p:tgtEl>
                                          <p:spTgt spid="497">
                                            <p:txEl>
                                              <p:pRg end="1" st="1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fill="hold">
                      <p:stCondLst>
                        <p:cond delay="indefinite"/>
                      </p:stCondLst>
                      <p:childTnLst>
                        <p:par>
                          <p:cTn fill="hold">
                            <p:stCondLst>
                              <p:cond delay="0"/>
                            </p:stCondLst>
                            <p:childTnLst>
                              <p:par>
                                <p:cTn fill="hold" nodeType="clickEffect" presetClass="entr" presetID="10" presetSubtype="0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97">
                                            <p:txEl>
                                              <p:pRg end="2" st="2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filter="fade" transition="in">
                                      <p:cBhvr>
                                        <p:cTn dur="500"/>
                                        <p:tgtEl>
                                          <p:spTgt spid="497">
                                            <p:txEl>
                                              <p:pRg end="2" st="2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fill="hold">
                      <p:stCondLst>
                        <p:cond delay="indefinite"/>
                      </p:stCondLst>
                      <p:childTnLst>
                        <p:par>
                          <p:cTn fill="hold">
                            <p:stCondLst>
                              <p:cond delay="0"/>
                            </p:stCondLst>
                            <p:childTnLst>
                              <p:par>
                                <p:cTn fill="hold" nodeType="clickEffect" presetClass="entr" presetID="10" presetSubtype="0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97">
                                            <p:txEl>
                                              <p:pRg end="3" st="3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filter="fade" transition="in">
                                      <p:cBhvr>
                                        <p:cTn dur="500"/>
                                        <p:tgtEl>
                                          <p:spTgt spid="497">
                                            <p:txEl>
                                              <p:pRg end="3" st="3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fill="hold">
                      <p:stCondLst>
                        <p:cond delay="indefinite"/>
                      </p:stCondLst>
                      <p:childTnLst>
                        <p:par>
                          <p:cTn fill="hold">
                            <p:stCondLst>
                              <p:cond delay="0"/>
                            </p:stCondLst>
                            <p:childTnLst>
                              <p:par>
                                <p:cTn fill="hold" nodeType="clickEffect" presetClass="entr" presetID="10" presetSubtype="0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97">
                                            <p:txEl>
                                              <p:pRg end="4" st="4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filter="fade" transition="in">
                                      <p:cBhvr>
                                        <p:cTn dur="500"/>
                                        <p:tgtEl>
                                          <p:spTgt spid="497">
                                            <p:txEl>
                                              <p:pRg end="4" st="4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>
                  <p:tgtEl>
                    <p:sldTgt/>
                  </p:tgtEl>
                </p:cond>
              </p:prevCondLst>
              <p:nextCondLst>
                <p:cond evt="onNext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41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>
  <p:cSld>
    <p:spTree>
      <p:nvGrpSpPr>
        <p:cNvPr id="503" name="Shape 503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04" name="Google Shape;504;p41"/>
          <p:cNvSpPr/>
          <p:nvPr/>
        </p:nvSpPr>
        <p:spPr>
          <a:xfrm>
            <a:off x="2892000" y="4032001"/>
            <a:ext cx="6551640" cy="1941173"/>
          </a:xfrm>
          <a:custGeom>
            <a:rect b="b" l="l" r="r" t="t"/>
            <a:pathLst>
              <a:path extrusionOk="0" h="21600" w="21600">
                <a:moveTo>
                  <a:pt x="0" y="0"/>
                </a:moveTo>
                <a:lnTo>
                  <a:pt x="21600" y="0"/>
                </a:lnTo>
                <a:lnTo>
                  <a:pt x="21600" y="21600"/>
                </a:lnTo>
                <a:lnTo>
                  <a:pt x="0" y="21600"/>
                </a:lnTo>
                <a:lnTo>
                  <a:pt x="0" y="0"/>
                </a:lnTo>
                <a:close/>
              </a:path>
            </a:pathLst>
          </a:custGeom>
          <a:noFill/>
          <a:ln>
            <a:noFill/>
          </a:ln>
        </p:spPr>
        <p:txBody>
          <a:bodyPr anchorCtr="0" anchor="t" bIns="46800" lIns="90000" spcFirstLastPara="1" rIns="90000" wrap="square" tIns="46800">
            <a:spAutoFit/>
          </a:bodyPr>
          <a:lstStyle/>
          <a:p>
            <a:pPr indent="0" lvl="0" marL="0" marR="0" rt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</a:pPr>
            <a:r>
              <a:rPr b="1" lang="pt-BR" sz="4000" u="sng">
                <a:solidFill>
                  <a:srgbClr val="2A5010"/>
                </a:solidFill>
                <a:latin typeface="Arial"/>
                <a:ea typeface="Arial"/>
                <a:cs typeface="Arial"/>
                <a:sym typeface="Arial"/>
                <a:hlinkClick r:id="rId3">
                  <a:extLst>
                    <a:ext uri="{A12FA001-AC4F-418D-AE19-62706E023703}">
                      <ahyp:hlinkClr val="tx"/>
                    </a:ext>
                  </a:extLst>
                </a:hlinkClick>
              </a:rPr>
              <a:t>Sistema </a:t>
            </a:r>
            <a:r>
              <a:rPr b="1" lang="pt-BR" sz="4000" u="sng">
                <a:solidFill>
                  <a:srgbClr val="2A5010"/>
                </a:solidFill>
                <a:hlinkClick r:id="rId4">
                  <a:extLst>
                    <a:ext uri="{A12FA001-AC4F-418D-AE19-62706E023703}">
                      <ahyp:hlinkClr val="tx"/>
                    </a:ext>
                  </a:extLst>
                </a:hlinkClick>
              </a:rPr>
              <a:t>e</a:t>
            </a:r>
            <a:r>
              <a:rPr b="1" lang="pt-BR" sz="4000" u="sng">
                <a:solidFill>
                  <a:srgbClr val="2A5010"/>
                </a:solidFill>
                <a:latin typeface="Arial"/>
                <a:ea typeface="Arial"/>
                <a:cs typeface="Arial"/>
                <a:sym typeface="Arial"/>
                <a:hlinkClick r:id="rId5">
                  <a:extLst>
                    <a:ext uri="{A12FA001-AC4F-418D-AE19-62706E023703}">
                      <ahyp:hlinkClr val="tx"/>
                    </a:ext>
                  </a:extLst>
                </a:hlinkClick>
              </a:rPr>
              <a:t>létrico </a:t>
            </a:r>
            <a:r>
              <a:rPr b="1" lang="pt-BR" sz="4000" u="sng">
                <a:solidFill>
                  <a:srgbClr val="2A5010"/>
                </a:solidFill>
                <a:hlinkClick r:id="rId6">
                  <a:extLst>
                    <a:ext uri="{A12FA001-AC4F-418D-AE19-62706E023703}">
                      <ahyp:hlinkClr val="tx"/>
                    </a:ext>
                  </a:extLst>
                </a:hlinkClick>
              </a:rPr>
              <a:t>t</a:t>
            </a:r>
            <a:r>
              <a:rPr b="1" lang="pt-BR" sz="4000" u="sng">
                <a:solidFill>
                  <a:srgbClr val="2A5010"/>
                </a:solidFill>
                <a:latin typeface="Arial"/>
                <a:ea typeface="Arial"/>
                <a:cs typeface="Arial"/>
                <a:sym typeface="Arial"/>
                <a:hlinkClick r:id="rId7">
                  <a:extLst>
                    <a:ext uri="{A12FA001-AC4F-418D-AE19-62706E023703}">
                      <ahyp:hlinkClr val="tx"/>
                    </a:ext>
                  </a:extLst>
                </a:hlinkClick>
              </a:rPr>
              <a:t>rifásico- </a:t>
            </a:r>
            <a:r>
              <a:rPr b="1" lang="pt-BR" sz="4000" u="sng">
                <a:solidFill>
                  <a:srgbClr val="2A5010"/>
                </a:solidFill>
                <a:hlinkClick r:id="rId8">
                  <a:extLst>
                    <a:ext uri="{A12FA001-AC4F-418D-AE19-62706E023703}">
                      <ahyp:hlinkClr val="tx"/>
                    </a:ext>
                  </a:extLst>
                </a:hlinkClick>
              </a:rPr>
              <a:t>a</a:t>
            </a:r>
            <a:r>
              <a:rPr b="1" lang="pt-BR" sz="4000" u="sng">
                <a:solidFill>
                  <a:srgbClr val="2A5010"/>
                </a:solidFill>
                <a:latin typeface="Arial"/>
                <a:ea typeface="Arial"/>
                <a:cs typeface="Arial"/>
                <a:sym typeface="Arial"/>
                <a:hlinkClick r:id="rId9">
                  <a:extLst>
                    <a:ext uri="{A12FA001-AC4F-418D-AE19-62706E023703}">
                      <ahyp:hlinkClr val="tx"/>
                    </a:ext>
                  </a:extLst>
                </a:hlinkClick>
              </a:rPr>
              <a:t> arte de cortar os fios</a:t>
            </a:r>
            <a:endParaRPr sz="4000">
              <a:solidFill>
                <a:srgbClr val="2A5010"/>
              </a:solidFill>
              <a:latin typeface="Arial"/>
              <a:ea typeface="Arial"/>
              <a:cs typeface="Arial"/>
              <a:sym typeface="Arial"/>
            </a:endParaRPr>
          </a:p>
          <a:p>
            <a:pPr indent="0" lvl="0" marL="0" marR="0" rt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</a:pPr>
            <a:r>
              <a:rPr b="1" lang="pt-BR" sz="4000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rPr>
              <a:t>(Vídeo)</a:t>
            </a:r>
            <a:endParaRPr sz="4000">
              <a:solidFill>
                <a:schemeClr val="dk1"/>
              </a:solidFill>
              <a:latin typeface="Arial"/>
              <a:ea typeface="Arial"/>
              <a:cs typeface="Arial"/>
              <a:sym typeface="Arial"/>
            </a:endParaRPr>
          </a:p>
        </p:txBody>
      </p:sp>
      <p:sp>
        <p:nvSpPr>
          <p:cNvPr id="505" name="Google Shape;505;p41"/>
          <p:cNvSpPr/>
          <p:nvPr/>
        </p:nvSpPr>
        <p:spPr>
          <a:xfrm>
            <a:off x="3252000" y="2423081"/>
            <a:ext cx="5831640" cy="1325620"/>
          </a:xfrm>
          <a:custGeom>
            <a:rect b="b" l="l" r="r" t="t"/>
            <a:pathLst>
              <a:path extrusionOk="0" h="21600" w="21600">
                <a:moveTo>
                  <a:pt x="0" y="0"/>
                </a:moveTo>
                <a:lnTo>
                  <a:pt x="21600" y="0"/>
                </a:lnTo>
                <a:lnTo>
                  <a:pt x="21600" y="21600"/>
                </a:lnTo>
                <a:lnTo>
                  <a:pt x="0" y="21600"/>
                </a:lnTo>
                <a:lnTo>
                  <a:pt x="0" y="0"/>
                </a:lnTo>
                <a:close/>
              </a:path>
            </a:pathLst>
          </a:custGeom>
          <a:noFill/>
          <a:ln>
            <a:noFill/>
          </a:ln>
        </p:spPr>
        <p:txBody>
          <a:bodyPr anchorCtr="0" anchor="t" bIns="46800" lIns="90000" spcFirstLastPara="1" rIns="90000" wrap="square" tIns="46800">
            <a:spAutoFit/>
          </a:bodyPr>
          <a:lstStyle/>
          <a:p>
            <a:pPr indent="0" lvl="0" marL="0" marR="0" rt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</a:pPr>
            <a:r>
              <a:rPr b="1" lang="pt-BR" sz="4000" u="sng">
                <a:solidFill>
                  <a:srgbClr val="0000FF"/>
                </a:solidFill>
                <a:latin typeface="Arial"/>
                <a:ea typeface="Arial"/>
                <a:cs typeface="Arial"/>
                <a:sym typeface="Arial"/>
                <a:hlinkClick r:id="rId10">
                  <a:extLst>
                    <a:ext uri="{A12FA001-AC4F-418D-AE19-62706E023703}">
                      <ahyp:hlinkClr val="tx"/>
                    </a:ext>
                  </a:extLst>
                </a:hlinkClick>
              </a:rPr>
              <a:t>As </a:t>
            </a:r>
            <a:r>
              <a:rPr b="1" lang="pt-BR" sz="4000" u="sng">
                <a:solidFill>
                  <a:srgbClr val="0000FF"/>
                </a:solidFill>
                <a:hlinkClick r:id="rId11">
                  <a:extLst>
                    <a:ext uri="{A12FA001-AC4F-418D-AE19-62706E023703}">
                      <ahyp:hlinkClr val="tx"/>
                    </a:ext>
                  </a:extLst>
                </a:hlinkClick>
              </a:rPr>
              <a:t>f</a:t>
            </a:r>
            <a:r>
              <a:rPr b="1" lang="pt-BR" sz="4000" u="sng">
                <a:solidFill>
                  <a:srgbClr val="0000FF"/>
                </a:solidFill>
                <a:latin typeface="Arial"/>
                <a:ea typeface="Arial"/>
                <a:cs typeface="Arial"/>
                <a:sym typeface="Arial"/>
                <a:hlinkClick r:id="rId12">
                  <a:extLst>
                    <a:ext uri="{A12FA001-AC4F-418D-AE19-62706E023703}">
                      <ahyp:hlinkClr val="tx"/>
                    </a:ext>
                  </a:extLst>
                </a:hlinkClick>
              </a:rPr>
              <a:t>ontes de </a:t>
            </a:r>
            <a:r>
              <a:rPr b="1" lang="pt-BR" sz="4000" u="sng">
                <a:solidFill>
                  <a:srgbClr val="0000FF"/>
                </a:solidFill>
                <a:hlinkClick r:id="rId13">
                  <a:extLst>
                    <a:ext uri="{A12FA001-AC4F-418D-AE19-62706E023703}">
                      <ahyp:hlinkClr val="tx"/>
                    </a:ext>
                  </a:extLst>
                </a:hlinkClick>
              </a:rPr>
              <a:t>c</a:t>
            </a:r>
            <a:r>
              <a:rPr b="1" lang="pt-BR" sz="4000" u="sng">
                <a:solidFill>
                  <a:srgbClr val="0000FF"/>
                </a:solidFill>
                <a:latin typeface="Arial"/>
                <a:ea typeface="Arial"/>
                <a:cs typeface="Arial"/>
                <a:sym typeface="Arial"/>
                <a:hlinkClick r:id="rId14">
                  <a:extLst>
                    <a:ext uri="{A12FA001-AC4F-418D-AE19-62706E023703}">
                      <ahyp:hlinkClr val="tx"/>
                    </a:ext>
                  </a:extLst>
                </a:hlinkClick>
              </a:rPr>
              <a:t>orrente</a:t>
            </a:r>
            <a:endParaRPr sz="4000">
              <a:solidFill>
                <a:schemeClr val="dk1"/>
              </a:solidFill>
              <a:latin typeface="Arial"/>
              <a:ea typeface="Arial"/>
              <a:cs typeface="Arial"/>
              <a:sym typeface="Arial"/>
            </a:endParaRPr>
          </a:p>
          <a:p>
            <a:pPr indent="0" lvl="0" marL="0" marR="0" rt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</a:pPr>
            <a:r>
              <a:rPr b="1" lang="pt-BR" sz="4000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rPr>
              <a:t>(Vídeo)</a:t>
            </a:r>
            <a:endParaRPr sz="4000">
              <a:solidFill>
                <a:schemeClr val="dk1"/>
              </a:solidFill>
              <a:latin typeface="Arial"/>
              <a:ea typeface="Arial"/>
              <a:cs typeface="Arial"/>
              <a:sym typeface="Arial"/>
            </a:endParaRPr>
          </a:p>
        </p:txBody>
      </p:sp>
      <p:sp>
        <p:nvSpPr>
          <p:cNvPr id="506" name="Google Shape;506;p41"/>
          <p:cNvSpPr/>
          <p:nvPr/>
        </p:nvSpPr>
        <p:spPr>
          <a:xfrm>
            <a:off x="1650610" y="988141"/>
            <a:ext cx="10025572" cy="1151640"/>
          </a:xfrm>
          <a:prstGeom prst="rect">
            <a:avLst/>
          </a:prstGeom>
          <a:noFill/>
          <a:ln>
            <a:noFill/>
          </a:ln>
        </p:spPr>
        <p:txBody>
          <a:bodyPr anchorCtr="0" anchor="ctr" bIns="45000" lIns="90000" spcFirstLastPara="1" rIns="90000" wrap="square" tIns="45000">
            <a:noAutofit/>
          </a:bodyPr>
          <a:lstStyle/>
          <a:p>
            <a:pPr indent="0" lvl="0" marL="0" marR="0" rt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</a:pPr>
            <a:r>
              <a:rPr b="1" lang="pt-BR" sz="3200">
                <a:solidFill>
                  <a:srgbClr val="000000"/>
                </a:solidFill>
                <a:latin typeface="Calibri"/>
                <a:ea typeface="Calibri"/>
                <a:cs typeface="Calibri"/>
                <a:sym typeface="Calibri"/>
              </a:rPr>
              <a:t>O</a:t>
            </a:r>
            <a:r>
              <a:rPr b="1" lang="pt-BR" sz="3200">
                <a:latin typeface="Calibri"/>
                <a:ea typeface="Calibri"/>
                <a:cs typeface="Calibri"/>
                <a:sym typeface="Calibri"/>
              </a:rPr>
              <a:t>s transformadores e a transmissão de energia:</a:t>
            </a:r>
            <a:endParaRPr b="1" sz="3200">
              <a:solidFill>
                <a:schemeClr val="dk1"/>
              </a:solidFill>
              <a:latin typeface="Calibri"/>
              <a:ea typeface="Calibri"/>
              <a:cs typeface="Calibri"/>
              <a:sym typeface="Calibri"/>
            </a:endParaRPr>
          </a:p>
        </p:txBody>
      </p:sp>
    </p:spTree>
  </p:cSld>
  <p:clrMapOvr>
    <a:masterClrMapping/>
  </p:clrMapOvr>
</p:sld>
</file>

<file path=ppt/slides/slide42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>
  <p:cSld>
    <p:spTree>
      <p:nvGrpSpPr>
        <p:cNvPr id="511" name="Shape 511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12" name="Google Shape;512;p42"/>
          <p:cNvSpPr/>
          <p:nvPr/>
        </p:nvSpPr>
        <p:spPr>
          <a:xfrm>
            <a:off x="-258180" y="1812725"/>
            <a:ext cx="8641800" cy="586957"/>
          </a:xfrm>
          <a:custGeom>
            <a:rect b="b" l="l" r="r" t="t"/>
            <a:pathLst>
              <a:path extrusionOk="0" h="21600" w="21600">
                <a:moveTo>
                  <a:pt x="0" y="0"/>
                </a:moveTo>
                <a:lnTo>
                  <a:pt x="21600" y="0"/>
                </a:lnTo>
                <a:lnTo>
                  <a:pt x="21600" y="21600"/>
                </a:lnTo>
                <a:lnTo>
                  <a:pt x="0" y="21600"/>
                </a:lnTo>
                <a:lnTo>
                  <a:pt x="0" y="0"/>
                </a:lnTo>
                <a:close/>
              </a:path>
            </a:pathLst>
          </a:custGeom>
          <a:noFill/>
          <a:ln>
            <a:noFill/>
          </a:ln>
        </p:spPr>
        <p:txBody>
          <a:bodyPr anchorCtr="0" anchor="t" bIns="46800" lIns="90000" spcFirstLastPara="1" rIns="90000" wrap="square" tIns="46800">
            <a:spAutoFit/>
          </a:bodyPr>
          <a:lstStyle/>
          <a:p>
            <a:pPr indent="0" lvl="0" marL="0" marR="0" rt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</a:pPr>
            <a:r>
              <a:rPr b="1" lang="pt-BR" sz="3200">
                <a:solidFill>
                  <a:srgbClr val="2A5010"/>
                </a:solidFill>
                <a:latin typeface="Calibri"/>
                <a:ea typeface="Calibri"/>
                <a:cs typeface="Calibri"/>
                <a:sym typeface="Calibri"/>
              </a:rPr>
              <a:t>Gerador elétrico trifásico</a:t>
            </a:r>
            <a:endParaRPr b="1" sz="3200">
              <a:solidFill>
                <a:srgbClr val="2A5010"/>
              </a:solidFill>
              <a:latin typeface="Calibri"/>
              <a:ea typeface="Calibri"/>
              <a:cs typeface="Calibri"/>
              <a:sym typeface="Calibri"/>
            </a:endParaRPr>
          </a:p>
        </p:txBody>
      </p:sp>
      <p:pic>
        <p:nvPicPr>
          <p:cNvPr id="513" name="Google Shape;513;p42"/>
          <p:cNvPicPr preferRelativeResize="0"/>
          <p:nvPr/>
        </p:nvPicPr>
        <p:blipFill rotWithShape="1">
          <a:blip r:embed="rId3">
            <a:alphaModFix/>
          </a:blip>
          <a:srcRect b="0" l="0" r="0" t="0"/>
          <a:stretch/>
        </p:blipFill>
        <p:spPr>
          <a:xfrm>
            <a:off x="1780999" y="2808720"/>
            <a:ext cx="4232160" cy="3166560"/>
          </a:xfrm>
          <a:prstGeom prst="rect">
            <a:avLst/>
          </a:prstGeom>
          <a:noFill/>
          <a:ln>
            <a:noFill/>
          </a:ln>
        </p:spPr>
      </p:pic>
      <p:pic>
        <p:nvPicPr>
          <p:cNvPr id="514" name="Google Shape;514;p42"/>
          <p:cNvPicPr preferRelativeResize="0"/>
          <p:nvPr/>
        </p:nvPicPr>
        <p:blipFill rotWithShape="1">
          <a:blip r:embed="rId4">
            <a:alphaModFix/>
          </a:blip>
          <a:srcRect b="0" l="0" r="0" t="0"/>
          <a:stretch/>
        </p:blipFill>
        <p:spPr>
          <a:xfrm>
            <a:off x="6873157" y="2106180"/>
            <a:ext cx="4541760" cy="4355640"/>
          </a:xfrm>
          <a:prstGeom prst="rect">
            <a:avLst/>
          </a:prstGeom>
          <a:noFill/>
          <a:ln>
            <a:noFill/>
          </a:ln>
        </p:spPr>
      </p:pic>
      <p:sp>
        <p:nvSpPr>
          <p:cNvPr id="515" name="Google Shape;515;p42"/>
          <p:cNvSpPr/>
          <p:nvPr/>
        </p:nvSpPr>
        <p:spPr>
          <a:xfrm flipH="1">
            <a:off x="8131800" y="2708280"/>
            <a:ext cx="503640" cy="505080"/>
          </a:xfrm>
          <a:custGeom>
            <a:rect b="b" l="l" r="r" t="t"/>
            <a:pathLst>
              <a:path extrusionOk="0" h="21600" w="21600">
                <a:moveTo>
                  <a:pt x="0" y="0"/>
                </a:moveTo>
                <a:lnTo>
                  <a:pt x="21600" y="21600"/>
                </a:lnTo>
              </a:path>
            </a:pathLst>
          </a:custGeom>
          <a:noFill/>
          <a:ln cap="flat" cmpd="sng" w="19075">
            <a:solidFill>
              <a:srgbClr val="000000"/>
            </a:solidFill>
            <a:prstDash val="solid"/>
            <a:miter lim="8000"/>
            <a:headEnd len="sm" w="sm" type="none"/>
            <a:tailEnd len="med" w="med" type="triangle"/>
          </a:ln>
        </p:spPr>
      </p:sp>
      <p:sp>
        <p:nvSpPr>
          <p:cNvPr id="516" name="Google Shape;516;p42"/>
          <p:cNvSpPr/>
          <p:nvPr/>
        </p:nvSpPr>
        <p:spPr>
          <a:xfrm>
            <a:off x="8583600" y="2550960"/>
            <a:ext cx="288720" cy="279180"/>
          </a:xfrm>
          <a:custGeom>
            <a:rect b="b" l="l" r="r" t="t"/>
            <a:pathLst>
              <a:path extrusionOk="0" h="21600" w="21600">
                <a:moveTo>
                  <a:pt x="0" y="0"/>
                </a:moveTo>
                <a:lnTo>
                  <a:pt x="21600" y="0"/>
                </a:lnTo>
                <a:lnTo>
                  <a:pt x="21600" y="21600"/>
                </a:lnTo>
                <a:lnTo>
                  <a:pt x="0" y="21600"/>
                </a:lnTo>
                <a:lnTo>
                  <a:pt x="0" y="0"/>
                </a:lnTo>
                <a:close/>
              </a:path>
            </a:pathLst>
          </a:custGeom>
          <a:noFill/>
          <a:ln>
            <a:noFill/>
          </a:ln>
        </p:spPr>
        <p:txBody>
          <a:bodyPr anchorCtr="0" anchor="t" bIns="46800" lIns="90000" spcFirstLastPara="1" rIns="90000" wrap="square" tIns="46800">
            <a:spAutoFit/>
          </a:bodyPr>
          <a:lstStyle/>
          <a:p>
            <a:pPr indent="0" lvl="0" marL="0" marR="0" rtl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</a:pPr>
            <a:r>
              <a:rPr b="1" lang="pt-BR" sz="1200">
                <a:solidFill>
                  <a:srgbClr val="000000"/>
                </a:solidFill>
                <a:latin typeface="Times New Roman"/>
                <a:ea typeface="Times New Roman"/>
                <a:cs typeface="Times New Roman"/>
                <a:sym typeface="Times New Roman"/>
              </a:rPr>
              <a:t>S</a:t>
            </a:r>
            <a:endParaRPr sz="1200">
              <a:solidFill>
                <a:schemeClr val="dk1"/>
              </a:solidFill>
              <a:latin typeface="Arial"/>
              <a:ea typeface="Arial"/>
              <a:cs typeface="Arial"/>
              <a:sym typeface="Arial"/>
            </a:endParaRPr>
          </a:p>
        </p:txBody>
      </p:sp>
      <p:sp>
        <p:nvSpPr>
          <p:cNvPr id="517" name="Google Shape;517;p42"/>
          <p:cNvSpPr/>
          <p:nvPr/>
        </p:nvSpPr>
        <p:spPr>
          <a:xfrm>
            <a:off x="7026877" y="2680740"/>
            <a:ext cx="648000" cy="484560"/>
          </a:xfrm>
          <a:custGeom>
            <a:rect b="b" l="l" r="r" t="t"/>
            <a:pathLst>
              <a:path extrusionOk="0" h="21600" w="21600">
                <a:moveTo>
                  <a:pt x="0" y="0"/>
                </a:moveTo>
                <a:lnTo>
                  <a:pt x="21600" y="21600"/>
                </a:lnTo>
              </a:path>
            </a:pathLst>
          </a:custGeom>
          <a:noFill/>
          <a:ln cap="flat" cmpd="sng" w="19075">
            <a:solidFill>
              <a:srgbClr val="000000"/>
            </a:solidFill>
            <a:prstDash val="solid"/>
            <a:miter lim="8000"/>
            <a:headEnd len="sm" w="sm" type="none"/>
            <a:tailEnd len="med" w="med" type="triangle"/>
          </a:ln>
        </p:spPr>
      </p:sp>
      <p:sp>
        <p:nvSpPr>
          <p:cNvPr id="518" name="Google Shape;518;p42"/>
          <p:cNvSpPr/>
          <p:nvPr/>
        </p:nvSpPr>
        <p:spPr>
          <a:xfrm>
            <a:off x="6873157" y="2420460"/>
            <a:ext cx="288720" cy="279180"/>
          </a:xfrm>
          <a:custGeom>
            <a:rect b="b" l="l" r="r" t="t"/>
            <a:pathLst>
              <a:path extrusionOk="0" h="21600" w="21600">
                <a:moveTo>
                  <a:pt x="0" y="0"/>
                </a:moveTo>
                <a:lnTo>
                  <a:pt x="21600" y="0"/>
                </a:lnTo>
                <a:lnTo>
                  <a:pt x="21600" y="21600"/>
                </a:lnTo>
                <a:lnTo>
                  <a:pt x="0" y="21600"/>
                </a:lnTo>
                <a:lnTo>
                  <a:pt x="0" y="0"/>
                </a:lnTo>
                <a:close/>
              </a:path>
            </a:pathLst>
          </a:custGeom>
          <a:noFill/>
          <a:ln>
            <a:noFill/>
          </a:ln>
        </p:spPr>
        <p:txBody>
          <a:bodyPr anchorCtr="0" anchor="t" bIns="46800" lIns="90000" spcFirstLastPara="1" rIns="90000" wrap="square" tIns="46800">
            <a:spAutoFit/>
          </a:bodyPr>
          <a:lstStyle/>
          <a:p>
            <a:pPr indent="0" lvl="0" marL="0" marR="0" rtl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</a:pPr>
            <a:r>
              <a:rPr b="1" lang="pt-BR" sz="1200">
                <a:solidFill>
                  <a:srgbClr val="000000"/>
                </a:solidFill>
                <a:latin typeface="Times New Roman"/>
                <a:ea typeface="Times New Roman"/>
                <a:cs typeface="Times New Roman"/>
                <a:sym typeface="Times New Roman"/>
              </a:rPr>
              <a:t>R</a:t>
            </a:r>
            <a:endParaRPr sz="1200">
              <a:solidFill>
                <a:schemeClr val="dk1"/>
              </a:solidFill>
              <a:latin typeface="Arial"/>
              <a:ea typeface="Arial"/>
              <a:cs typeface="Arial"/>
              <a:sym typeface="Arial"/>
            </a:endParaRPr>
          </a:p>
        </p:txBody>
      </p:sp>
      <p:sp>
        <p:nvSpPr>
          <p:cNvPr id="519" name="Google Shape;519;p42"/>
          <p:cNvSpPr/>
          <p:nvPr/>
        </p:nvSpPr>
        <p:spPr>
          <a:xfrm rot="10800000">
            <a:off x="7825440" y="4176000"/>
            <a:ext cx="863640" cy="216000"/>
          </a:xfrm>
          <a:custGeom>
            <a:rect b="b" l="l" r="r" t="t"/>
            <a:pathLst>
              <a:path extrusionOk="0" h="21600" w="21600">
                <a:moveTo>
                  <a:pt x="0" y="0"/>
                </a:moveTo>
                <a:lnTo>
                  <a:pt x="21600" y="21600"/>
                </a:lnTo>
              </a:path>
            </a:pathLst>
          </a:custGeom>
          <a:noFill/>
          <a:ln cap="flat" cmpd="sng" w="19075">
            <a:solidFill>
              <a:srgbClr val="000000"/>
            </a:solidFill>
            <a:prstDash val="solid"/>
            <a:miter lim="8000"/>
            <a:headEnd len="sm" w="sm" type="none"/>
            <a:tailEnd len="med" w="med" type="triangle"/>
          </a:ln>
        </p:spPr>
      </p:sp>
      <p:sp>
        <p:nvSpPr>
          <p:cNvPr id="520" name="Google Shape;520;p42"/>
          <p:cNvSpPr/>
          <p:nvPr/>
        </p:nvSpPr>
        <p:spPr>
          <a:xfrm>
            <a:off x="8472360" y="4146480"/>
            <a:ext cx="287280" cy="279180"/>
          </a:xfrm>
          <a:custGeom>
            <a:rect b="b" l="l" r="r" t="t"/>
            <a:pathLst>
              <a:path extrusionOk="0" h="21600" w="21600">
                <a:moveTo>
                  <a:pt x="0" y="0"/>
                </a:moveTo>
                <a:lnTo>
                  <a:pt x="21600" y="0"/>
                </a:lnTo>
                <a:lnTo>
                  <a:pt x="21600" y="21600"/>
                </a:lnTo>
                <a:lnTo>
                  <a:pt x="0" y="21600"/>
                </a:lnTo>
                <a:lnTo>
                  <a:pt x="0" y="0"/>
                </a:lnTo>
                <a:close/>
              </a:path>
            </a:pathLst>
          </a:custGeom>
          <a:noFill/>
          <a:ln>
            <a:noFill/>
          </a:ln>
        </p:spPr>
        <p:txBody>
          <a:bodyPr anchorCtr="0" anchor="t" bIns="46800" lIns="90000" spcFirstLastPara="1" rIns="90000" wrap="square" tIns="46800">
            <a:spAutoFit/>
          </a:bodyPr>
          <a:lstStyle/>
          <a:p>
            <a:pPr indent="0" lvl="0" marL="0" marR="0" rtl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</a:pPr>
            <a:r>
              <a:rPr b="1" lang="pt-BR" sz="1200">
                <a:solidFill>
                  <a:srgbClr val="000000"/>
                </a:solidFill>
                <a:latin typeface="Times New Roman"/>
                <a:ea typeface="Times New Roman"/>
                <a:cs typeface="Times New Roman"/>
                <a:sym typeface="Times New Roman"/>
              </a:rPr>
              <a:t>T</a:t>
            </a:r>
            <a:endParaRPr sz="1200">
              <a:solidFill>
                <a:schemeClr val="dk1"/>
              </a:solidFill>
              <a:latin typeface="Arial"/>
              <a:ea typeface="Arial"/>
              <a:cs typeface="Arial"/>
              <a:sym typeface="Arial"/>
            </a:endParaRPr>
          </a:p>
        </p:txBody>
      </p:sp>
      <p:sp>
        <p:nvSpPr>
          <p:cNvPr id="521" name="Google Shape;521;p42"/>
          <p:cNvSpPr/>
          <p:nvPr/>
        </p:nvSpPr>
        <p:spPr>
          <a:xfrm>
            <a:off x="1650610" y="988141"/>
            <a:ext cx="10025572" cy="1151640"/>
          </a:xfrm>
          <a:prstGeom prst="rect">
            <a:avLst/>
          </a:prstGeom>
          <a:noFill/>
          <a:ln>
            <a:noFill/>
          </a:ln>
        </p:spPr>
        <p:txBody>
          <a:bodyPr anchorCtr="0" anchor="ctr" bIns="45000" lIns="90000" spcFirstLastPara="1" rIns="90000" wrap="square" tIns="45000">
            <a:noAutofit/>
          </a:bodyPr>
          <a:lstStyle/>
          <a:p>
            <a:pPr indent="0" lvl="0" marL="0" marR="0" rt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</a:pPr>
            <a:r>
              <a:rPr b="1" lang="pt-BR" sz="3200">
                <a:solidFill>
                  <a:srgbClr val="000000"/>
                </a:solidFill>
                <a:latin typeface="Calibri"/>
                <a:ea typeface="Calibri"/>
                <a:cs typeface="Calibri"/>
                <a:sym typeface="Calibri"/>
              </a:rPr>
              <a:t>O</a:t>
            </a:r>
            <a:r>
              <a:rPr b="1" lang="pt-BR" sz="3200">
                <a:latin typeface="Calibri"/>
                <a:ea typeface="Calibri"/>
                <a:cs typeface="Calibri"/>
                <a:sym typeface="Calibri"/>
              </a:rPr>
              <a:t>s transformadores e a transmissão de energia:</a:t>
            </a:r>
            <a:endParaRPr b="1" sz="3200">
              <a:solidFill>
                <a:schemeClr val="dk1"/>
              </a:solidFill>
              <a:latin typeface="Calibri"/>
              <a:ea typeface="Calibri"/>
              <a:cs typeface="Calibri"/>
              <a:sym typeface="Calibri"/>
            </a:endParaRPr>
          </a:p>
        </p:txBody>
      </p:sp>
      <p:sp>
        <p:nvSpPr>
          <p:cNvPr id="522" name="Google Shape;522;p42"/>
          <p:cNvSpPr txBox="1"/>
          <p:nvPr/>
        </p:nvSpPr>
        <p:spPr>
          <a:xfrm>
            <a:off x="5104188" y="5294538"/>
            <a:ext cx="1983600" cy="1477500"/>
          </a:xfrm>
          <a:prstGeom prst="rect">
            <a:avLst/>
          </a:prstGeom>
          <a:noFill/>
          <a:ln>
            <a:noFill/>
          </a:ln>
        </p:spPr>
        <p:txBody>
          <a:bodyPr anchorCtr="0" anchor="t" bIns="91425" lIns="91425" spcFirstLastPara="1" rIns="91425" wrap="square" tIns="91425">
            <a:spAutoFit/>
          </a:bodyPr>
          <a:lstStyle/>
          <a:p>
            <a:pPr indent="0" lvl="0" marL="0" rtl="0" algn="ctr">
              <a:spcBef>
                <a:spcPts val="0"/>
              </a:spcBef>
              <a:spcAft>
                <a:spcPts val="0"/>
              </a:spcAft>
              <a:buNone/>
            </a:pPr>
            <a:r>
              <a:rPr b="1" lang="pt-BR" sz="1200">
                <a:solidFill>
                  <a:schemeClr val="dk1"/>
                </a:solidFill>
              </a:rPr>
              <a:t>Fonte</a:t>
            </a:r>
            <a:r>
              <a:rPr lang="pt-BR" sz="1200">
                <a:solidFill>
                  <a:schemeClr val="dk1"/>
                </a:solidFill>
              </a:rPr>
              <a:t>: Disponível em: </a:t>
            </a:r>
            <a:r>
              <a:rPr lang="pt-BR" sz="1200">
                <a:solidFill>
                  <a:schemeClr val="dk1"/>
                </a:solidFill>
                <a:uFill>
                  <a:noFill/>
                </a:uFill>
                <a:latin typeface="Times New Roman"/>
                <a:ea typeface="Times New Roman"/>
                <a:cs typeface="Times New Roman"/>
                <a:sym typeface="Times New Roman"/>
                <a:hlinkClick r:id="rId5">
                  <a:extLst>
                    <a:ext uri="{A12FA001-AC4F-418D-AE19-62706E023703}">
                      <ahyp:hlinkClr val="tx"/>
                    </a:ext>
                  </a:extLst>
                </a:hlinkClick>
              </a:rPr>
              <a:t>https://www.researchgate.net/figure/Poste-da-rede-eletrica-com-transformador-pendurado-Fonte-Os-autores_fig3_287375757</a:t>
            </a:r>
            <a:r>
              <a:rPr lang="pt-BR" sz="1200">
                <a:solidFill>
                  <a:schemeClr val="dk1"/>
                </a:solidFill>
              </a:rPr>
              <a:t>. Acesso em 31 ago. 2021.</a:t>
            </a:r>
            <a:endParaRPr sz="1200">
              <a:solidFill>
                <a:schemeClr val="dk1"/>
              </a:solidFill>
            </a:endParaRPr>
          </a:p>
        </p:txBody>
      </p:sp>
    </p:spTree>
  </p:cSld>
  <p:clrMapOvr>
    <a:masterClrMapping/>
  </p:clrMapOvr>
</p:sld>
</file>

<file path=ppt/slides/slide43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>
  <p:cSld>
    <p:spTree>
      <p:nvGrpSpPr>
        <p:cNvPr id="527" name="Shape 527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528" name="Google Shape;528;p43"/>
          <p:cNvPicPr preferRelativeResize="0"/>
          <p:nvPr/>
        </p:nvPicPr>
        <p:blipFill rotWithShape="1">
          <a:blip r:embed="rId3">
            <a:alphaModFix/>
          </a:blip>
          <a:srcRect b="7237" l="0" r="0" t="0"/>
          <a:stretch/>
        </p:blipFill>
        <p:spPr>
          <a:xfrm>
            <a:off x="886265" y="2665550"/>
            <a:ext cx="6248280" cy="3651369"/>
          </a:xfrm>
          <a:prstGeom prst="rect">
            <a:avLst/>
          </a:prstGeom>
          <a:noFill/>
          <a:ln>
            <a:noFill/>
          </a:ln>
        </p:spPr>
      </p:pic>
      <p:sp>
        <p:nvSpPr>
          <p:cNvPr id="529" name="Google Shape;529;p43"/>
          <p:cNvSpPr/>
          <p:nvPr/>
        </p:nvSpPr>
        <p:spPr>
          <a:xfrm>
            <a:off x="6251732" y="2665551"/>
            <a:ext cx="5274646" cy="1079280"/>
          </a:xfrm>
          <a:custGeom>
            <a:rect b="b" l="l" r="r" t="t"/>
            <a:pathLst>
              <a:path extrusionOk="0" h="21600" w="21600">
                <a:moveTo>
                  <a:pt x="0" y="0"/>
                </a:moveTo>
                <a:lnTo>
                  <a:pt x="21600" y="0"/>
                </a:lnTo>
                <a:lnTo>
                  <a:pt x="21600" y="21600"/>
                </a:lnTo>
                <a:lnTo>
                  <a:pt x="0" y="21600"/>
                </a:lnTo>
                <a:lnTo>
                  <a:pt x="0" y="0"/>
                </a:lnTo>
                <a:close/>
              </a:path>
            </a:pathLst>
          </a:custGeom>
          <a:noFill/>
          <a:ln>
            <a:noFill/>
          </a:ln>
        </p:spPr>
        <p:txBody>
          <a:bodyPr anchorCtr="0" anchor="t" bIns="46800" lIns="90000" spcFirstLastPara="1" rIns="90000" wrap="square" tIns="46800">
            <a:noAutofit/>
          </a:bodyPr>
          <a:lstStyle/>
          <a:p>
            <a:pPr indent="-361440" lvl="0" marL="361800" marR="0" rtl="0" algn="just">
              <a:spcBef>
                <a:spcPts val="0"/>
              </a:spcBef>
              <a:spcAft>
                <a:spcPts val="0"/>
              </a:spcAft>
              <a:buClr>
                <a:srgbClr val="339933"/>
              </a:buClr>
              <a:buSzPts val="2800"/>
              <a:buFont typeface="Noto Sans Symbols"/>
              <a:buChar char="■"/>
            </a:pPr>
            <a:r>
              <a:rPr lang="pt-BR" sz="2800">
                <a:solidFill>
                  <a:srgbClr val="000000"/>
                </a:solidFill>
                <a:latin typeface="Calibri"/>
                <a:ea typeface="Calibri"/>
                <a:cs typeface="Calibri"/>
                <a:sym typeface="Calibri"/>
              </a:rPr>
              <a:t>Nas usinas hidrelétricas a energia mecânica de uma queda d'água é transformada em energia elétrica a partir de turbinas que acionam geradores elétricos.</a:t>
            </a:r>
            <a:endParaRPr sz="2800">
              <a:solidFill>
                <a:schemeClr val="dk1"/>
              </a:solidFill>
              <a:latin typeface="Calibri"/>
              <a:ea typeface="Calibri"/>
              <a:cs typeface="Calibri"/>
              <a:sym typeface="Calibri"/>
            </a:endParaRPr>
          </a:p>
        </p:txBody>
      </p:sp>
      <p:sp>
        <p:nvSpPr>
          <p:cNvPr id="530" name="Google Shape;530;p43"/>
          <p:cNvSpPr/>
          <p:nvPr/>
        </p:nvSpPr>
        <p:spPr>
          <a:xfrm>
            <a:off x="2048264" y="1981477"/>
            <a:ext cx="6571927" cy="492443"/>
          </a:xfrm>
          <a:custGeom>
            <a:rect b="b" l="l" r="r" t="t"/>
            <a:pathLst>
              <a:path extrusionOk="0" h="21600" w="21600">
                <a:moveTo>
                  <a:pt x="0" y="0"/>
                </a:moveTo>
                <a:lnTo>
                  <a:pt x="21600" y="0"/>
                </a:lnTo>
                <a:lnTo>
                  <a:pt x="21600" y="21600"/>
                </a:lnTo>
                <a:lnTo>
                  <a:pt x="0" y="21600"/>
                </a:lnTo>
                <a:lnTo>
                  <a:pt x="0" y="0"/>
                </a:lnTo>
                <a:close/>
              </a:path>
            </a:pathLst>
          </a:custGeom>
          <a:noFill/>
          <a:ln>
            <a:noFill/>
          </a:ln>
        </p:spPr>
        <p:txBody>
          <a:bodyPr anchorCtr="0" anchor="t" bIns="0" lIns="0" spcFirstLastPara="1" rIns="0" wrap="square" tIns="0">
            <a:spAutoFit/>
          </a:bodyPr>
          <a:lstStyle/>
          <a:p>
            <a:pPr indent="-361440" lvl="0" marL="361800" marR="0" rtl="0" algn="just">
              <a:spcBef>
                <a:spcPts val="0"/>
              </a:spcBef>
              <a:spcAft>
                <a:spcPts val="0"/>
              </a:spcAft>
              <a:buClr>
                <a:srgbClr val="339933"/>
              </a:buClr>
              <a:buSzPts val="3200"/>
              <a:buFont typeface="Noto Sans Symbols"/>
              <a:buChar char="■"/>
            </a:pPr>
            <a:r>
              <a:rPr b="1" lang="pt-BR" sz="3200">
                <a:solidFill>
                  <a:srgbClr val="2A5010"/>
                </a:solidFill>
                <a:latin typeface="Calibri"/>
                <a:ea typeface="Calibri"/>
                <a:cs typeface="Calibri"/>
                <a:sym typeface="Calibri"/>
              </a:rPr>
              <a:t> Geração de Energia Elétrica Trifásica</a:t>
            </a:r>
            <a:endParaRPr b="1" sz="3200">
              <a:solidFill>
                <a:srgbClr val="2A5010"/>
              </a:solidFill>
              <a:latin typeface="Calibri"/>
              <a:ea typeface="Calibri"/>
              <a:cs typeface="Calibri"/>
              <a:sym typeface="Calibri"/>
            </a:endParaRPr>
          </a:p>
        </p:txBody>
      </p:sp>
      <p:sp>
        <p:nvSpPr>
          <p:cNvPr id="531" name="Google Shape;531;p43"/>
          <p:cNvSpPr/>
          <p:nvPr/>
        </p:nvSpPr>
        <p:spPr>
          <a:xfrm>
            <a:off x="1059766" y="844061"/>
            <a:ext cx="9142200" cy="1468080"/>
          </a:xfrm>
          <a:prstGeom prst="rect">
            <a:avLst/>
          </a:prstGeom>
          <a:noFill/>
          <a:ln>
            <a:noFill/>
          </a:ln>
        </p:spPr>
        <p:txBody>
          <a:bodyPr anchorCtr="0" anchor="ctr" bIns="45000" lIns="90000" spcFirstLastPara="1" rIns="90000" wrap="square" tIns="45000">
            <a:noAutofit/>
          </a:bodyPr>
          <a:lstStyle/>
          <a:p>
            <a:pPr indent="0" lvl="0" marL="0" marR="0" rt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</a:pPr>
            <a:r>
              <a:rPr b="1" lang="pt-BR" sz="4000">
                <a:solidFill>
                  <a:srgbClr val="000000"/>
                </a:solidFill>
                <a:latin typeface="Calibri"/>
                <a:ea typeface="Calibri"/>
                <a:cs typeface="Calibri"/>
                <a:sym typeface="Calibri"/>
              </a:rPr>
              <a:t>Transformadores ou trafos:</a:t>
            </a:r>
            <a:endParaRPr b="1" sz="4000">
              <a:solidFill>
                <a:schemeClr val="dk1"/>
              </a:solidFill>
              <a:latin typeface="Calibri"/>
              <a:ea typeface="Calibri"/>
              <a:cs typeface="Calibri"/>
              <a:sym typeface="Calibri"/>
            </a:endParaRPr>
          </a:p>
        </p:txBody>
      </p:sp>
      <p:sp>
        <p:nvSpPr>
          <p:cNvPr id="532" name="Google Shape;532;p43"/>
          <p:cNvSpPr txBox="1"/>
          <p:nvPr/>
        </p:nvSpPr>
        <p:spPr>
          <a:xfrm>
            <a:off x="6097413" y="5277363"/>
            <a:ext cx="1983600" cy="1477500"/>
          </a:xfrm>
          <a:prstGeom prst="rect">
            <a:avLst/>
          </a:prstGeom>
          <a:noFill/>
          <a:ln>
            <a:noFill/>
          </a:ln>
        </p:spPr>
        <p:txBody>
          <a:bodyPr anchorCtr="0" anchor="t" bIns="91425" lIns="91425" spcFirstLastPara="1" rIns="91425" wrap="square" tIns="91425">
            <a:spAutoFit/>
          </a:bodyPr>
          <a:lstStyle/>
          <a:p>
            <a:pPr indent="0" lvl="0" marL="0" rtl="0" algn="ctr">
              <a:spcBef>
                <a:spcPts val="0"/>
              </a:spcBef>
              <a:spcAft>
                <a:spcPts val="0"/>
              </a:spcAft>
              <a:buNone/>
            </a:pPr>
            <a:r>
              <a:rPr b="1" lang="pt-BR" sz="1200">
                <a:solidFill>
                  <a:schemeClr val="dk1"/>
                </a:solidFill>
              </a:rPr>
              <a:t>Fonte</a:t>
            </a:r>
            <a:r>
              <a:rPr lang="pt-BR" sz="1200">
                <a:solidFill>
                  <a:schemeClr val="dk1"/>
                </a:solidFill>
              </a:rPr>
              <a:t>: Disponível em: </a:t>
            </a:r>
            <a:r>
              <a:rPr lang="pt-BR" sz="1200">
                <a:solidFill>
                  <a:schemeClr val="dk1"/>
                </a:solidFill>
                <a:uFill>
                  <a:noFill/>
                </a:uFill>
                <a:latin typeface="Times New Roman"/>
                <a:ea typeface="Times New Roman"/>
                <a:cs typeface="Times New Roman"/>
                <a:sym typeface="Times New Roman"/>
                <a:hlinkClick r:id="rId4">
                  <a:extLst>
                    <a:ext uri="{A12FA001-AC4F-418D-AE19-62706E023703}">
                      <ahyp:hlinkClr val="tx"/>
                    </a:ext>
                  </a:extLst>
                </a:hlinkClick>
              </a:rPr>
              <a:t>https://www.researchgate.net/figure/Poste-da-rede-eletrica-com-transformador-pendurado-Fonte-Os-autores_fig3_287375757</a:t>
            </a:r>
            <a:r>
              <a:rPr lang="pt-BR" sz="1200">
                <a:solidFill>
                  <a:schemeClr val="dk1"/>
                </a:solidFill>
              </a:rPr>
              <a:t>. Acesso em 31 ago. 2021.</a:t>
            </a:r>
            <a:endParaRPr sz="1200">
              <a:solidFill>
                <a:schemeClr val="dk1"/>
              </a:solidFill>
            </a:endParaRPr>
          </a:p>
        </p:txBody>
      </p:sp>
    </p:spTree>
  </p:cSld>
  <p:clrMapOvr>
    <a:masterClrMapping/>
  </p:clrMapOvr>
  <p:timing>
    <p:tnLst>
      <p:par>
        <p:cTn dur="indefinite" nodeType="tmRoot" restart="never">
          <p:childTnLst>
            <p:seq concurrent="1" nextAc="seek">
              <p:cTn dur="indefinite" id="2" nodeType="mainSeq">
                <p:childTnLst>
                  <p:par>
                    <p:cTn fill="hold">
                      <p:stCondLst>
                        <p:cond delay="indefinite"/>
                      </p:stCondLst>
                      <p:childTnLst>
                        <p:par>
                          <p:cTn fill="hold">
                            <p:stCondLst>
                              <p:cond delay="0"/>
                            </p:stCondLst>
                            <p:childTnLst>
                              <p:par>
                                <p:cTn fill="hold" nodeType="clickEffect" presetClass="entr" presetID="10" presetSubtype="0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29">
                                            <p:txEl>
                                              <p:pRg end="0" st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filter="fade" transition="in">
                                      <p:cBhvr>
                                        <p:cTn dur="500"/>
                                        <p:tgtEl>
                                          <p:spTgt spid="529">
                                            <p:txEl>
                                              <p:pRg end="0" st="0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fill="hold" nodeType="withEffect" presetClass="entr" presetID="10" presetSubtype="0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3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filter="fade" transition="in">
                                      <p:cBhvr>
                                        <p:cTn dur="1000"/>
                                        <p:tgtEl>
                                          <p:spTgt spid="531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>
                  <p:tgtEl>
                    <p:sldTgt/>
                  </p:tgtEl>
                </p:cond>
              </p:prevCondLst>
              <p:nextCondLst>
                <p:cond evt="onNext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44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>
  <p:cSld>
    <p:spTree>
      <p:nvGrpSpPr>
        <p:cNvPr id="536" name="Shape 536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537" name="Google Shape;537;p44"/>
          <p:cNvPicPr preferRelativeResize="0"/>
          <p:nvPr/>
        </p:nvPicPr>
        <p:blipFill rotWithShape="1">
          <a:blip r:embed="rId3">
            <a:alphaModFix/>
          </a:blip>
          <a:srcRect b="0" l="0" r="0" t="0"/>
          <a:stretch/>
        </p:blipFill>
        <p:spPr>
          <a:xfrm>
            <a:off x="2869808" y="1856934"/>
            <a:ext cx="6292533" cy="5001065"/>
          </a:xfrm>
          <a:prstGeom prst="rect">
            <a:avLst/>
          </a:prstGeom>
          <a:noFill/>
          <a:ln>
            <a:noFill/>
          </a:ln>
        </p:spPr>
      </p:pic>
      <p:sp>
        <p:nvSpPr>
          <p:cNvPr id="538" name="Google Shape;538;p44"/>
          <p:cNvSpPr/>
          <p:nvPr/>
        </p:nvSpPr>
        <p:spPr>
          <a:xfrm>
            <a:off x="1077716" y="956603"/>
            <a:ext cx="10439035" cy="1151640"/>
          </a:xfrm>
          <a:prstGeom prst="rect">
            <a:avLst/>
          </a:prstGeom>
          <a:noFill/>
          <a:ln>
            <a:noFill/>
          </a:ln>
        </p:spPr>
        <p:txBody>
          <a:bodyPr anchorCtr="0" anchor="ctr" bIns="45000" lIns="90000" spcFirstLastPara="1" rIns="90000" wrap="square" tIns="45000">
            <a:noAutofit/>
          </a:bodyPr>
          <a:lstStyle/>
          <a:p>
            <a:pPr indent="0" lvl="0" marL="0" marR="0" rt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</a:pPr>
            <a:r>
              <a:rPr b="1" lang="pt-BR" sz="2400">
                <a:solidFill>
                  <a:srgbClr val="0C0C0C"/>
                </a:solidFill>
                <a:latin typeface="Arial"/>
                <a:ea typeface="Arial"/>
                <a:cs typeface="Arial"/>
                <a:sym typeface="Arial"/>
              </a:rPr>
              <a:t>O</a:t>
            </a:r>
            <a:r>
              <a:rPr b="1" lang="pt-BR" sz="2400">
                <a:solidFill>
                  <a:srgbClr val="0C0C0C"/>
                </a:solidFill>
              </a:rPr>
              <a:t>s transformadores e a transmissão de energia:</a:t>
            </a:r>
            <a:endParaRPr b="1" sz="2400">
              <a:solidFill>
                <a:srgbClr val="0C0C0C"/>
              </a:solidFill>
              <a:latin typeface="Arial"/>
              <a:ea typeface="Arial"/>
              <a:cs typeface="Arial"/>
              <a:sym typeface="Arial"/>
            </a:endParaRPr>
          </a:p>
        </p:txBody>
      </p:sp>
      <p:sp>
        <p:nvSpPr>
          <p:cNvPr id="539" name="Google Shape;539;p44"/>
          <p:cNvSpPr txBox="1"/>
          <p:nvPr/>
        </p:nvSpPr>
        <p:spPr>
          <a:xfrm>
            <a:off x="9242813" y="5191438"/>
            <a:ext cx="1983600" cy="1477500"/>
          </a:xfrm>
          <a:prstGeom prst="rect">
            <a:avLst/>
          </a:prstGeom>
          <a:noFill/>
          <a:ln>
            <a:noFill/>
          </a:ln>
        </p:spPr>
        <p:txBody>
          <a:bodyPr anchorCtr="0" anchor="t" bIns="91425" lIns="91425" spcFirstLastPara="1" rIns="91425" wrap="square" tIns="91425">
            <a:spAutoFit/>
          </a:bodyPr>
          <a:lstStyle/>
          <a:p>
            <a:pPr indent="0" lvl="0" marL="0" rtl="0" algn="ctr">
              <a:spcBef>
                <a:spcPts val="0"/>
              </a:spcBef>
              <a:spcAft>
                <a:spcPts val="0"/>
              </a:spcAft>
              <a:buNone/>
            </a:pPr>
            <a:r>
              <a:rPr b="1" lang="pt-BR" sz="1200">
                <a:solidFill>
                  <a:schemeClr val="dk1"/>
                </a:solidFill>
              </a:rPr>
              <a:t>Fonte</a:t>
            </a:r>
            <a:r>
              <a:rPr lang="pt-BR" sz="1200">
                <a:solidFill>
                  <a:schemeClr val="dk1"/>
                </a:solidFill>
              </a:rPr>
              <a:t>: Disponível em: </a:t>
            </a:r>
            <a:r>
              <a:rPr lang="pt-BR" sz="1200">
                <a:solidFill>
                  <a:schemeClr val="dk1"/>
                </a:solidFill>
                <a:uFill>
                  <a:noFill/>
                </a:uFill>
                <a:latin typeface="Times New Roman"/>
                <a:ea typeface="Times New Roman"/>
                <a:cs typeface="Times New Roman"/>
                <a:sym typeface="Times New Roman"/>
                <a:hlinkClick r:id="rId4">
                  <a:extLst>
                    <a:ext uri="{A12FA001-AC4F-418D-AE19-62706E023703}">
                      <ahyp:hlinkClr val="tx"/>
                    </a:ext>
                  </a:extLst>
                </a:hlinkClick>
              </a:rPr>
              <a:t>https://www.researchgate.net/figure/Poste-da-rede-eletrica-com-transformador-pendurado-Fonte-Os-autores_fig3_287375757</a:t>
            </a:r>
            <a:r>
              <a:rPr lang="pt-BR" sz="1200">
                <a:solidFill>
                  <a:schemeClr val="dk1"/>
                </a:solidFill>
              </a:rPr>
              <a:t>. Acesso em 31 ago. 2021.</a:t>
            </a:r>
            <a:endParaRPr sz="1200">
              <a:solidFill>
                <a:schemeClr val="dk1"/>
              </a:solidFill>
            </a:endParaRPr>
          </a:p>
        </p:txBody>
      </p:sp>
    </p:spTree>
  </p:cSld>
  <p:clrMapOvr>
    <a:masterClrMapping/>
  </p:clrMapOvr>
  <mc:AlternateContent>
    <mc:Choice Requires="p14">
      <p:transition spd="slow" p14:dur="2000">
        <p14:prism dir="l"/>
      </p:transition>
    </mc:Choice>
    <mc:Fallback>
      <p:transition spd="slow">
        <p:fade/>
      </p:transition>
    </mc:Fallback>
  </mc:AlternateContent>
</p:sld>
</file>

<file path=ppt/slides/slide45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>
  <p:cSld>
    <p:bg>
      <p:bgPr>
        <a:solidFill>
          <a:srgbClr val="FFFFFF"/>
        </a:solidFill>
      </p:bgPr>
    </p:bg>
    <p:spTree>
      <p:nvGrpSpPr>
        <p:cNvPr id="543" name="Shape 543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544" name="Google Shape;544;p45"/>
          <p:cNvPicPr preferRelativeResize="0"/>
          <p:nvPr/>
        </p:nvPicPr>
        <p:blipFill rotWithShape="1">
          <a:blip r:embed="rId3">
            <a:alphaModFix/>
          </a:blip>
          <a:srcRect b="0" l="0" r="0" t="0"/>
          <a:stretch/>
        </p:blipFill>
        <p:spPr>
          <a:xfrm>
            <a:off x="1049408" y="2651233"/>
            <a:ext cx="10275083" cy="3552619"/>
          </a:xfrm>
          <a:prstGeom prst="rect">
            <a:avLst/>
          </a:prstGeom>
          <a:noFill/>
          <a:ln>
            <a:noFill/>
          </a:ln>
        </p:spPr>
      </p:pic>
      <p:sp>
        <p:nvSpPr>
          <p:cNvPr id="545" name="Google Shape;545;p45"/>
          <p:cNvSpPr/>
          <p:nvPr/>
        </p:nvSpPr>
        <p:spPr>
          <a:xfrm>
            <a:off x="1059766" y="844061"/>
            <a:ext cx="9142200" cy="1468080"/>
          </a:xfrm>
          <a:prstGeom prst="rect">
            <a:avLst/>
          </a:prstGeom>
          <a:noFill/>
          <a:ln>
            <a:noFill/>
          </a:ln>
        </p:spPr>
        <p:txBody>
          <a:bodyPr anchorCtr="0" anchor="ctr" bIns="45000" lIns="90000" spcFirstLastPara="1" rIns="90000" wrap="square" tIns="45000">
            <a:noAutofit/>
          </a:bodyPr>
          <a:lstStyle/>
          <a:p>
            <a:pPr indent="0" lvl="0" marL="0" marR="0" rt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</a:pPr>
            <a:r>
              <a:rPr b="1" lang="pt-BR" sz="4000">
                <a:solidFill>
                  <a:srgbClr val="000000"/>
                </a:solidFill>
                <a:latin typeface="Calibri"/>
                <a:ea typeface="Calibri"/>
                <a:cs typeface="Calibri"/>
                <a:sym typeface="Calibri"/>
              </a:rPr>
              <a:t>Transformadores ou trafos:</a:t>
            </a:r>
            <a:endParaRPr b="1" sz="4000">
              <a:solidFill>
                <a:schemeClr val="dk1"/>
              </a:solidFill>
              <a:latin typeface="Calibri"/>
              <a:ea typeface="Calibri"/>
              <a:cs typeface="Calibri"/>
              <a:sym typeface="Calibri"/>
            </a:endParaRPr>
          </a:p>
        </p:txBody>
      </p:sp>
      <p:sp>
        <p:nvSpPr>
          <p:cNvPr id="546" name="Google Shape;546;p45"/>
          <p:cNvSpPr txBox="1"/>
          <p:nvPr/>
        </p:nvSpPr>
        <p:spPr>
          <a:xfrm>
            <a:off x="3838692" y="5934600"/>
            <a:ext cx="4696500" cy="923400"/>
          </a:xfrm>
          <a:prstGeom prst="rect">
            <a:avLst/>
          </a:prstGeom>
          <a:noFill/>
          <a:ln>
            <a:noFill/>
          </a:ln>
        </p:spPr>
        <p:txBody>
          <a:bodyPr anchorCtr="0" anchor="t" bIns="91425" lIns="91425" spcFirstLastPara="1" rIns="91425" wrap="square" tIns="91425">
            <a:spAutoFit/>
          </a:bodyPr>
          <a:lstStyle/>
          <a:p>
            <a:pPr indent="0" lvl="0" marL="0" rtl="0" algn="ctr">
              <a:spcBef>
                <a:spcPts val="0"/>
              </a:spcBef>
              <a:spcAft>
                <a:spcPts val="0"/>
              </a:spcAft>
              <a:buNone/>
            </a:pPr>
            <a:r>
              <a:rPr b="1" lang="pt-BR" sz="1200">
                <a:solidFill>
                  <a:schemeClr val="dk1"/>
                </a:solidFill>
              </a:rPr>
              <a:t>Fonte</a:t>
            </a:r>
            <a:r>
              <a:rPr lang="pt-BR" sz="1200">
                <a:solidFill>
                  <a:schemeClr val="dk1"/>
                </a:solidFill>
              </a:rPr>
              <a:t>: Disponível em: </a:t>
            </a:r>
            <a:r>
              <a:rPr lang="pt-BR" sz="1200">
                <a:solidFill>
                  <a:schemeClr val="dk1"/>
                </a:solidFill>
                <a:uFill>
                  <a:noFill/>
                </a:uFill>
                <a:latin typeface="Times New Roman"/>
                <a:ea typeface="Times New Roman"/>
                <a:cs typeface="Times New Roman"/>
                <a:sym typeface="Times New Roman"/>
                <a:hlinkClick r:id="rId4">
                  <a:extLst>
                    <a:ext uri="{A12FA001-AC4F-418D-AE19-62706E023703}">
                      <ahyp:hlinkClr val="tx"/>
                    </a:ext>
                  </a:extLst>
                </a:hlinkClick>
              </a:rPr>
              <a:t>https://www.researchgate.net/figure/Poste-da-rede-eletrica-com-transformador-pendurado-Fonte-Os-autores_fig3_287375757</a:t>
            </a:r>
            <a:r>
              <a:rPr lang="pt-BR" sz="1200">
                <a:solidFill>
                  <a:schemeClr val="dk1"/>
                </a:solidFill>
              </a:rPr>
              <a:t>. Acesso em 31 ago. 2021.</a:t>
            </a:r>
            <a:endParaRPr sz="1200">
              <a:solidFill>
                <a:schemeClr val="dk1"/>
              </a:solidFill>
            </a:endParaRPr>
          </a:p>
        </p:txBody>
      </p:sp>
    </p:spTree>
  </p:cSld>
  <p:clrMapOvr>
    <a:masterClrMapping/>
  </p:clrMapOvr>
  <p:timing>
    <p:tnLst>
      <p:par>
        <p:cTn dur="indefinite" nodeType="tmRoot" restart="never">
          <p:childTnLst>
            <p:seq concurrent="1" nextAc="seek">
              <p:cTn dur="indefinite" id="2" nodeType="mainSeq">
                <p:childTnLst>
                  <p:par>
                    <p:cTn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fill="hold">
                            <p:stCondLst>
                              <p:cond delay="0"/>
                            </p:stCondLst>
                            <p:childTnLst>
                              <p:par>
                                <p:cTn fill="hold" nodeType="withEffect" presetClass="entr" presetID="10" presetSubtype="0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4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filter="fade" transition="in">
                                      <p:cBhvr>
                                        <p:cTn dur="1000"/>
                                        <p:tgtEl>
                                          <p:spTgt spid="54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>
                  <p:tgtEl>
                    <p:sldTgt/>
                  </p:tgtEl>
                </p:cond>
              </p:prevCondLst>
              <p:nextCondLst>
                <p:cond evt="onNext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46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>
  <p:cSld>
    <p:spTree>
      <p:nvGrpSpPr>
        <p:cNvPr id="551" name="Shape 551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552" name="Google Shape;552;p46"/>
          <p:cNvPicPr preferRelativeResize="0"/>
          <p:nvPr/>
        </p:nvPicPr>
        <p:blipFill rotWithShape="1">
          <a:blip r:embed="rId3">
            <a:alphaModFix/>
          </a:blip>
          <a:srcRect b="0" l="0" r="0" t="0"/>
          <a:stretch/>
        </p:blipFill>
        <p:spPr>
          <a:xfrm>
            <a:off x="2475914" y="2757268"/>
            <a:ext cx="7940086" cy="3852582"/>
          </a:xfrm>
          <a:prstGeom prst="rect">
            <a:avLst/>
          </a:prstGeom>
          <a:noFill/>
          <a:ln>
            <a:noFill/>
          </a:ln>
        </p:spPr>
      </p:pic>
      <p:sp>
        <p:nvSpPr>
          <p:cNvPr id="553" name="Google Shape;553;p46"/>
          <p:cNvSpPr/>
          <p:nvPr/>
        </p:nvSpPr>
        <p:spPr>
          <a:xfrm>
            <a:off x="1908895" y="2192207"/>
            <a:ext cx="7848360" cy="371513"/>
          </a:xfrm>
          <a:custGeom>
            <a:rect b="b" l="l" r="r" t="t"/>
            <a:pathLst>
              <a:path extrusionOk="0" h="21600" w="21600">
                <a:moveTo>
                  <a:pt x="0" y="0"/>
                </a:moveTo>
                <a:lnTo>
                  <a:pt x="21600" y="0"/>
                </a:lnTo>
                <a:lnTo>
                  <a:pt x="21600" y="21600"/>
                </a:lnTo>
                <a:lnTo>
                  <a:pt x="0" y="21600"/>
                </a:lnTo>
                <a:lnTo>
                  <a:pt x="0" y="0"/>
                </a:lnTo>
                <a:close/>
              </a:path>
            </a:pathLst>
          </a:custGeom>
          <a:noFill/>
          <a:ln>
            <a:noFill/>
          </a:ln>
        </p:spPr>
        <p:txBody>
          <a:bodyPr anchorCtr="0" anchor="t" bIns="46800" lIns="90000" spcFirstLastPara="1" rIns="90000" wrap="square" tIns="46800">
            <a:spAutoFit/>
          </a:bodyPr>
          <a:lstStyle/>
          <a:p>
            <a:pPr indent="0" lvl="0" marL="0" marR="0" rtl="0" algn="l">
              <a:spcBef>
                <a:spcPts val="0"/>
              </a:spcBef>
              <a:spcAft>
                <a:spcPts val="0"/>
              </a:spcAft>
              <a:buNone/>
            </a:pPr>
            <a:r>
              <a:rPr b="1" lang="pt-BR" sz="1800">
                <a:solidFill>
                  <a:srgbClr val="2A5010"/>
                </a:solidFill>
                <a:latin typeface="Arial"/>
                <a:ea typeface="Arial"/>
                <a:cs typeface="Arial"/>
                <a:sym typeface="Arial"/>
              </a:rPr>
              <a:t>Sistema de </a:t>
            </a:r>
            <a:r>
              <a:rPr b="1" lang="pt-BR" sz="1800">
                <a:solidFill>
                  <a:srgbClr val="2A5010"/>
                </a:solidFill>
              </a:rPr>
              <a:t>g</a:t>
            </a:r>
            <a:r>
              <a:rPr b="1" lang="pt-BR" sz="1800">
                <a:solidFill>
                  <a:srgbClr val="2A5010"/>
                </a:solidFill>
                <a:latin typeface="Arial"/>
                <a:ea typeface="Arial"/>
                <a:cs typeface="Arial"/>
                <a:sym typeface="Arial"/>
              </a:rPr>
              <a:t>eração, </a:t>
            </a:r>
            <a:r>
              <a:rPr b="1" lang="pt-BR" sz="1800">
                <a:solidFill>
                  <a:srgbClr val="2A5010"/>
                </a:solidFill>
              </a:rPr>
              <a:t>d</a:t>
            </a:r>
            <a:r>
              <a:rPr b="1" lang="pt-BR" sz="1800">
                <a:solidFill>
                  <a:srgbClr val="2A5010"/>
                </a:solidFill>
                <a:latin typeface="Arial"/>
                <a:ea typeface="Arial"/>
                <a:cs typeface="Arial"/>
                <a:sym typeface="Arial"/>
              </a:rPr>
              <a:t>istribuição e </a:t>
            </a:r>
            <a:r>
              <a:rPr b="1" lang="pt-BR" sz="1800">
                <a:solidFill>
                  <a:srgbClr val="2A5010"/>
                </a:solidFill>
              </a:rPr>
              <a:t>t</a:t>
            </a:r>
            <a:r>
              <a:rPr b="1" lang="pt-BR" sz="1800">
                <a:solidFill>
                  <a:srgbClr val="2A5010"/>
                </a:solidFill>
                <a:latin typeface="Arial"/>
                <a:ea typeface="Arial"/>
                <a:cs typeface="Arial"/>
                <a:sym typeface="Arial"/>
              </a:rPr>
              <a:t>ransmissão de </a:t>
            </a:r>
            <a:r>
              <a:rPr b="1" lang="pt-BR" sz="1800">
                <a:solidFill>
                  <a:srgbClr val="2A5010"/>
                </a:solidFill>
              </a:rPr>
              <a:t>e</a:t>
            </a:r>
            <a:r>
              <a:rPr b="1" lang="pt-BR" sz="1800">
                <a:solidFill>
                  <a:srgbClr val="2A5010"/>
                </a:solidFill>
                <a:latin typeface="Arial"/>
                <a:ea typeface="Arial"/>
                <a:cs typeface="Arial"/>
                <a:sym typeface="Arial"/>
              </a:rPr>
              <a:t>nergia </a:t>
            </a:r>
            <a:r>
              <a:rPr b="1" lang="pt-BR" sz="1800">
                <a:solidFill>
                  <a:srgbClr val="2A5010"/>
                </a:solidFill>
              </a:rPr>
              <a:t>t</a:t>
            </a:r>
            <a:r>
              <a:rPr b="1" lang="pt-BR" sz="1800">
                <a:solidFill>
                  <a:srgbClr val="2A5010"/>
                </a:solidFill>
                <a:latin typeface="Arial"/>
                <a:ea typeface="Arial"/>
                <a:cs typeface="Arial"/>
                <a:sym typeface="Arial"/>
              </a:rPr>
              <a:t>rifásica</a:t>
            </a:r>
            <a:endParaRPr sz="1800">
              <a:solidFill>
                <a:srgbClr val="2A5010"/>
              </a:solidFill>
              <a:latin typeface="Arial"/>
              <a:ea typeface="Arial"/>
              <a:cs typeface="Arial"/>
              <a:sym typeface="Arial"/>
            </a:endParaRPr>
          </a:p>
        </p:txBody>
      </p:sp>
      <p:sp>
        <p:nvSpPr>
          <p:cNvPr id="554" name="Google Shape;554;p46"/>
          <p:cNvSpPr/>
          <p:nvPr/>
        </p:nvSpPr>
        <p:spPr>
          <a:xfrm>
            <a:off x="1059766" y="844061"/>
            <a:ext cx="9142200" cy="1468080"/>
          </a:xfrm>
          <a:prstGeom prst="rect">
            <a:avLst/>
          </a:prstGeom>
          <a:noFill/>
          <a:ln>
            <a:noFill/>
          </a:ln>
        </p:spPr>
        <p:txBody>
          <a:bodyPr anchorCtr="0" anchor="ctr" bIns="45000" lIns="90000" spcFirstLastPara="1" rIns="90000" wrap="square" tIns="45000">
            <a:noAutofit/>
          </a:bodyPr>
          <a:lstStyle/>
          <a:p>
            <a:pPr indent="0" lvl="0" marL="0" marR="0" rt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</a:pPr>
            <a:r>
              <a:rPr b="1" lang="pt-BR" sz="4000">
                <a:solidFill>
                  <a:srgbClr val="000000"/>
                </a:solidFill>
                <a:latin typeface="Calibri"/>
                <a:ea typeface="Calibri"/>
                <a:cs typeface="Calibri"/>
                <a:sym typeface="Calibri"/>
              </a:rPr>
              <a:t>Transformadores ou trafos:</a:t>
            </a:r>
            <a:endParaRPr b="1" sz="4000">
              <a:solidFill>
                <a:schemeClr val="dk1"/>
              </a:solidFill>
              <a:latin typeface="Calibri"/>
              <a:ea typeface="Calibri"/>
              <a:cs typeface="Calibri"/>
              <a:sym typeface="Calibri"/>
            </a:endParaRPr>
          </a:p>
        </p:txBody>
      </p:sp>
      <p:sp>
        <p:nvSpPr>
          <p:cNvPr id="555" name="Google Shape;555;p46"/>
          <p:cNvSpPr txBox="1"/>
          <p:nvPr/>
        </p:nvSpPr>
        <p:spPr>
          <a:xfrm>
            <a:off x="10415999" y="5132350"/>
            <a:ext cx="1776000" cy="1662300"/>
          </a:xfrm>
          <a:prstGeom prst="rect">
            <a:avLst/>
          </a:prstGeom>
          <a:noFill/>
          <a:ln>
            <a:noFill/>
          </a:ln>
        </p:spPr>
        <p:txBody>
          <a:bodyPr anchorCtr="0" anchor="t" bIns="91425" lIns="91425" spcFirstLastPara="1" rIns="91425" wrap="square" tIns="91425">
            <a:spAutoFit/>
          </a:bodyPr>
          <a:lstStyle/>
          <a:p>
            <a:pPr indent="0" lvl="0" marL="0" rtl="0" algn="ctr">
              <a:spcBef>
                <a:spcPts val="0"/>
              </a:spcBef>
              <a:spcAft>
                <a:spcPts val="0"/>
              </a:spcAft>
              <a:buNone/>
            </a:pPr>
            <a:r>
              <a:rPr b="1" lang="pt-BR" sz="1200">
                <a:solidFill>
                  <a:schemeClr val="dk1"/>
                </a:solidFill>
              </a:rPr>
              <a:t>Fonte</a:t>
            </a:r>
            <a:r>
              <a:rPr lang="pt-BR" sz="1200">
                <a:solidFill>
                  <a:schemeClr val="dk1"/>
                </a:solidFill>
              </a:rPr>
              <a:t>: Disponível em: </a:t>
            </a:r>
            <a:r>
              <a:rPr lang="pt-BR" sz="1200">
                <a:solidFill>
                  <a:schemeClr val="dk1"/>
                </a:solidFill>
                <a:uFill>
                  <a:noFill/>
                </a:uFill>
                <a:latin typeface="Times New Roman"/>
                <a:ea typeface="Times New Roman"/>
                <a:cs typeface="Times New Roman"/>
                <a:sym typeface="Times New Roman"/>
                <a:hlinkClick r:id="rId4">
                  <a:extLst>
                    <a:ext uri="{A12FA001-AC4F-418D-AE19-62706E023703}">
                      <ahyp:hlinkClr val="tx"/>
                    </a:ext>
                  </a:extLst>
                </a:hlinkClick>
              </a:rPr>
              <a:t>https://www.researchgate.net/figure/Poste-da-rede-eletrica-com-transformador-pendurado-Fonte-Os-autores_fig3_287375757</a:t>
            </a:r>
            <a:r>
              <a:rPr lang="pt-BR" sz="1200">
                <a:solidFill>
                  <a:schemeClr val="dk1"/>
                </a:solidFill>
              </a:rPr>
              <a:t>. Acesso em 31 ago. 2021.</a:t>
            </a:r>
            <a:endParaRPr sz="1200">
              <a:solidFill>
                <a:schemeClr val="dk1"/>
              </a:solidFill>
            </a:endParaRPr>
          </a:p>
        </p:txBody>
      </p:sp>
    </p:spTree>
  </p:cSld>
  <p:clrMapOvr>
    <a:masterClrMapping/>
  </p:clrMapOvr>
  <p:timing>
    <p:tnLst>
      <p:par>
        <p:cTn dur="indefinite" nodeType="tmRoot" restart="never">
          <p:childTnLst>
            <p:seq concurrent="1" nextAc="seek">
              <p:cTn dur="indefinite" id="2" nodeType="mainSeq">
                <p:childTnLst>
                  <p:par>
                    <p:cTn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fill="hold">
                            <p:stCondLst>
                              <p:cond delay="0"/>
                            </p:stCondLst>
                            <p:childTnLst>
                              <p:par>
                                <p:cTn fill="hold" nodeType="withEffect" presetClass="entr" presetID="10" presetSubtype="0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5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filter="fade" transition="in">
                                      <p:cBhvr>
                                        <p:cTn dur="1000"/>
                                        <p:tgtEl>
                                          <p:spTgt spid="55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>
                  <p:tgtEl>
                    <p:sldTgt/>
                  </p:tgtEl>
                </p:cond>
              </p:prevCondLst>
              <p:nextCondLst>
                <p:cond evt="onNext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47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>
  <p:cSld>
    <p:spTree>
      <p:nvGrpSpPr>
        <p:cNvPr id="559" name="Shape 559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60" name="Google Shape;560;p47"/>
          <p:cNvSpPr txBox="1"/>
          <p:nvPr>
            <p:ph type="title"/>
          </p:nvPr>
        </p:nvSpPr>
        <p:spPr>
          <a:xfrm>
            <a:off x="1847528" y="1268760"/>
            <a:ext cx="10959008" cy="632858"/>
          </a:xfrm>
          <a:prstGeom prst="rect">
            <a:avLst/>
          </a:prstGeom>
          <a:noFill/>
          <a:ln>
            <a:noFill/>
          </a:ln>
        </p:spPr>
        <p:txBody>
          <a:bodyPr anchorCtr="0" anchor="t" bIns="45700" lIns="91425" spcFirstLastPara="1" rIns="91425" wrap="square" tIns="45700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3600"/>
              <a:buFont typeface="Calibri"/>
              <a:buNone/>
            </a:pPr>
            <a:r>
              <a:rPr b="1" lang="pt-BR">
                <a:solidFill>
                  <a:schemeClr val="dk1"/>
                </a:solidFill>
              </a:rPr>
              <a:t>REFERÊNCIAS</a:t>
            </a:r>
            <a:endParaRPr b="1">
              <a:solidFill>
                <a:schemeClr val="dk1"/>
              </a:solidFill>
            </a:endParaRPr>
          </a:p>
        </p:txBody>
      </p:sp>
      <p:sp>
        <p:nvSpPr>
          <p:cNvPr id="561" name="Google Shape;561;p47"/>
          <p:cNvSpPr txBox="1"/>
          <p:nvPr>
            <p:ph idx="1" type="body"/>
          </p:nvPr>
        </p:nvSpPr>
        <p:spPr>
          <a:xfrm>
            <a:off x="609600" y="2132856"/>
            <a:ext cx="10959008" cy="4341096"/>
          </a:xfrm>
          <a:prstGeom prst="rect">
            <a:avLst/>
          </a:prstGeom>
          <a:noFill/>
          <a:ln>
            <a:noFill/>
          </a:ln>
        </p:spPr>
        <p:txBody>
          <a:bodyPr anchorCtr="0" anchor="t" bIns="45700" lIns="91425" spcFirstLastPara="1" rIns="91425" wrap="square" tIns="45700">
            <a:noAutofit/>
          </a:bodyPr>
          <a:lstStyle/>
          <a:p>
            <a:pPr indent="0" lvl="0" marL="0" rtl="0" algn="l">
              <a:lnSpc>
                <a:spcPct val="115000"/>
              </a:lnSpc>
              <a:spcBef>
                <a:spcPts val="1000"/>
              </a:spcBef>
              <a:spcAft>
                <a:spcPts val="0"/>
              </a:spcAft>
              <a:buClr>
                <a:schemeClr val="dk1"/>
              </a:buClr>
              <a:buSzPts val="1100"/>
              <a:buFont typeface="Arial"/>
              <a:buNone/>
            </a:pPr>
            <a:r>
              <a:rPr lang="pt-BR" sz="2500">
                <a:solidFill>
                  <a:schemeClr val="dk1"/>
                </a:solidFill>
              </a:rPr>
              <a:t>ALVARENGA, Beatriz; MÁXIMO, Antônio. </a:t>
            </a:r>
            <a:r>
              <a:rPr b="1" lang="pt-BR" sz="2500">
                <a:solidFill>
                  <a:schemeClr val="dk1"/>
                </a:solidFill>
              </a:rPr>
              <a:t>Curso de Física</a:t>
            </a:r>
            <a:r>
              <a:rPr lang="pt-BR" sz="2500">
                <a:solidFill>
                  <a:schemeClr val="dk1"/>
                </a:solidFill>
              </a:rPr>
              <a:t>. São Paulo: Ed. Scipione, 2000. v. 2.</a:t>
            </a:r>
            <a:endParaRPr sz="2500">
              <a:solidFill>
                <a:schemeClr val="dk1"/>
              </a:solidFill>
            </a:endParaRPr>
          </a:p>
          <a:p>
            <a:pPr indent="0" lvl="0" marL="0" rtl="0" algn="l">
              <a:lnSpc>
                <a:spcPct val="115000"/>
              </a:lnSpc>
              <a:spcBef>
                <a:spcPts val="1000"/>
              </a:spcBef>
              <a:spcAft>
                <a:spcPts val="0"/>
              </a:spcAft>
              <a:buClr>
                <a:schemeClr val="dk1"/>
              </a:buClr>
              <a:buSzPts val="1100"/>
              <a:buFont typeface="Arial"/>
              <a:buNone/>
            </a:pPr>
            <a:r>
              <a:rPr lang="pt-BR" sz="2500">
                <a:solidFill>
                  <a:schemeClr val="dk1"/>
                </a:solidFill>
              </a:rPr>
              <a:t>GASPAR, Alberto. </a:t>
            </a:r>
            <a:r>
              <a:rPr b="1" lang="pt-BR" sz="2500">
                <a:solidFill>
                  <a:schemeClr val="dk1"/>
                </a:solidFill>
              </a:rPr>
              <a:t>Física</a:t>
            </a:r>
            <a:r>
              <a:rPr lang="pt-BR" sz="2500">
                <a:solidFill>
                  <a:schemeClr val="dk1"/>
                </a:solidFill>
              </a:rPr>
              <a:t>. 1.ed. São Paulo: Ática, 2000. v. 3.</a:t>
            </a:r>
            <a:endParaRPr sz="2500">
              <a:solidFill>
                <a:schemeClr val="dk1"/>
              </a:solidFill>
            </a:endParaRPr>
          </a:p>
          <a:p>
            <a:pPr indent="0" lvl="0" marL="0" rtl="0" algn="l">
              <a:lnSpc>
                <a:spcPct val="107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100"/>
              <a:buFont typeface="Arial"/>
              <a:buNone/>
            </a:pPr>
            <a:r>
              <a:rPr lang="pt-BR" sz="2500">
                <a:solidFill>
                  <a:schemeClr val="dk1"/>
                </a:solidFill>
              </a:rPr>
              <a:t>GREF – Grupo de reelaboração do ensino de física. Física 3: Eletromagnetismo. 5. ed. São Paulo: Edusp, 2015.</a:t>
            </a:r>
            <a:endParaRPr sz="2500">
              <a:solidFill>
                <a:schemeClr val="dk1"/>
              </a:solidFill>
            </a:endParaRPr>
          </a:p>
          <a:p>
            <a:pPr indent="0" lvl="0" marL="0" rtl="0" algn="l">
              <a:lnSpc>
                <a:spcPct val="115000"/>
              </a:lnSpc>
              <a:spcBef>
                <a:spcPts val="1000"/>
              </a:spcBef>
              <a:spcAft>
                <a:spcPts val="0"/>
              </a:spcAft>
              <a:buClr>
                <a:schemeClr val="dk1"/>
              </a:buClr>
              <a:buSzPts val="1100"/>
              <a:buFont typeface="Arial"/>
              <a:buNone/>
            </a:pPr>
            <a:r>
              <a:rPr lang="pt-BR" sz="2500">
                <a:solidFill>
                  <a:schemeClr val="dk1"/>
                </a:solidFill>
              </a:rPr>
              <a:t>HALLIDAY, D; RESNICK, R. </a:t>
            </a:r>
            <a:r>
              <a:rPr b="1" lang="pt-BR" sz="2500">
                <a:solidFill>
                  <a:schemeClr val="dk1"/>
                </a:solidFill>
              </a:rPr>
              <a:t>Física</a:t>
            </a:r>
            <a:r>
              <a:rPr lang="pt-BR" sz="2500">
                <a:solidFill>
                  <a:schemeClr val="dk1"/>
                </a:solidFill>
              </a:rPr>
              <a:t>. Rio de Janeiro: LTC – Livros técnicos e científicos Editora S.A., 1983. v. 3.</a:t>
            </a:r>
            <a:endParaRPr sz="2500">
              <a:solidFill>
                <a:schemeClr val="dk1"/>
              </a:solidFill>
            </a:endParaRPr>
          </a:p>
          <a:p>
            <a:pPr indent="0" lvl="0" marL="0" rtl="0" algn="l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100"/>
              <a:buFont typeface="Arial"/>
              <a:buNone/>
            </a:pPr>
            <a:r>
              <a:rPr lang="pt-BR" sz="2500">
                <a:solidFill>
                  <a:schemeClr val="dk1"/>
                </a:solidFill>
              </a:rPr>
              <a:t>HEWITT, P. G. </a:t>
            </a:r>
            <a:r>
              <a:rPr b="1" lang="pt-BR" sz="2500">
                <a:solidFill>
                  <a:schemeClr val="dk1"/>
                </a:solidFill>
              </a:rPr>
              <a:t>Física conceitual</a:t>
            </a:r>
            <a:r>
              <a:rPr lang="pt-BR" sz="2500">
                <a:solidFill>
                  <a:schemeClr val="dk1"/>
                </a:solidFill>
              </a:rPr>
              <a:t>. 9. ed. Porto Alegre: Bookman, 2002.</a:t>
            </a:r>
            <a:endParaRPr sz="2500">
              <a:solidFill>
                <a:schemeClr val="dk1"/>
              </a:solidFill>
            </a:endParaRPr>
          </a:p>
          <a:p>
            <a:pPr indent="0" lvl="0" marL="0" rtl="0" algn="l">
              <a:lnSpc>
                <a:spcPct val="115000"/>
              </a:lnSpc>
              <a:spcBef>
                <a:spcPts val="1000"/>
              </a:spcBef>
              <a:spcAft>
                <a:spcPts val="0"/>
              </a:spcAft>
              <a:buClr>
                <a:schemeClr val="dk1"/>
              </a:buClr>
              <a:buSzPts val="1100"/>
              <a:buFont typeface="Arial"/>
              <a:buNone/>
            </a:pPr>
            <a:r>
              <a:rPr lang="pt-BR" sz="2500">
                <a:solidFill>
                  <a:schemeClr val="dk1"/>
                </a:solidFill>
              </a:rPr>
              <a:t>XAVIER, C.; BENIGNO, B. </a:t>
            </a:r>
            <a:r>
              <a:rPr b="1" lang="pt-BR" sz="2500">
                <a:solidFill>
                  <a:schemeClr val="dk1"/>
                </a:solidFill>
              </a:rPr>
              <a:t>Física aula por aula</a:t>
            </a:r>
            <a:r>
              <a:rPr lang="pt-BR" sz="2500">
                <a:solidFill>
                  <a:schemeClr val="dk1"/>
                </a:solidFill>
              </a:rPr>
              <a:t>. São Paulo: FTD, 2010.</a:t>
            </a:r>
            <a:endParaRPr sz="2500">
              <a:solidFill>
                <a:schemeClr val="dk1"/>
              </a:solidFill>
            </a:endParaRPr>
          </a:p>
          <a:p>
            <a:pPr indent="-200660" lvl="0" marL="342900" rtl="0" algn="l">
              <a:spcBef>
                <a:spcPts val="1000"/>
              </a:spcBef>
              <a:spcAft>
                <a:spcPts val="0"/>
              </a:spcAft>
              <a:buSzPts val="2240"/>
              <a:buNone/>
            </a:pPr>
            <a:r>
              <a:t/>
            </a:r>
            <a:endParaRPr>
              <a:solidFill>
                <a:schemeClr val="dk1"/>
              </a:solidFill>
            </a:endParaRPr>
          </a:p>
        </p:txBody>
      </p:sp>
    </p:spTree>
  </p:cSld>
  <p:clrMapOvr>
    <a:masterClrMapping/>
  </p:clrMapOvr>
</p:sld>
</file>

<file path=ppt/theme/theme1.xml><?xml version="1.0" encoding="utf-8"?>
<a:theme xmlns:a="http://schemas.openxmlformats.org/drawingml/2006/main" xmlns:r="http://schemas.openxmlformats.org/officeDocument/2006/relationships" name="Tema1">
  <a:themeElements>
    <a:clrScheme name="Facetado">
      <a:dk1>
        <a:srgbClr val="000000"/>
      </a:dk1>
      <a:lt1>
        <a:srgbClr val="FFFFFF"/>
      </a:lt1>
      <a:dk2>
        <a:srgbClr val="2C3C43"/>
      </a:dk2>
      <a:lt2>
        <a:srgbClr val="EBEBEB"/>
      </a:lt2>
      <a:accent1>
        <a:srgbClr val="90C226"/>
      </a:accent1>
      <a:accent2>
        <a:srgbClr val="54A021"/>
      </a:accent2>
      <a:accent3>
        <a:srgbClr val="E6B91E"/>
      </a:accent3>
      <a:accent4>
        <a:srgbClr val="E76618"/>
      </a:accent4>
      <a:accent5>
        <a:srgbClr val="C42F1A"/>
      </a:accent5>
      <a:accent6>
        <a:srgbClr val="918655"/>
      </a:accent6>
      <a:hlink>
        <a:srgbClr val="99CA3C"/>
      </a:hlink>
      <a:folHlink>
        <a:srgbClr val="B9D181"/>
      </a:folHlink>
    </a:clrScheme>
    <a:fontScheme name="Office">
      <a:majorFont>
        <a:latin typeface="Arial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Arial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tint val="100000"/>
                <a:shade val="100000"/>
                <a:satMod val="130000"/>
              </a:schemeClr>
            </a:gs>
            <a:gs pos="100000">
              <a:schemeClr val="phClr">
                <a:tint val="50000"/>
                <a:shade val="100000"/>
                <a:satMod val="350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</a:theme>
</file>

<file path=ppt/theme/theme2.xml><?xml version="1.0" encoding="utf-8"?>
<a:theme xmlns:a="http://schemas.openxmlformats.org/drawingml/2006/main" xmlns:r="http://schemas.openxmlformats.org/officeDocument/2006/relationships" name="Office Theme">
  <a:themeElements>
    <a:clrScheme name="Office">
      <a:dk1>
        <a:srgbClr val="000000"/>
      </a:dk1>
      <a:lt1>
        <a:srgbClr val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Office">
      <a:majorFont>
        <a:latin typeface="Arial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Arial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tint val="100000"/>
                <a:shade val="100000"/>
                <a:satMod val="130000"/>
              </a:schemeClr>
            </a:gs>
            <a:gs pos="100000">
              <a:schemeClr val="phClr">
                <a:tint val="50000"/>
                <a:shade val="100000"/>
                <a:satMod val="350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</a:theme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terms:created xsi:type="dcterms:W3CDTF">2008-04-28T10:21:02Z</dcterms:created>
  <dc:creator>Walmir Freitas</dc:creator>
</cp:coreProperties>
</file>